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218.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234.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242.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238.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231.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241.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98.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240.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233.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709" r:id="rId5"/>
    <p:sldMasterId id="2147483761" r:id="rId6"/>
    <p:sldMasterId id="214748381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Lst>
  <p:sldSz cy="5143500" cx="9144000"/>
  <p:notesSz cx="6858000" cy="9144000"/>
  <p:embeddedFontLst>
    <p:embeddedFont>
      <p:font typeface="Roboto Thin"/>
      <p:regular r:id="rId53"/>
      <p:bold r:id="rId54"/>
      <p:italic r:id="rId55"/>
      <p:boldItalic r:id="rId56"/>
    </p:embeddedFont>
    <p:embeddedFont>
      <p:font typeface="Roboto"/>
      <p:regular r:id="rId57"/>
      <p:bold r:id="rId58"/>
      <p:italic r:id="rId59"/>
      <p:boldItalic r:id="rId60"/>
    </p:embeddedFont>
    <p:embeddedFont>
      <p:font typeface="Roboto Medium"/>
      <p:regular r:id="rId61"/>
      <p:bold r:id="rId62"/>
      <p:italic r:id="rId63"/>
      <p:boldItalic r:id="rId64"/>
    </p:embeddedFont>
    <p:embeddedFont>
      <p:font typeface="Inconsolata"/>
      <p:regular r:id="rId65"/>
      <p:bold r:id="rId66"/>
    </p:embeddedFont>
    <p:embeddedFont>
      <p:font typeface="Oswald Light"/>
      <p:regular r:id="rId67"/>
      <p:bold r:id="rId68"/>
    </p:embeddedFont>
    <p:embeddedFont>
      <p:font typeface="Roboto Light"/>
      <p:regular r:id="rId69"/>
      <p:bold r:id="rId70"/>
      <p:italic r:id="rId71"/>
      <p:boldItalic r:id="rId72"/>
    </p:embeddedFont>
    <p:embeddedFont>
      <p:font typeface="Inconsolata Medium"/>
      <p:regular r:id="rId73"/>
      <p:bold r:id="rId74"/>
    </p:embeddedFont>
    <p:embeddedFont>
      <p:font typeface="Oswald"/>
      <p:regular r:id="rId75"/>
      <p:bold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77" roundtripDataSignature="AMtx7mgzbKt3mbRkZeHc6wnZmRdb/dGnR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EEDFF7A-D846-4CDF-B3C9-A4A0353544ED}">
  <a:tblStyle styleId="{0EEDFF7A-D846-4CDF-B3C9-A4A0353544ED}"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font" Target="fonts/InconsolataMedium-regular.fntdata"/><Relationship Id="rId72" Type="http://schemas.openxmlformats.org/officeDocument/2006/relationships/font" Target="fonts/RobotoLight-boldItalic.fntdata"/><Relationship Id="rId31" Type="http://schemas.openxmlformats.org/officeDocument/2006/relationships/slide" Target="slides/slide23.xml"/><Relationship Id="rId75" Type="http://schemas.openxmlformats.org/officeDocument/2006/relationships/font" Target="fonts/Oswald-regular.fntdata"/><Relationship Id="rId30" Type="http://schemas.openxmlformats.org/officeDocument/2006/relationships/slide" Target="slides/slide22.xml"/><Relationship Id="rId74" Type="http://schemas.openxmlformats.org/officeDocument/2006/relationships/font" Target="fonts/InconsolataMedium-bold.fntdata"/><Relationship Id="rId33" Type="http://schemas.openxmlformats.org/officeDocument/2006/relationships/slide" Target="slides/slide25.xml"/><Relationship Id="rId77" Type="http://customschemas.google.com/relationships/presentationmetadata" Target="metadata"/><Relationship Id="rId32" Type="http://schemas.openxmlformats.org/officeDocument/2006/relationships/slide" Target="slides/slide24.xml"/><Relationship Id="rId76" Type="http://schemas.openxmlformats.org/officeDocument/2006/relationships/font" Target="fonts/Oswald-bold.fntdata"/><Relationship Id="rId35" Type="http://schemas.openxmlformats.org/officeDocument/2006/relationships/slide" Target="slides/slide27.xml"/><Relationship Id="rId34" Type="http://schemas.openxmlformats.org/officeDocument/2006/relationships/slide" Target="slides/slide26.xml"/><Relationship Id="rId71" Type="http://schemas.openxmlformats.org/officeDocument/2006/relationships/font" Target="fonts/RobotoLight-italic.fntdata"/><Relationship Id="rId70" Type="http://schemas.openxmlformats.org/officeDocument/2006/relationships/font" Target="fonts/RobotoLight-bold.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RobotoMedium-bold.fntdata"/><Relationship Id="rId61" Type="http://schemas.openxmlformats.org/officeDocument/2006/relationships/font" Target="fonts/RobotoMedium-regular.fntdata"/><Relationship Id="rId20" Type="http://schemas.openxmlformats.org/officeDocument/2006/relationships/slide" Target="slides/slide12.xml"/><Relationship Id="rId64" Type="http://schemas.openxmlformats.org/officeDocument/2006/relationships/font" Target="fonts/RobotoMedium-boldItalic.fntdata"/><Relationship Id="rId63" Type="http://schemas.openxmlformats.org/officeDocument/2006/relationships/font" Target="fonts/RobotoMedium-italic.fntdata"/><Relationship Id="rId22" Type="http://schemas.openxmlformats.org/officeDocument/2006/relationships/slide" Target="slides/slide14.xml"/><Relationship Id="rId66" Type="http://schemas.openxmlformats.org/officeDocument/2006/relationships/font" Target="fonts/Inconsolata-bold.fntdata"/><Relationship Id="rId21" Type="http://schemas.openxmlformats.org/officeDocument/2006/relationships/slide" Target="slides/slide13.xml"/><Relationship Id="rId65" Type="http://schemas.openxmlformats.org/officeDocument/2006/relationships/font" Target="fonts/Inconsolata-regular.fntdata"/><Relationship Id="rId24" Type="http://schemas.openxmlformats.org/officeDocument/2006/relationships/slide" Target="slides/slide16.xml"/><Relationship Id="rId68" Type="http://schemas.openxmlformats.org/officeDocument/2006/relationships/font" Target="fonts/OswaldLight-bold.fntdata"/><Relationship Id="rId23" Type="http://schemas.openxmlformats.org/officeDocument/2006/relationships/slide" Target="slides/slide15.xml"/><Relationship Id="rId67" Type="http://schemas.openxmlformats.org/officeDocument/2006/relationships/font" Target="fonts/OswaldLight-regular.fntdata"/><Relationship Id="rId60" Type="http://schemas.openxmlformats.org/officeDocument/2006/relationships/font" Target="fonts/Roboto-boldItalic.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RobotoLight-regular.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font" Target="fonts/RobotoThin-regular.fntdata"/><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font" Target="fonts/RobotoThin-italic.fntdata"/><Relationship Id="rId10" Type="http://schemas.openxmlformats.org/officeDocument/2006/relationships/slide" Target="slides/slide2.xml"/><Relationship Id="rId54" Type="http://schemas.openxmlformats.org/officeDocument/2006/relationships/font" Target="fonts/RobotoThin-bold.fntdata"/><Relationship Id="rId13" Type="http://schemas.openxmlformats.org/officeDocument/2006/relationships/slide" Target="slides/slide5.xml"/><Relationship Id="rId57" Type="http://schemas.openxmlformats.org/officeDocument/2006/relationships/font" Target="fonts/Roboto-regular.fntdata"/><Relationship Id="rId12" Type="http://schemas.openxmlformats.org/officeDocument/2006/relationships/slide" Target="slides/slide4.xml"/><Relationship Id="rId56" Type="http://schemas.openxmlformats.org/officeDocument/2006/relationships/font" Target="fonts/RobotoThin-boldItalic.fntdata"/><Relationship Id="rId15" Type="http://schemas.openxmlformats.org/officeDocument/2006/relationships/slide" Target="slides/slide7.xml"/><Relationship Id="rId59" Type="http://schemas.openxmlformats.org/officeDocument/2006/relationships/font" Target="fonts/Roboto-italic.fntdata"/><Relationship Id="rId14" Type="http://schemas.openxmlformats.org/officeDocument/2006/relationships/slide" Target="slides/slide6.xml"/><Relationship Id="rId58" Type="http://schemas.openxmlformats.org/officeDocument/2006/relationships/font" Target="fonts/Roboto-bold.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fullstack/blob/develop/prework/live-24-week/02-Mindset/content/lesson-1-think-like-a-developer.md#practice-computational-thinking"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fullstack/blob/develop/prework/live-24-week/02-Mindset/content/lesson-1-think-like-a-developer.md#practice-computational-thinking"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fullstack/blob/develop/prework/live-24-week/02-Mindset/content/lesson-1-think-like-a-developer.md#practice-computational-thinking"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fullstack/blob/develop/prework/live-24-week/02-Mindset/content/lesson-1-think-like-a-developer.md#practice-computational-thinking"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scm.com/book/en/v2/Getting-Started-What-is-Git%3F"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fullstack/blob/develop/prework/live-24-week/02-Mindset/content/lesson-1-think-like-a-developer.md#practice-computational-thinking"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scm.com/book/en/v2/Getting-Started-What-is-Git%3F"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scm.com/book/en/v2/Getting-Started-What-is-Git%3F"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scm.com/book/en/v2/Getting-Started-What-is-Git%3F"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ding-boot-camp/fullstack/blob/develop/prework/live-24-week/02-Mindset/content/lesson-1-think-like-a-developer.md#practice-computational-thinking"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0" name="Shape 2980"/>
        <p:cNvGrpSpPr/>
        <p:nvPr/>
      </p:nvGrpSpPr>
      <p:grpSpPr>
        <a:xfrm>
          <a:off x="0" y="0"/>
          <a:ext cx="0" cy="0"/>
          <a:chOff x="0" y="0"/>
          <a:chExt cx="0" cy="0"/>
        </a:xfrm>
      </p:grpSpPr>
      <p:sp>
        <p:nvSpPr>
          <p:cNvPr id="2981" name="Google Shape;298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2" name="Google Shape;298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Brief overview of what students will learn in this class.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7" name="Shape 3067"/>
        <p:cNvGrpSpPr/>
        <p:nvPr/>
      </p:nvGrpSpPr>
      <p:grpSpPr>
        <a:xfrm>
          <a:off x="0" y="0"/>
          <a:ext cx="0" cy="0"/>
          <a:chOff x="0" y="0"/>
          <a:chExt cx="0" cy="0"/>
        </a:xfrm>
      </p:grpSpPr>
      <p:sp>
        <p:nvSpPr>
          <p:cNvPr id="3068" name="Google Shape;306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9" name="Google Shape;306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b="1" lang="en">
                <a:solidFill>
                  <a:schemeClr val="dk1"/>
                </a:solidFill>
              </a:rPr>
              <a:t>Learning Outcomes:</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Understand the concept of pseudocoding</a:t>
            </a:r>
            <a:endParaRPr>
              <a:solidFill>
                <a:schemeClr val="dk1"/>
              </a:solidFill>
            </a:endParaRPr>
          </a:p>
          <a:p>
            <a:pPr indent="0" lvl="0" marL="0" rtl="0" algn="l">
              <a:lnSpc>
                <a:spcPct val="115000"/>
              </a:lnSpc>
              <a:spcBef>
                <a:spcPts val="0"/>
              </a:spcBef>
              <a:spcAft>
                <a:spcPts val="0"/>
              </a:spcAft>
              <a:buSzPts val="1100"/>
              <a:buNone/>
            </a:pPr>
            <a:r>
              <a:t/>
            </a:r>
            <a:endParaRPr b="1">
              <a:solidFill>
                <a:schemeClr val="dk1"/>
              </a:solidFill>
            </a:endParaRPr>
          </a:p>
          <a:p>
            <a:pPr indent="0" lvl="0" marL="0" rtl="0" algn="l">
              <a:lnSpc>
                <a:spcPct val="115000"/>
              </a:lnSpc>
              <a:spcBef>
                <a:spcPts val="0"/>
              </a:spcBef>
              <a:spcAft>
                <a:spcPts val="0"/>
              </a:spcAft>
              <a:buSzPts val="1100"/>
              <a:buNone/>
            </a:pPr>
            <a:r>
              <a:rPr b="1" lang="en">
                <a:solidFill>
                  <a:schemeClr val="dk1"/>
                </a:solidFill>
              </a:rPr>
              <a:t>Source Material:</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Coding prework: adapt content from </a:t>
            </a:r>
            <a:r>
              <a:rPr lang="en" u="sng">
                <a:solidFill>
                  <a:srgbClr val="1155CC"/>
                </a:solidFill>
                <a:hlinkClick r:id="rId2">
                  <a:extLst>
                    <a:ext uri="{A12FA001-AC4F-418D-AE19-62706E023703}">
                      <ahyp:hlinkClr val="tx"/>
                    </a:ext>
                  </a:extLst>
                </a:hlinkClick>
              </a:rPr>
              <a:t>Practice Computational Thinking</a:t>
            </a:r>
            <a:r>
              <a:rPr lang="en">
                <a:solidFill>
                  <a:schemeClr val="dk1"/>
                </a:solidFill>
              </a:rPr>
              <a:t> section - some of this should be presented in a slideshow, and some of it could be presented by the instructor in VS Code.</a:t>
            </a:r>
            <a:endParaRPr>
              <a:solidFill>
                <a:schemeClr val="dk1"/>
              </a:solidFill>
            </a:endParaRPr>
          </a:p>
          <a:p>
            <a:pPr indent="0" lvl="0" marL="0" rtl="0" algn="l">
              <a:lnSpc>
                <a:spcPct val="115000"/>
              </a:lnSpc>
              <a:spcBef>
                <a:spcPts val="0"/>
              </a:spcBef>
              <a:spcAft>
                <a:spcPts val="0"/>
              </a:spcAft>
              <a:buSzPts val="1100"/>
              <a:buNone/>
            </a:pPr>
            <a:r>
              <a:t/>
            </a:r>
            <a:endParaRPr b="1">
              <a:solidFill>
                <a:schemeClr val="dk1"/>
              </a:solidFill>
            </a:endParaRPr>
          </a:p>
          <a:p>
            <a:pPr indent="0" lvl="0" marL="0" rtl="0" algn="l">
              <a:lnSpc>
                <a:spcPct val="115000"/>
              </a:lnSpc>
              <a:spcBef>
                <a:spcPts val="0"/>
              </a:spcBef>
              <a:spcAft>
                <a:spcPts val="0"/>
              </a:spcAft>
              <a:buSzPts val="1100"/>
              <a:buNone/>
            </a:pPr>
            <a:r>
              <a:rPr b="1" lang="en">
                <a:solidFill>
                  <a:schemeClr val="dk1"/>
                </a:solidFill>
              </a:rPr>
              <a:t>Additional details:</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pseudocode provided in the source material uses JavaScript commenting style (double slashes //); we’re using Python for this course so the commenting style should use # instead.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6" name="Shape 3076"/>
        <p:cNvGrpSpPr/>
        <p:nvPr/>
      </p:nvGrpSpPr>
      <p:grpSpPr>
        <a:xfrm>
          <a:off x="0" y="0"/>
          <a:ext cx="0" cy="0"/>
          <a:chOff x="0" y="0"/>
          <a:chExt cx="0" cy="0"/>
        </a:xfrm>
      </p:grpSpPr>
      <p:sp>
        <p:nvSpPr>
          <p:cNvPr id="3077" name="Google Shape;3077;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8" name="Google Shape;307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5" name="Shape 3085"/>
        <p:cNvGrpSpPr/>
        <p:nvPr/>
      </p:nvGrpSpPr>
      <p:grpSpPr>
        <a:xfrm>
          <a:off x="0" y="0"/>
          <a:ext cx="0" cy="0"/>
          <a:chOff x="0" y="0"/>
          <a:chExt cx="0" cy="0"/>
        </a:xfrm>
      </p:grpSpPr>
      <p:sp>
        <p:nvSpPr>
          <p:cNvPr id="3086" name="Google Shape;3086;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7" name="Google Shape;308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1" name="Shape 3091"/>
        <p:cNvGrpSpPr/>
        <p:nvPr/>
      </p:nvGrpSpPr>
      <p:grpSpPr>
        <a:xfrm>
          <a:off x="0" y="0"/>
          <a:ext cx="0" cy="0"/>
          <a:chOff x="0" y="0"/>
          <a:chExt cx="0" cy="0"/>
        </a:xfrm>
      </p:grpSpPr>
      <p:sp>
        <p:nvSpPr>
          <p:cNvPr id="3092" name="Google Shape;3092;g2b89219f8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3" name="Google Shape;3093;g2b89219f8f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7" name="Shape 3097"/>
        <p:cNvGrpSpPr/>
        <p:nvPr/>
      </p:nvGrpSpPr>
      <p:grpSpPr>
        <a:xfrm>
          <a:off x="0" y="0"/>
          <a:ext cx="0" cy="0"/>
          <a:chOff x="0" y="0"/>
          <a:chExt cx="0" cy="0"/>
        </a:xfrm>
      </p:grpSpPr>
      <p:sp>
        <p:nvSpPr>
          <p:cNvPr id="3098" name="Google Shape;3098;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9" name="Google Shape;309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3" name="Shape 3113"/>
        <p:cNvGrpSpPr/>
        <p:nvPr/>
      </p:nvGrpSpPr>
      <p:grpSpPr>
        <a:xfrm>
          <a:off x="0" y="0"/>
          <a:ext cx="0" cy="0"/>
          <a:chOff x="0" y="0"/>
          <a:chExt cx="0" cy="0"/>
        </a:xfrm>
      </p:grpSpPr>
      <p:sp>
        <p:nvSpPr>
          <p:cNvPr id="3114" name="Google Shape;3114;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5" name="Google Shape;311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2" name="Shape 3122"/>
        <p:cNvGrpSpPr/>
        <p:nvPr/>
      </p:nvGrpSpPr>
      <p:grpSpPr>
        <a:xfrm>
          <a:off x="0" y="0"/>
          <a:ext cx="0" cy="0"/>
          <a:chOff x="0" y="0"/>
          <a:chExt cx="0" cy="0"/>
        </a:xfrm>
      </p:grpSpPr>
      <p:sp>
        <p:nvSpPr>
          <p:cNvPr id="3123" name="Google Shape;312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4" name="Google Shape;312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8" name="Shape 3128"/>
        <p:cNvGrpSpPr/>
        <p:nvPr/>
      </p:nvGrpSpPr>
      <p:grpSpPr>
        <a:xfrm>
          <a:off x="0" y="0"/>
          <a:ext cx="0" cy="0"/>
          <a:chOff x="0" y="0"/>
          <a:chExt cx="0" cy="0"/>
        </a:xfrm>
      </p:grpSpPr>
      <p:sp>
        <p:nvSpPr>
          <p:cNvPr id="3129" name="Google Shape;312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0" name="Google Shape;313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4" name="Shape 3134"/>
        <p:cNvGrpSpPr/>
        <p:nvPr/>
      </p:nvGrpSpPr>
      <p:grpSpPr>
        <a:xfrm>
          <a:off x="0" y="0"/>
          <a:ext cx="0" cy="0"/>
          <a:chOff x="0" y="0"/>
          <a:chExt cx="0" cy="0"/>
        </a:xfrm>
      </p:grpSpPr>
      <p:sp>
        <p:nvSpPr>
          <p:cNvPr id="3135" name="Google Shape;313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6" name="Google Shape;313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3" name="Shape 3143"/>
        <p:cNvGrpSpPr/>
        <p:nvPr/>
      </p:nvGrpSpPr>
      <p:grpSpPr>
        <a:xfrm>
          <a:off x="0" y="0"/>
          <a:ext cx="0" cy="0"/>
          <a:chOff x="0" y="0"/>
          <a:chExt cx="0" cy="0"/>
        </a:xfrm>
      </p:grpSpPr>
      <p:sp>
        <p:nvSpPr>
          <p:cNvPr id="3144" name="Google Shape;3144;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5" name="Google Shape;314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0" name="Shape 2990"/>
        <p:cNvGrpSpPr/>
        <p:nvPr/>
      </p:nvGrpSpPr>
      <p:grpSpPr>
        <a:xfrm>
          <a:off x="0" y="0"/>
          <a:ext cx="0" cy="0"/>
          <a:chOff x="0" y="0"/>
          <a:chExt cx="0" cy="0"/>
        </a:xfrm>
      </p:grpSpPr>
      <p:sp>
        <p:nvSpPr>
          <p:cNvPr id="2991" name="Google Shape;299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2" name="Google Shape;299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3" name="Shape 3153"/>
        <p:cNvGrpSpPr/>
        <p:nvPr/>
      </p:nvGrpSpPr>
      <p:grpSpPr>
        <a:xfrm>
          <a:off x="0" y="0"/>
          <a:ext cx="0" cy="0"/>
          <a:chOff x="0" y="0"/>
          <a:chExt cx="0" cy="0"/>
        </a:xfrm>
      </p:grpSpPr>
      <p:sp>
        <p:nvSpPr>
          <p:cNvPr id="3154" name="Google Shape;3154;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5" name="Google Shape;315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3" name="Shape 3163"/>
        <p:cNvGrpSpPr/>
        <p:nvPr/>
      </p:nvGrpSpPr>
      <p:grpSpPr>
        <a:xfrm>
          <a:off x="0" y="0"/>
          <a:ext cx="0" cy="0"/>
          <a:chOff x="0" y="0"/>
          <a:chExt cx="0" cy="0"/>
        </a:xfrm>
      </p:grpSpPr>
      <p:sp>
        <p:nvSpPr>
          <p:cNvPr id="3164" name="Google Shape;3164;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5" name="Google Shape;316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7" name="Shape 3177"/>
        <p:cNvGrpSpPr/>
        <p:nvPr/>
      </p:nvGrpSpPr>
      <p:grpSpPr>
        <a:xfrm>
          <a:off x="0" y="0"/>
          <a:ext cx="0" cy="0"/>
          <a:chOff x="0" y="0"/>
          <a:chExt cx="0" cy="0"/>
        </a:xfrm>
      </p:grpSpPr>
      <p:sp>
        <p:nvSpPr>
          <p:cNvPr id="3178" name="Google Shape;3178;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9" name="Google Shape;317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6" name="Shape 3186"/>
        <p:cNvGrpSpPr/>
        <p:nvPr/>
      </p:nvGrpSpPr>
      <p:grpSpPr>
        <a:xfrm>
          <a:off x="0" y="0"/>
          <a:ext cx="0" cy="0"/>
          <a:chOff x="0" y="0"/>
          <a:chExt cx="0" cy="0"/>
        </a:xfrm>
      </p:grpSpPr>
      <p:sp>
        <p:nvSpPr>
          <p:cNvPr id="3187" name="Google Shape;3187;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8" name="Google Shape;318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b="1" lang="en">
                <a:solidFill>
                  <a:schemeClr val="dk1"/>
                </a:solidFill>
              </a:rPr>
              <a:t>Learning Outcomes:</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Understand the concept of pseudocoding</a:t>
            </a:r>
            <a:endParaRPr>
              <a:solidFill>
                <a:schemeClr val="dk1"/>
              </a:solidFill>
            </a:endParaRPr>
          </a:p>
          <a:p>
            <a:pPr indent="0" lvl="0" marL="0" rtl="0" algn="l">
              <a:lnSpc>
                <a:spcPct val="115000"/>
              </a:lnSpc>
              <a:spcBef>
                <a:spcPts val="0"/>
              </a:spcBef>
              <a:spcAft>
                <a:spcPts val="0"/>
              </a:spcAft>
              <a:buSzPts val="1100"/>
              <a:buNone/>
            </a:pPr>
            <a:r>
              <a:t/>
            </a:r>
            <a:endParaRPr b="1">
              <a:solidFill>
                <a:schemeClr val="dk1"/>
              </a:solidFill>
            </a:endParaRPr>
          </a:p>
          <a:p>
            <a:pPr indent="0" lvl="0" marL="0" rtl="0" algn="l">
              <a:lnSpc>
                <a:spcPct val="115000"/>
              </a:lnSpc>
              <a:spcBef>
                <a:spcPts val="0"/>
              </a:spcBef>
              <a:spcAft>
                <a:spcPts val="0"/>
              </a:spcAft>
              <a:buSzPts val="1100"/>
              <a:buNone/>
            </a:pPr>
            <a:r>
              <a:rPr b="1" lang="en">
                <a:solidFill>
                  <a:schemeClr val="dk1"/>
                </a:solidFill>
              </a:rPr>
              <a:t>Source Material:</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Coding prework: adapt content from </a:t>
            </a:r>
            <a:r>
              <a:rPr lang="en" u="sng">
                <a:solidFill>
                  <a:srgbClr val="1155CC"/>
                </a:solidFill>
                <a:hlinkClick r:id="rId2">
                  <a:extLst>
                    <a:ext uri="{A12FA001-AC4F-418D-AE19-62706E023703}">
                      <ahyp:hlinkClr val="tx"/>
                    </a:ext>
                  </a:extLst>
                </a:hlinkClick>
              </a:rPr>
              <a:t>Practice Computational Thinking</a:t>
            </a:r>
            <a:r>
              <a:rPr lang="en">
                <a:solidFill>
                  <a:schemeClr val="dk1"/>
                </a:solidFill>
              </a:rPr>
              <a:t> section - some of this should be presented in a slideshow, and some of it could be presented by the instructor in VS Code.</a:t>
            </a:r>
            <a:endParaRPr>
              <a:solidFill>
                <a:schemeClr val="dk1"/>
              </a:solidFill>
            </a:endParaRPr>
          </a:p>
          <a:p>
            <a:pPr indent="0" lvl="0" marL="0" rtl="0" algn="l">
              <a:lnSpc>
                <a:spcPct val="115000"/>
              </a:lnSpc>
              <a:spcBef>
                <a:spcPts val="0"/>
              </a:spcBef>
              <a:spcAft>
                <a:spcPts val="0"/>
              </a:spcAft>
              <a:buSzPts val="1100"/>
              <a:buNone/>
            </a:pPr>
            <a:r>
              <a:t/>
            </a:r>
            <a:endParaRPr b="1">
              <a:solidFill>
                <a:schemeClr val="dk1"/>
              </a:solidFill>
            </a:endParaRPr>
          </a:p>
          <a:p>
            <a:pPr indent="0" lvl="0" marL="0" rtl="0" algn="l">
              <a:lnSpc>
                <a:spcPct val="115000"/>
              </a:lnSpc>
              <a:spcBef>
                <a:spcPts val="0"/>
              </a:spcBef>
              <a:spcAft>
                <a:spcPts val="0"/>
              </a:spcAft>
              <a:buSzPts val="1100"/>
              <a:buNone/>
            </a:pPr>
            <a:r>
              <a:rPr b="1" lang="en">
                <a:solidFill>
                  <a:schemeClr val="dk1"/>
                </a:solidFill>
              </a:rPr>
              <a:t>Additional details:</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pseudocode provided in the source material uses JavaScript commenting style (double slashes //); we’re using Python for this course so the commenting style should use # instead.</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5" name="Shape 3195"/>
        <p:cNvGrpSpPr/>
        <p:nvPr/>
      </p:nvGrpSpPr>
      <p:grpSpPr>
        <a:xfrm>
          <a:off x="0" y="0"/>
          <a:ext cx="0" cy="0"/>
          <a:chOff x="0" y="0"/>
          <a:chExt cx="0" cy="0"/>
        </a:xfrm>
      </p:grpSpPr>
      <p:sp>
        <p:nvSpPr>
          <p:cNvPr id="3196" name="Google Shape;3196;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7" name="Google Shape;319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b="1" lang="en">
                <a:solidFill>
                  <a:schemeClr val="dk1"/>
                </a:solidFill>
              </a:rPr>
              <a:t>Learning Outcomes:</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Understand the concept of pseudocoding</a:t>
            </a:r>
            <a:endParaRPr>
              <a:solidFill>
                <a:schemeClr val="dk1"/>
              </a:solidFill>
            </a:endParaRPr>
          </a:p>
          <a:p>
            <a:pPr indent="0" lvl="0" marL="0" rtl="0" algn="l">
              <a:lnSpc>
                <a:spcPct val="115000"/>
              </a:lnSpc>
              <a:spcBef>
                <a:spcPts val="0"/>
              </a:spcBef>
              <a:spcAft>
                <a:spcPts val="0"/>
              </a:spcAft>
              <a:buSzPts val="1100"/>
              <a:buNone/>
            </a:pPr>
            <a:r>
              <a:t/>
            </a:r>
            <a:endParaRPr b="1">
              <a:solidFill>
                <a:schemeClr val="dk1"/>
              </a:solidFill>
            </a:endParaRPr>
          </a:p>
          <a:p>
            <a:pPr indent="0" lvl="0" marL="0" rtl="0" algn="l">
              <a:lnSpc>
                <a:spcPct val="115000"/>
              </a:lnSpc>
              <a:spcBef>
                <a:spcPts val="0"/>
              </a:spcBef>
              <a:spcAft>
                <a:spcPts val="0"/>
              </a:spcAft>
              <a:buSzPts val="1100"/>
              <a:buNone/>
            </a:pPr>
            <a:r>
              <a:rPr b="1" lang="en">
                <a:solidFill>
                  <a:schemeClr val="dk1"/>
                </a:solidFill>
              </a:rPr>
              <a:t>Source Material:</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Coding prework: adapt content from </a:t>
            </a:r>
            <a:r>
              <a:rPr lang="en" u="sng">
                <a:solidFill>
                  <a:srgbClr val="1155CC"/>
                </a:solidFill>
                <a:hlinkClick r:id="rId2">
                  <a:extLst>
                    <a:ext uri="{A12FA001-AC4F-418D-AE19-62706E023703}">
                      <ahyp:hlinkClr val="tx"/>
                    </a:ext>
                  </a:extLst>
                </a:hlinkClick>
              </a:rPr>
              <a:t>Practice Computational Thinking</a:t>
            </a:r>
            <a:r>
              <a:rPr lang="en">
                <a:solidFill>
                  <a:schemeClr val="dk1"/>
                </a:solidFill>
              </a:rPr>
              <a:t> section - some of this should be presented in a slideshow, and some of it could be presented by the instructor in VS Code.</a:t>
            </a:r>
            <a:endParaRPr>
              <a:solidFill>
                <a:schemeClr val="dk1"/>
              </a:solidFill>
            </a:endParaRPr>
          </a:p>
          <a:p>
            <a:pPr indent="0" lvl="0" marL="0" rtl="0" algn="l">
              <a:lnSpc>
                <a:spcPct val="115000"/>
              </a:lnSpc>
              <a:spcBef>
                <a:spcPts val="0"/>
              </a:spcBef>
              <a:spcAft>
                <a:spcPts val="0"/>
              </a:spcAft>
              <a:buSzPts val="1100"/>
              <a:buNone/>
            </a:pPr>
            <a:r>
              <a:t/>
            </a:r>
            <a:endParaRPr b="1">
              <a:solidFill>
                <a:schemeClr val="dk1"/>
              </a:solidFill>
            </a:endParaRPr>
          </a:p>
          <a:p>
            <a:pPr indent="0" lvl="0" marL="0" rtl="0" algn="l">
              <a:lnSpc>
                <a:spcPct val="115000"/>
              </a:lnSpc>
              <a:spcBef>
                <a:spcPts val="0"/>
              </a:spcBef>
              <a:spcAft>
                <a:spcPts val="0"/>
              </a:spcAft>
              <a:buSzPts val="1100"/>
              <a:buNone/>
            </a:pPr>
            <a:r>
              <a:rPr b="1" lang="en">
                <a:solidFill>
                  <a:schemeClr val="dk1"/>
                </a:solidFill>
              </a:rPr>
              <a:t>Additional details:</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pseudocode provided in the source material uses JavaScript commenting style (double slashes //); we’re using Python for this course so the commenting style should use # instead.</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4" name="Shape 3204"/>
        <p:cNvGrpSpPr/>
        <p:nvPr/>
      </p:nvGrpSpPr>
      <p:grpSpPr>
        <a:xfrm>
          <a:off x="0" y="0"/>
          <a:ext cx="0" cy="0"/>
          <a:chOff x="0" y="0"/>
          <a:chExt cx="0" cy="0"/>
        </a:xfrm>
      </p:grpSpPr>
      <p:sp>
        <p:nvSpPr>
          <p:cNvPr id="3205" name="Google Shape;3205;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6" name="Google Shape;3206;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8" name="Shape 3218"/>
        <p:cNvGrpSpPr/>
        <p:nvPr/>
      </p:nvGrpSpPr>
      <p:grpSpPr>
        <a:xfrm>
          <a:off x="0" y="0"/>
          <a:ext cx="0" cy="0"/>
          <a:chOff x="0" y="0"/>
          <a:chExt cx="0" cy="0"/>
        </a:xfrm>
      </p:grpSpPr>
      <p:sp>
        <p:nvSpPr>
          <p:cNvPr id="3219" name="Google Shape;3219;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0" name="Google Shape;3220;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b="1" lang="en">
                <a:solidFill>
                  <a:schemeClr val="dk1"/>
                </a:solidFill>
              </a:rPr>
              <a:t>Learning Outcomes:</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Understand the concept of pseudocoding</a:t>
            </a:r>
            <a:endParaRPr>
              <a:solidFill>
                <a:schemeClr val="dk1"/>
              </a:solidFill>
            </a:endParaRPr>
          </a:p>
          <a:p>
            <a:pPr indent="0" lvl="0" marL="0" rtl="0" algn="l">
              <a:lnSpc>
                <a:spcPct val="115000"/>
              </a:lnSpc>
              <a:spcBef>
                <a:spcPts val="0"/>
              </a:spcBef>
              <a:spcAft>
                <a:spcPts val="0"/>
              </a:spcAft>
              <a:buSzPts val="1100"/>
              <a:buNone/>
            </a:pPr>
            <a:r>
              <a:t/>
            </a:r>
            <a:endParaRPr b="1">
              <a:solidFill>
                <a:schemeClr val="dk1"/>
              </a:solidFill>
            </a:endParaRPr>
          </a:p>
          <a:p>
            <a:pPr indent="0" lvl="0" marL="0" rtl="0" algn="l">
              <a:lnSpc>
                <a:spcPct val="115000"/>
              </a:lnSpc>
              <a:spcBef>
                <a:spcPts val="0"/>
              </a:spcBef>
              <a:spcAft>
                <a:spcPts val="0"/>
              </a:spcAft>
              <a:buSzPts val="1100"/>
              <a:buNone/>
            </a:pPr>
            <a:r>
              <a:rPr b="1" lang="en">
                <a:solidFill>
                  <a:schemeClr val="dk1"/>
                </a:solidFill>
              </a:rPr>
              <a:t>Source Material:</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Coding prework: adapt content from </a:t>
            </a:r>
            <a:r>
              <a:rPr lang="en" u="sng">
                <a:solidFill>
                  <a:srgbClr val="1155CC"/>
                </a:solidFill>
                <a:hlinkClick r:id="rId2">
                  <a:extLst>
                    <a:ext uri="{A12FA001-AC4F-418D-AE19-62706E023703}">
                      <ahyp:hlinkClr val="tx"/>
                    </a:ext>
                  </a:extLst>
                </a:hlinkClick>
              </a:rPr>
              <a:t>Practice Computational Thinking</a:t>
            </a:r>
            <a:r>
              <a:rPr lang="en">
                <a:solidFill>
                  <a:schemeClr val="dk1"/>
                </a:solidFill>
              </a:rPr>
              <a:t> section - some of this should be presented in a slideshow, and some of it could be presented by the instructor in VS Code.</a:t>
            </a:r>
            <a:endParaRPr>
              <a:solidFill>
                <a:schemeClr val="dk1"/>
              </a:solidFill>
            </a:endParaRPr>
          </a:p>
          <a:p>
            <a:pPr indent="0" lvl="0" marL="0" rtl="0" algn="l">
              <a:lnSpc>
                <a:spcPct val="115000"/>
              </a:lnSpc>
              <a:spcBef>
                <a:spcPts val="0"/>
              </a:spcBef>
              <a:spcAft>
                <a:spcPts val="0"/>
              </a:spcAft>
              <a:buSzPts val="1100"/>
              <a:buNone/>
            </a:pPr>
            <a:r>
              <a:t/>
            </a:r>
            <a:endParaRPr b="1">
              <a:solidFill>
                <a:schemeClr val="dk1"/>
              </a:solidFill>
            </a:endParaRPr>
          </a:p>
          <a:p>
            <a:pPr indent="0" lvl="0" marL="0" rtl="0" algn="l">
              <a:lnSpc>
                <a:spcPct val="115000"/>
              </a:lnSpc>
              <a:spcBef>
                <a:spcPts val="0"/>
              </a:spcBef>
              <a:spcAft>
                <a:spcPts val="0"/>
              </a:spcAft>
              <a:buSzPts val="1100"/>
              <a:buNone/>
            </a:pPr>
            <a:r>
              <a:rPr b="1" lang="en">
                <a:solidFill>
                  <a:schemeClr val="dk1"/>
                </a:solidFill>
              </a:rPr>
              <a:t>Additional details:</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pseudocode provided in the source material uses JavaScript commenting style (double slashes //); we’re using Python for this course so the commenting style should use # instead.</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7" name="Shape 3227"/>
        <p:cNvGrpSpPr/>
        <p:nvPr/>
      </p:nvGrpSpPr>
      <p:grpSpPr>
        <a:xfrm>
          <a:off x="0" y="0"/>
          <a:ext cx="0" cy="0"/>
          <a:chOff x="0" y="0"/>
          <a:chExt cx="0" cy="0"/>
        </a:xfrm>
      </p:grpSpPr>
      <p:sp>
        <p:nvSpPr>
          <p:cNvPr id="3228" name="Google Shape;3228;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9" name="Google Shape;322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9" name="Shape 3279"/>
        <p:cNvGrpSpPr/>
        <p:nvPr/>
      </p:nvGrpSpPr>
      <p:grpSpPr>
        <a:xfrm>
          <a:off x="0" y="0"/>
          <a:ext cx="0" cy="0"/>
          <a:chOff x="0" y="0"/>
          <a:chExt cx="0" cy="0"/>
        </a:xfrm>
      </p:grpSpPr>
      <p:sp>
        <p:nvSpPr>
          <p:cNvPr id="3280" name="Google Shape;3280;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1" name="Google Shape;3281;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4" name="Shape 3284"/>
        <p:cNvGrpSpPr/>
        <p:nvPr/>
      </p:nvGrpSpPr>
      <p:grpSpPr>
        <a:xfrm>
          <a:off x="0" y="0"/>
          <a:ext cx="0" cy="0"/>
          <a:chOff x="0" y="0"/>
          <a:chExt cx="0" cy="0"/>
        </a:xfrm>
      </p:grpSpPr>
      <p:sp>
        <p:nvSpPr>
          <p:cNvPr id="3285" name="Google Shape;3285;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6" name="Google Shape;328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800" u="sng">
                <a:solidFill>
                  <a:srgbClr val="005E77"/>
                </a:solidFill>
                <a:latin typeface="Roboto Light"/>
                <a:ea typeface="Roboto Light"/>
                <a:cs typeface="Roboto Light"/>
                <a:sym typeface="Roboto Light"/>
                <a:hlinkClick r:id="rId2">
                  <a:extLst>
                    <a:ext uri="{A12FA001-AC4F-418D-AE19-62706E023703}">
                      <ahyp:hlinkClr val="tx"/>
                    </a:ext>
                  </a:extLst>
                </a:hlinkClick>
              </a:rPr>
              <a:t>https://git-scm.com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0" name="Shape 3010"/>
        <p:cNvGrpSpPr/>
        <p:nvPr/>
      </p:nvGrpSpPr>
      <p:grpSpPr>
        <a:xfrm>
          <a:off x="0" y="0"/>
          <a:ext cx="0" cy="0"/>
          <a:chOff x="0" y="0"/>
          <a:chExt cx="0" cy="0"/>
        </a:xfrm>
      </p:grpSpPr>
      <p:sp>
        <p:nvSpPr>
          <p:cNvPr id="3011" name="Google Shape;301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2" name="Google Shape;301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b="1" lang="en">
                <a:solidFill>
                  <a:schemeClr val="dk1"/>
                </a:solidFill>
              </a:rPr>
              <a:t>Learning Outcomes:</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Understand the concept of pseudocoding</a:t>
            </a:r>
            <a:endParaRPr>
              <a:solidFill>
                <a:schemeClr val="dk1"/>
              </a:solidFill>
            </a:endParaRPr>
          </a:p>
          <a:p>
            <a:pPr indent="0" lvl="0" marL="0" rtl="0" algn="l">
              <a:lnSpc>
                <a:spcPct val="115000"/>
              </a:lnSpc>
              <a:spcBef>
                <a:spcPts val="0"/>
              </a:spcBef>
              <a:spcAft>
                <a:spcPts val="0"/>
              </a:spcAft>
              <a:buSzPts val="1100"/>
              <a:buNone/>
            </a:pPr>
            <a:r>
              <a:t/>
            </a:r>
            <a:endParaRPr b="1">
              <a:solidFill>
                <a:schemeClr val="dk1"/>
              </a:solidFill>
            </a:endParaRPr>
          </a:p>
          <a:p>
            <a:pPr indent="0" lvl="0" marL="0" rtl="0" algn="l">
              <a:lnSpc>
                <a:spcPct val="115000"/>
              </a:lnSpc>
              <a:spcBef>
                <a:spcPts val="0"/>
              </a:spcBef>
              <a:spcAft>
                <a:spcPts val="0"/>
              </a:spcAft>
              <a:buSzPts val="1100"/>
              <a:buNone/>
            </a:pPr>
            <a:r>
              <a:rPr b="1" lang="en">
                <a:solidFill>
                  <a:schemeClr val="dk1"/>
                </a:solidFill>
              </a:rPr>
              <a:t>Source Material:</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Coding prework: adapt content from </a:t>
            </a:r>
            <a:r>
              <a:rPr lang="en" u="sng">
                <a:solidFill>
                  <a:srgbClr val="1155CC"/>
                </a:solidFill>
                <a:hlinkClick r:id="rId2">
                  <a:extLst>
                    <a:ext uri="{A12FA001-AC4F-418D-AE19-62706E023703}">
                      <ahyp:hlinkClr val="tx"/>
                    </a:ext>
                  </a:extLst>
                </a:hlinkClick>
              </a:rPr>
              <a:t>Practice Computational Thinking</a:t>
            </a:r>
            <a:r>
              <a:rPr lang="en">
                <a:solidFill>
                  <a:schemeClr val="dk1"/>
                </a:solidFill>
              </a:rPr>
              <a:t> section - some of this should be presented in a slideshow, and some of it could be presented by the instructor in VS Code.</a:t>
            </a:r>
            <a:endParaRPr>
              <a:solidFill>
                <a:schemeClr val="dk1"/>
              </a:solidFill>
            </a:endParaRPr>
          </a:p>
          <a:p>
            <a:pPr indent="0" lvl="0" marL="0" rtl="0" algn="l">
              <a:lnSpc>
                <a:spcPct val="115000"/>
              </a:lnSpc>
              <a:spcBef>
                <a:spcPts val="0"/>
              </a:spcBef>
              <a:spcAft>
                <a:spcPts val="0"/>
              </a:spcAft>
              <a:buSzPts val="1100"/>
              <a:buNone/>
            </a:pPr>
            <a:r>
              <a:t/>
            </a:r>
            <a:endParaRPr b="1">
              <a:solidFill>
                <a:schemeClr val="dk1"/>
              </a:solidFill>
            </a:endParaRPr>
          </a:p>
          <a:p>
            <a:pPr indent="0" lvl="0" marL="0" rtl="0" algn="l">
              <a:lnSpc>
                <a:spcPct val="115000"/>
              </a:lnSpc>
              <a:spcBef>
                <a:spcPts val="0"/>
              </a:spcBef>
              <a:spcAft>
                <a:spcPts val="0"/>
              </a:spcAft>
              <a:buSzPts val="1100"/>
              <a:buNone/>
            </a:pPr>
            <a:r>
              <a:rPr b="1" lang="en">
                <a:solidFill>
                  <a:schemeClr val="dk1"/>
                </a:solidFill>
              </a:rPr>
              <a:t>Additional details:</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pseudocode provided in the source material uses JavaScript commenting style (double slashes //); we’re using Python for this course so the commenting style should use # instead.</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3" name="Shape 3303"/>
        <p:cNvGrpSpPr/>
        <p:nvPr/>
      </p:nvGrpSpPr>
      <p:grpSpPr>
        <a:xfrm>
          <a:off x="0" y="0"/>
          <a:ext cx="0" cy="0"/>
          <a:chOff x="0" y="0"/>
          <a:chExt cx="0" cy="0"/>
        </a:xfrm>
      </p:grpSpPr>
      <p:sp>
        <p:nvSpPr>
          <p:cNvPr id="3304" name="Google Shape;3304;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5" name="Google Shape;3305;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1100"/>
              <a:buNone/>
            </a:pPr>
            <a:r>
              <a:rPr lang="en" sz="1800" u="sng">
                <a:solidFill>
                  <a:srgbClr val="005E77"/>
                </a:solidFill>
                <a:latin typeface="Roboto Light"/>
                <a:ea typeface="Roboto Light"/>
                <a:cs typeface="Roboto Light"/>
                <a:sym typeface="Roboto Light"/>
                <a:hlinkClick r:id="rId2">
                  <a:extLst>
                    <a:ext uri="{A12FA001-AC4F-418D-AE19-62706E023703}">
                      <ahyp:hlinkClr val="tx"/>
                    </a:ext>
                  </a:extLst>
                </a:hlinkClick>
              </a:rPr>
              <a:t>https://git-scm.com</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2" name="Shape 3322"/>
        <p:cNvGrpSpPr/>
        <p:nvPr/>
      </p:nvGrpSpPr>
      <p:grpSpPr>
        <a:xfrm>
          <a:off x="0" y="0"/>
          <a:ext cx="0" cy="0"/>
          <a:chOff x="0" y="0"/>
          <a:chExt cx="0" cy="0"/>
        </a:xfrm>
      </p:grpSpPr>
      <p:sp>
        <p:nvSpPr>
          <p:cNvPr id="3323" name="Google Shape;3323;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4" name="Google Shape;3324;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1100"/>
              <a:buNone/>
            </a:pPr>
            <a:r>
              <a:rPr lang="en" sz="1800" u="sng">
                <a:solidFill>
                  <a:srgbClr val="005E77"/>
                </a:solidFill>
                <a:latin typeface="Roboto Light"/>
                <a:ea typeface="Roboto Light"/>
                <a:cs typeface="Roboto Light"/>
                <a:sym typeface="Roboto Light"/>
                <a:hlinkClick r:id="rId2">
                  <a:extLst>
                    <a:ext uri="{A12FA001-AC4F-418D-AE19-62706E023703}">
                      <ahyp:hlinkClr val="tx"/>
                    </a:ext>
                  </a:extLst>
                </a:hlinkClick>
              </a:rPr>
              <a:t>https://git-scm.com</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6" name="Shape 3346"/>
        <p:cNvGrpSpPr/>
        <p:nvPr/>
      </p:nvGrpSpPr>
      <p:grpSpPr>
        <a:xfrm>
          <a:off x="0" y="0"/>
          <a:ext cx="0" cy="0"/>
          <a:chOff x="0" y="0"/>
          <a:chExt cx="0" cy="0"/>
        </a:xfrm>
      </p:grpSpPr>
      <p:sp>
        <p:nvSpPr>
          <p:cNvPr id="3347" name="Google Shape;3347;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8" name="Google Shape;3348;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1100"/>
              <a:buNone/>
            </a:pPr>
            <a:r>
              <a:rPr lang="en" sz="1800" u="sng">
                <a:solidFill>
                  <a:srgbClr val="005E77"/>
                </a:solidFill>
                <a:latin typeface="Roboto Light"/>
                <a:ea typeface="Roboto Light"/>
                <a:cs typeface="Roboto Light"/>
                <a:sym typeface="Roboto Light"/>
                <a:hlinkClick r:id="rId2">
                  <a:extLst>
                    <a:ext uri="{A12FA001-AC4F-418D-AE19-62706E023703}">
                      <ahyp:hlinkClr val="tx"/>
                    </a:ext>
                  </a:extLst>
                </a:hlinkClick>
              </a:rPr>
              <a:t>https://git-scm.com</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0" name="Shape 3370"/>
        <p:cNvGrpSpPr/>
        <p:nvPr/>
      </p:nvGrpSpPr>
      <p:grpSpPr>
        <a:xfrm>
          <a:off x="0" y="0"/>
          <a:ext cx="0" cy="0"/>
          <a:chOff x="0" y="0"/>
          <a:chExt cx="0" cy="0"/>
        </a:xfrm>
      </p:grpSpPr>
      <p:sp>
        <p:nvSpPr>
          <p:cNvPr id="3371" name="Google Shape;3371;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2" name="Google Shape;3372;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6" name="Shape 3376"/>
        <p:cNvGrpSpPr/>
        <p:nvPr/>
      </p:nvGrpSpPr>
      <p:grpSpPr>
        <a:xfrm>
          <a:off x="0" y="0"/>
          <a:ext cx="0" cy="0"/>
          <a:chOff x="0" y="0"/>
          <a:chExt cx="0" cy="0"/>
        </a:xfrm>
      </p:grpSpPr>
      <p:sp>
        <p:nvSpPr>
          <p:cNvPr id="3377" name="Google Shape;3377;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8" name="Google Shape;3378;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b="1" lang="en">
                <a:solidFill>
                  <a:schemeClr val="dk1"/>
                </a:solidFill>
              </a:rPr>
              <a:t>Learning Outcomes:</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Understand the concept of pseudocoding</a:t>
            </a:r>
            <a:endParaRPr>
              <a:solidFill>
                <a:schemeClr val="dk1"/>
              </a:solidFill>
            </a:endParaRPr>
          </a:p>
          <a:p>
            <a:pPr indent="0" lvl="0" marL="0" rtl="0" algn="l">
              <a:lnSpc>
                <a:spcPct val="115000"/>
              </a:lnSpc>
              <a:spcBef>
                <a:spcPts val="0"/>
              </a:spcBef>
              <a:spcAft>
                <a:spcPts val="0"/>
              </a:spcAft>
              <a:buSzPts val="1100"/>
              <a:buNone/>
            </a:pPr>
            <a:r>
              <a:t/>
            </a:r>
            <a:endParaRPr b="1">
              <a:solidFill>
                <a:schemeClr val="dk1"/>
              </a:solidFill>
            </a:endParaRPr>
          </a:p>
          <a:p>
            <a:pPr indent="0" lvl="0" marL="0" rtl="0" algn="l">
              <a:lnSpc>
                <a:spcPct val="115000"/>
              </a:lnSpc>
              <a:spcBef>
                <a:spcPts val="0"/>
              </a:spcBef>
              <a:spcAft>
                <a:spcPts val="0"/>
              </a:spcAft>
              <a:buSzPts val="1100"/>
              <a:buNone/>
            </a:pPr>
            <a:r>
              <a:rPr b="1" lang="en">
                <a:solidFill>
                  <a:schemeClr val="dk1"/>
                </a:solidFill>
              </a:rPr>
              <a:t>Source Material:</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Coding prework: adapt content from </a:t>
            </a:r>
            <a:r>
              <a:rPr lang="en" u="sng">
                <a:solidFill>
                  <a:srgbClr val="1155CC"/>
                </a:solidFill>
                <a:hlinkClick r:id="rId2">
                  <a:extLst>
                    <a:ext uri="{A12FA001-AC4F-418D-AE19-62706E023703}">
                      <ahyp:hlinkClr val="tx"/>
                    </a:ext>
                  </a:extLst>
                </a:hlinkClick>
              </a:rPr>
              <a:t>Practice Computational Thinking</a:t>
            </a:r>
            <a:r>
              <a:rPr lang="en">
                <a:solidFill>
                  <a:schemeClr val="dk1"/>
                </a:solidFill>
              </a:rPr>
              <a:t> section - some of this should be presented in a slideshow, and some of it could be presented by the instructor in VS Code.</a:t>
            </a:r>
            <a:endParaRPr>
              <a:solidFill>
                <a:schemeClr val="dk1"/>
              </a:solidFill>
            </a:endParaRPr>
          </a:p>
          <a:p>
            <a:pPr indent="0" lvl="0" marL="0" rtl="0" algn="l">
              <a:lnSpc>
                <a:spcPct val="115000"/>
              </a:lnSpc>
              <a:spcBef>
                <a:spcPts val="0"/>
              </a:spcBef>
              <a:spcAft>
                <a:spcPts val="0"/>
              </a:spcAft>
              <a:buSzPts val="1100"/>
              <a:buNone/>
            </a:pPr>
            <a:r>
              <a:t/>
            </a:r>
            <a:endParaRPr b="1">
              <a:solidFill>
                <a:schemeClr val="dk1"/>
              </a:solidFill>
            </a:endParaRPr>
          </a:p>
          <a:p>
            <a:pPr indent="0" lvl="0" marL="0" rtl="0" algn="l">
              <a:lnSpc>
                <a:spcPct val="115000"/>
              </a:lnSpc>
              <a:spcBef>
                <a:spcPts val="0"/>
              </a:spcBef>
              <a:spcAft>
                <a:spcPts val="0"/>
              </a:spcAft>
              <a:buSzPts val="1100"/>
              <a:buNone/>
            </a:pPr>
            <a:r>
              <a:rPr b="1" lang="en">
                <a:solidFill>
                  <a:schemeClr val="dk1"/>
                </a:solidFill>
              </a:rPr>
              <a:t>Additional details:</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pseudocode provided in the source material uses JavaScript commenting style (double slashes //); we’re using Python for this course so the commenting style should use # instead.</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5" name="Shape 3385"/>
        <p:cNvGrpSpPr/>
        <p:nvPr/>
      </p:nvGrpSpPr>
      <p:grpSpPr>
        <a:xfrm>
          <a:off x="0" y="0"/>
          <a:ext cx="0" cy="0"/>
          <a:chOff x="0" y="0"/>
          <a:chExt cx="0" cy="0"/>
        </a:xfrm>
      </p:grpSpPr>
      <p:sp>
        <p:nvSpPr>
          <p:cNvPr id="3386" name="Google Shape;3386;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7" name="Google Shape;3387;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2" name="Shape 3402"/>
        <p:cNvGrpSpPr/>
        <p:nvPr/>
      </p:nvGrpSpPr>
      <p:grpSpPr>
        <a:xfrm>
          <a:off x="0" y="0"/>
          <a:ext cx="0" cy="0"/>
          <a:chOff x="0" y="0"/>
          <a:chExt cx="0" cy="0"/>
        </a:xfrm>
      </p:grpSpPr>
      <p:sp>
        <p:nvSpPr>
          <p:cNvPr id="3403" name="Google Shape;3403;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4" name="Google Shape;3404;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3" name="Shape 3413"/>
        <p:cNvGrpSpPr/>
        <p:nvPr/>
      </p:nvGrpSpPr>
      <p:grpSpPr>
        <a:xfrm>
          <a:off x="0" y="0"/>
          <a:ext cx="0" cy="0"/>
          <a:chOff x="0" y="0"/>
          <a:chExt cx="0" cy="0"/>
        </a:xfrm>
      </p:grpSpPr>
      <p:sp>
        <p:nvSpPr>
          <p:cNvPr id="3414" name="Google Shape;3414;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5" name="Google Shape;3415;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9" name="Shape 3419"/>
        <p:cNvGrpSpPr/>
        <p:nvPr/>
      </p:nvGrpSpPr>
      <p:grpSpPr>
        <a:xfrm>
          <a:off x="0" y="0"/>
          <a:ext cx="0" cy="0"/>
          <a:chOff x="0" y="0"/>
          <a:chExt cx="0" cy="0"/>
        </a:xfrm>
      </p:grpSpPr>
      <p:sp>
        <p:nvSpPr>
          <p:cNvPr id="3420" name="Google Shape;3420;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1" name="Google Shape;3421;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6" name="Shape 3426"/>
        <p:cNvGrpSpPr/>
        <p:nvPr/>
      </p:nvGrpSpPr>
      <p:grpSpPr>
        <a:xfrm>
          <a:off x="0" y="0"/>
          <a:ext cx="0" cy="0"/>
          <a:chOff x="0" y="0"/>
          <a:chExt cx="0" cy="0"/>
        </a:xfrm>
      </p:grpSpPr>
      <p:sp>
        <p:nvSpPr>
          <p:cNvPr id="3427" name="Google Shape;3427;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8" name="Google Shape;3428;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9" name="Shape 3019"/>
        <p:cNvGrpSpPr/>
        <p:nvPr/>
      </p:nvGrpSpPr>
      <p:grpSpPr>
        <a:xfrm>
          <a:off x="0" y="0"/>
          <a:ext cx="0" cy="0"/>
          <a:chOff x="0" y="0"/>
          <a:chExt cx="0" cy="0"/>
        </a:xfrm>
      </p:grpSpPr>
      <p:sp>
        <p:nvSpPr>
          <p:cNvPr id="3020" name="Google Shape;302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1" name="Google Shape;302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2" name="Shape 3432"/>
        <p:cNvGrpSpPr/>
        <p:nvPr/>
      </p:nvGrpSpPr>
      <p:grpSpPr>
        <a:xfrm>
          <a:off x="0" y="0"/>
          <a:ext cx="0" cy="0"/>
          <a:chOff x="0" y="0"/>
          <a:chExt cx="0" cy="0"/>
        </a:xfrm>
      </p:grpSpPr>
      <p:sp>
        <p:nvSpPr>
          <p:cNvPr id="3433" name="Google Shape;3433;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4" name="Google Shape;3434;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5" name="Shape 3445"/>
        <p:cNvGrpSpPr/>
        <p:nvPr/>
      </p:nvGrpSpPr>
      <p:grpSpPr>
        <a:xfrm>
          <a:off x="0" y="0"/>
          <a:ext cx="0" cy="0"/>
          <a:chOff x="0" y="0"/>
          <a:chExt cx="0" cy="0"/>
        </a:xfrm>
      </p:grpSpPr>
      <p:sp>
        <p:nvSpPr>
          <p:cNvPr id="3446" name="Google Shape;3446;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7" name="Google Shape;3447;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1" name="Shape 3451"/>
        <p:cNvGrpSpPr/>
        <p:nvPr/>
      </p:nvGrpSpPr>
      <p:grpSpPr>
        <a:xfrm>
          <a:off x="0" y="0"/>
          <a:ext cx="0" cy="0"/>
          <a:chOff x="0" y="0"/>
          <a:chExt cx="0" cy="0"/>
        </a:xfrm>
      </p:grpSpPr>
      <p:sp>
        <p:nvSpPr>
          <p:cNvPr id="3452" name="Google Shape;3452;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3" name="Google Shape;3453;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1" name="Shape 3471"/>
        <p:cNvGrpSpPr/>
        <p:nvPr/>
      </p:nvGrpSpPr>
      <p:grpSpPr>
        <a:xfrm>
          <a:off x="0" y="0"/>
          <a:ext cx="0" cy="0"/>
          <a:chOff x="0" y="0"/>
          <a:chExt cx="0" cy="0"/>
        </a:xfrm>
      </p:grpSpPr>
      <p:sp>
        <p:nvSpPr>
          <p:cNvPr id="3472" name="Google Shape;3472;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3" name="Google Shape;3473;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9" name="Shape 3479"/>
        <p:cNvGrpSpPr/>
        <p:nvPr/>
      </p:nvGrpSpPr>
      <p:grpSpPr>
        <a:xfrm>
          <a:off x="0" y="0"/>
          <a:ext cx="0" cy="0"/>
          <a:chOff x="0" y="0"/>
          <a:chExt cx="0" cy="0"/>
        </a:xfrm>
      </p:grpSpPr>
      <p:sp>
        <p:nvSpPr>
          <p:cNvPr id="3480" name="Google Shape;3480;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1" name="Google Shape;3481;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4" name="Shape 3034"/>
        <p:cNvGrpSpPr/>
        <p:nvPr/>
      </p:nvGrpSpPr>
      <p:grpSpPr>
        <a:xfrm>
          <a:off x="0" y="0"/>
          <a:ext cx="0" cy="0"/>
          <a:chOff x="0" y="0"/>
          <a:chExt cx="0" cy="0"/>
        </a:xfrm>
      </p:grpSpPr>
      <p:sp>
        <p:nvSpPr>
          <p:cNvPr id="3035" name="Google Shape;3035;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6" name="Google Shape;303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0" name="Shape 3040"/>
        <p:cNvGrpSpPr/>
        <p:nvPr/>
      </p:nvGrpSpPr>
      <p:grpSpPr>
        <a:xfrm>
          <a:off x="0" y="0"/>
          <a:ext cx="0" cy="0"/>
          <a:chOff x="0" y="0"/>
          <a:chExt cx="0" cy="0"/>
        </a:xfrm>
      </p:grpSpPr>
      <p:sp>
        <p:nvSpPr>
          <p:cNvPr id="3041" name="Google Shape;304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2" name="Google Shape;304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6" name="Shape 3046"/>
        <p:cNvGrpSpPr/>
        <p:nvPr/>
      </p:nvGrpSpPr>
      <p:grpSpPr>
        <a:xfrm>
          <a:off x="0" y="0"/>
          <a:ext cx="0" cy="0"/>
          <a:chOff x="0" y="0"/>
          <a:chExt cx="0" cy="0"/>
        </a:xfrm>
      </p:grpSpPr>
      <p:sp>
        <p:nvSpPr>
          <p:cNvPr id="3047" name="Google Shape;3047;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8" name="Google Shape;304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2" name="Shape 3052"/>
        <p:cNvGrpSpPr/>
        <p:nvPr/>
      </p:nvGrpSpPr>
      <p:grpSpPr>
        <a:xfrm>
          <a:off x="0" y="0"/>
          <a:ext cx="0" cy="0"/>
          <a:chOff x="0" y="0"/>
          <a:chExt cx="0" cy="0"/>
        </a:xfrm>
      </p:grpSpPr>
      <p:sp>
        <p:nvSpPr>
          <p:cNvPr id="3053" name="Google Shape;3053;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4" name="Google Shape;305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1" name="Shape 3061"/>
        <p:cNvGrpSpPr/>
        <p:nvPr/>
      </p:nvGrpSpPr>
      <p:grpSpPr>
        <a:xfrm>
          <a:off x="0" y="0"/>
          <a:ext cx="0" cy="0"/>
          <a:chOff x="0" y="0"/>
          <a:chExt cx="0" cy="0"/>
        </a:xfrm>
      </p:grpSpPr>
      <p:sp>
        <p:nvSpPr>
          <p:cNvPr id="3062" name="Google Shape;3062;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3" name="Google Shape;306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16.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9.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1.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16.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 Id="rId3" Type="http://schemas.openxmlformats.org/officeDocument/2006/relationships/image" Target="../media/image27.png"/><Relationship Id="rId4" Type="http://schemas.openxmlformats.org/officeDocument/2006/relationships/image" Target="../media/image24.png"/><Relationship Id="rId5" Type="http://schemas.openxmlformats.org/officeDocument/2006/relationships/image" Target="../media/image31.png"/><Relationship Id="rId6" Type="http://schemas.openxmlformats.org/officeDocument/2006/relationships/image" Target="../media/image23.png"/><Relationship Id="rId7" Type="http://schemas.openxmlformats.org/officeDocument/2006/relationships/image" Target="../media/image26.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9.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11.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png"/><Relationship Id="rId3" Type="http://schemas.openxmlformats.org/officeDocument/2006/relationships/image" Target="../media/image9.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16.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 Id="rId3" Type="http://schemas.openxmlformats.org/officeDocument/2006/relationships/image" Target="../media/image34.png"/><Relationship Id="rId4" Type="http://schemas.openxmlformats.org/officeDocument/2006/relationships/image" Target="../media/image35.pn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png"/><Relationship Id="rId3" Type="http://schemas.openxmlformats.org/officeDocument/2006/relationships/image" Target="../media/image5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pn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pn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pn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 Id="rId3" Type="http://schemas.openxmlformats.org/officeDocument/2006/relationships/image" Target="../media/image41.pn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png"/><Relationship Id="rId3" Type="http://schemas.openxmlformats.org/officeDocument/2006/relationships/image" Target="../media/image37.pn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png"/><Relationship Id="rId3" Type="http://schemas.openxmlformats.org/officeDocument/2006/relationships/image" Target="../media/image51.pn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png"/><Relationship Id="rId3" Type="http://schemas.openxmlformats.org/officeDocument/2006/relationships/image" Target="../media/image3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png"/><Relationship Id="rId3" Type="http://schemas.openxmlformats.org/officeDocument/2006/relationships/image" Target="../media/image42.pn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0.png"/></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5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1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9.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1.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8" name="Shape 8"/>
        <p:cNvGrpSpPr/>
        <p:nvPr/>
      </p:nvGrpSpPr>
      <p:grpSpPr>
        <a:xfrm>
          <a:off x="0" y="0"/>
          <a:ext cx="0" cy="0"/>
          <a:chOff x="0" y="0"/>
          <a:chExt cx="0" cy="0"/>
        </a:xfrm>
      </p:grpSpPr>
      <p:sp>
        <p:nvSpPr>
          <p:cNvPr id="9" name="Google Shape;9;p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 name="Google Shape;10;p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1" name="Google Shape;11;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1">
  <p:cSld name="CUSTOM_23">
    <p:spTree>
      <p:nvGrpSpPr>
        <p:cNvPr id="101" name="Shape 101"/>
        <p:cNvGrpSpPr/>
        <p:nvPr/>
      </p:nvGrpSpPr>
      <p:grpSpPr>
        <a:xfrm>
          <a:off x="0" y="0"/>
          <a:ext cx="0" cy="0"/>
          <a:chOff x="0" y="0"/>
          <a:chExt cx="0" cy="0"/>
        </a:xfrm>
      </p:grpSpPr>
      <p:sp>
        <p:nvSpPr>
          <p:cNvPr id="102" name="Google Shape;102;p67"/>
          <p:cNvSpPr/>
          <p:nvPr/>
        </p:nvSpPr>
        <p:spPr>
          <a:xfrm>
            <a:off x="330600" y="127400"/>
            <a:ext cx="393600" cy="3936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67"/>
          <p:cNvSpPr txBox="1"/>
          <p:nvPr/>
        </p:nvSpPr>
        <p:spPr>
          <a:xfrm>
            <a:off x="724200" y="127400"/>
            <a:ext cx="4452900" cy="393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5E73"/>
                </a:solidFill>
                <a:latin typeface="Roboto"/>
                <a:ea typeface="Roboto"/>
                <a:cs typeface="Roboto"/>
                <a:sym typeface="Roboto"/>
              </a:rPr>
              <a:t>Activity: </a:t>
            </a:r>
            <a:endParaRPr b="1" i="0" sz="2400" u="none" cap="none" strike="noStrike">
              <a:solidFill>
                <a:srgbClr val="2E5E73"/>
              </a:solidFill>
              <a:latin typeface="Roboto"/>
              <a:ea typeface="Roboto"/>
              <a:cs typeface="Roboto"/>
              <a:sym typeface="Roboto"/>
            </a:endParaRPr>
          </a:p>
        </p:txBody>
      </p:sp>
      <p:sp>
        <p:nvSpPr>
          <p:cNvPr id="104" name="Google Shape;104;p67"/>
          <p:cNvSpPr txBox="1"/>
          <p:nvPr/>
        </p:nvSpPr>
        <p:spPr>
          <a:xfrm>
            <a:off x="5901175" y="3977950"/>
            <a:ext cx="2872200" cy="434400"/>
          </a:xfrm>
          <a:prstGeom prst="rect">
            <a:avLst/>
          </a:prstGeom>
          <a:noFill/>
          <a:ln>
            <a:noFill/>
          </a:ln>
        </p:spPr>
        <p:txBody>
          <a:bodyPr anchorCtr="0" anchor="ctr" bIns="0" lIns="640075" spcFirstLastPara="1" rIns="91425" wrap="square" tIns="0">
            <a:noAutofit/>
          </a:bodyPr>
          <a:lstStyle/>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rgbClr val="2E5E73"/>
                </a:solidFill>
                <a:latin typeface="Roboto"/>
                <a:ea typeface="Roboto"/>
                <a:cs typeface="Roboto"/>
                <a:sym typeface="Roboto"/>
              </a:rPr>
              <a:t>Suggested Time:</a:t>
            </a:r>
            <a:endParaRPr b="1" i="0" sz="1400" u="none" cap="none" strike="noStrike">
              <a:solidFill>
                <a:srgbClr val="2E5E73"/>
              </a:solidFill>
              <a:latin typeface="Roboto"/>
              <a:ea typeface="Roboto"/>
              <a:cs typeface="Roboto"/>
              <a:sym typeface="Roboto"/>
            </a:endParaRPr>
          </a:p>
        </p:txBody>
      </p:sp>
      <p:pic>
        <p:nvPicPr>
          <p:cNvPr id="105" name="Google Shape;105;p67"/>
          <p:cNvPicPr preferRelativeResize="0"/>
          <p:nvPr/>
        </p:nvPicPr>
        <p:blipFill rotWithShape="1">
          <a:blip r:embed="rId2">
            <a:alphaModFix/>
          </a:blip>
          <a:srcRect b="0" l="0" r="0" t="0"/>
          <a:stretch/>
        </p:blipFill>
        <p:spPr>
          <a:xfrm>
            <a:off x="197877" y="269548"/>
            <a:ext cx="434800" cy="428796"/>
          </a:xfrm>
          <a:prstGeom prst="rect">
            <a:avLst/>
          </a:prstGeom>
          <a:noFill/>
          <a:ln>
            <a:noFill/>
          </a:ln>
        </p:spPr>
      </p:pic>
      <p:pic>
        <p:nvPicPr>
          <p:cNvPr id="106" name="Google Shape;106;p67"/>
          <p:cNvPicPr preferRelativeResize="0"/>
          <p:nvPr/>
        </p:nvPicPr>
        <p:blipFill rotWithShape="1">
          <a:blip r:embed="rId3">
            <a:alphaModFix amt="12000"/>
          </a:blip>
          <a:srcRect b="41054" l="-3280" r="-37524" t="-19179"/>
          <a:stretch/>
        </p:blipFill>
        <p:spPr>
          <a:xfrm>
            <a:off x="0" y="3069475"/>
            <a:ext cx="3716100" cy="2074025"/>
          </a:xfrm>
          <a:prstGeom prst="rect">
            <a:avLst/>
          </a:prstGeom>
          <a:noFill/>
          <a:ln>
            <a:noFill/>
          </a:ln>
        </p:spPr>
      </p:pic>
      <p:cxnSp>
        <p:nvCxnSpPr>
          <p:cNvPr id="107" name="Google Shape;107;p67"/>
          <p:cNvCxnSpPr/>
          <p:nvPr/>
        </p:nvCxnSpPr>
        <p:spPr>
          <a:xfrm>
            <a:off x="0" y="929900"/>
            <a:ext cx="7337400" cy="0"/>
          </a:xfrm>
          <a:prstGeom prst="straightConnector1">
            <a:avLst/>
          </a:prstGeom>
          <a:noFill/>
          <a:ln cap="flat" cmpd="sng" w="19050">
            <a:solidFill>
              <a:srgbClr val="2E5E73"/>
            </a:solidFill>
            <a:prstDash val="solid"/>
            <a:round/>
            <a:headEnd len="sm" w="sm" type="none"/>
            <a:tailEnd len="med" w="med" type="oval"/>
          </a:ln>
        </p:spPr>
      </p:cxnSp>
      <p:sp>
        <p:nvSpPr>
          <p:cNvPr id="108" name="Google Shape;108;p67"/>
          <p:cNvSpPr txBox="1"/>
          <p:nvPr>
            <p:ph idx="1" type="subTitle"/>
          </p:nvPr>
        </p:nvSpPr>
        <p:spPr>
          <a:xfrm>
            <a:off x="818575" y="1726975"/>
            <a:ext cx="6518700" cy="2116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09" name="Google Shape;109;p67"/>
          <p:cNvSpPr txBox="1"/>
          <p:nvPr>
            <p:ph idx="2" type="subTitle"/>
          </p:nvPr>
        </p:nvSpPr>
        <p:spPr>
          <a:xfrm>
            <a:off x="2184800" y="4246400"/>
            <a:ext cx="6518700" cy="3231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1400"/>
              <a:buNone/>
              <a:defRPr sz="1400"/>
            </a:lvl1pPr>
            <a:lvl2pPr lvl="1" algn="r">
              <a:lnSpc>
                <a:spcPct val="115000"/>
              </a:lnSpc>
              <a:spcBef>
                <a:spcPts val="0"/>
              </a:spcBef>
              <a:spcAft>
                <a:spcPts val="0"/>
              </a:spcAft>
              <a:buSzPts val="1400"/>
              <a:buNone/>
              <a:defRPr/>
            </a:lvl2pPr>
            <a:lvl3pPr lvl="2" algn="r">
              <a:lnSpc>
                <a:spcPct val="115000"/>
              </a:lnSpc>
              <a:spcBef>
                <a:spcPts val="0"/>
              </a:spcBef>
              <a:spcAft>
                <a:spcPts val="0"/>
              </a:spcAft>
              <a:buSzPts val="1400"/>
              <a:buNone/>
              <a:defRPr/>
            </a:lvl3pPr>
            <a:lvl4pPr lvl="3" algn="r">
              <a:lnSpc>
                <a:spcPct val="115000"/>
              </a:lnSpc>
              <a:spcBef>
                <a:spcPts val="0"/>
              </a:spcBef>
              <a:spcAft>
                <a:spcPts val="0"/>
              </a:spcAft>
              <a:buSzPts val="1400"/>
              <a:buNone/>
              <a:defRPr/>
            </a:lvl4pPr>
            <a:lvl5pPr lvl="4" algn="r">
              <a:lnSpc>
                <a:spcPct val="115000"/>
              </a:lnSpc>
              <a:spcBef>
                <a:spcPts val="0"/>
              </a:spcBef>
              <a:spcAft>
                <a:spcPts val="0"/>
              </a:spcAft>
              <a:buSzPts val="1400"/>
              <a:buNone/>
              <a:defRPr/>
            </a:lvl5pPr>
            <a:lvl6pPr lvl="5" algn="r">
              <a:lnSpc>
                <a:spcPct val="115000"/>
              </a:lnSpc>
              <a:spcBef>
                <a:spcPts val="0"/>
              </a:spcBef>
              <a:spcAft>
                <a:spcPts val="0"/>
              </a:spcAft>
              <a:buSzPts val="1400"/>
              <a:buNone/>
              <a:defRPr/>
            </a:lvl6pPr>
            <a:lvl7pPr lvl="6" algn="r">
              <a:lnSpc>
                <a:spcPct val="115000"/>
              </a:lnSpc>
              <a:spcBef>
                <a:spcPts val="0"/>
              </a:spcBef>
              <a:spcAft>
                <a:spcPts val="0"/>
              </a:spcAft>
              <a:buSzPts val="1400"/>
              <a:buNone/>
              <a:defRPr/>
            </a:lvl7pPr>
            <a:lvl8pPr lvl="7" algn="r">
              <a:lnSpc>
                <a:spcPct val="115000"/>
              </a:lnSpc>
              <a:spcBef>
                <a:spcPts val="0"/>
              </a:spcBef>
              <a:spcAft>
                <a:spcPts val="0"/>
              </a:spcAft>
              <a:buSzPts val="1400"/>
              <a:buNone/>
              <a:defRPr/>
            </a:lvl8pPr>
            <a:lvl9pPr lvl="8" algn="r">
              <a:lnSpc>
                <a:spcPct val="115000"/>
              </a:lnSpc>
              <a:spcBef>
                <a:spcPts val="0"/>
              </a:spcBef>
              <a:spcAft>
                <a:spcPts val="0"/>
              </a:spcAft>
              <a:buSzPts val="1400"/>
              <a:buNone/>
              <a:defRPr/>
            </a:lvl9pPr>
          </a:lstStyle>
          <a:p/>
        </p:txBody>
      </p:sp>
      <p:sp>
        <p:nvSpPr>
          <p:cNvPr id="110" name="Google Shape;110;p67"/>
          <p:cNvSpPr txBox="1"/>
          <p:nvPr>
            <p:ph idx="3" type="subTitle"/>
          </p:nvPr>
        </p:nvSpPr>
        <p:spPr>
          <a:xfrm>
            <a:off x="724200" y="478650"/>
            <a:ext cx="6613200" cy="3231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4">
  <p:cSld name="CUSTOM_13">
    <p:spTree>
      <p:nvGrpSpPr>
        <p:cNvPr id="1152" name="Shape 1152"/>
        <p:cNvGrpSpPr/>
        <p:nvPr/>
      </p:nvGrpSpPr>
      <p:grpSpPr>
        <a:xfrm>
          <a:off x="0" y="0"/>
          <a:ext cx="0" cy="0"/>
          <a:chOff x="0" y="0"/>
          <a:chExt cx="0" cy="0"/>
        </a:xfrm>
      </p:grpSpPr>
      <p:sp>
        <p:nvSpPr>
          <p:cNvPr id="1153" name="Google Shape;1153;p286"/>
          <p:cNvSpPr/>
          <p:nvPr/>
        </p:nvSpPr>
        <p:spPr>
          <a:xfrm>
            <a:off x="834750" y="1661900"/>
            <a:ext cx="770100" cy="770100"/>
          </a:xfrm>
          <a:prstGeom prst="ellipse">
            <a:avLst/>
          </a:prstGeom>
          <a:solidFill>
            <a:srgbClr val="2E5E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286"/>
          <p:cNvSpPr/>
          <p:nvPr/>
        </p:nvSpPr>
        <p:spPr>
          <a:xfrm>
            <a:off x="3719135" y="1661900"/>
            <a:ext cx="770100" cy="770100"/>
          </a:xfrm>
          <a:prstGeom prst="ellipse">
            <a:avLst/>
          </a:prstGeom>
          <a:solidFill>
            <a:srgbClr val="2E5E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286"/>
          <p:cNvSpPr/>
          <p:nvPr/>
        </p:nvSpPr>
        <p:spPr>
          <a:xfrm>
            <a:off x="6614025" y="1661900"/>
            <a:ext cx="770100" cy="770100"/>
          </a:xfrm>
          <a:prstGeom prst="ellipse">
            <a:avLst/>
          </a:prstGeom>
          <a:solidFill>
            <a:srgbClr val="2E5E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286"/>
          <p:cNvSpPr txBox="1"/>
          <p:nvPr/>
        </p:nvSpPr>
        <p:spPr>
          <a:xfrm>
            <a:off x="834750" y="1740300"/>
            <a:ext cx="7701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a:ea typeface="Roboto"/>
                <a:cs typeface="Roboto"/>
                <a:sym typeface="Roboto"/>
              </a:rPr>
              <a:t>01</a:t>
            </a:r>
            <a:endParaRPr b="0" i="0" sz="3000" u="none" cap="none" strike="noStrike">
              <a:solidFill>
                <a:srgbClr val="FFFFFF"/>
              </a:solidFill>
              <a:latin typeface="Roboto"/>
              <a:ea typeface="Roboto"/>
              <a:cs typeface="Roboto"/>
              <a:sym typeface="Roboto"/>
            </a:endParaRPr>
          </a:p>
        </p:txBody>
      </p:sp>
      <p:sp>
        <p:nvSpPr>
          <p:cNvPr id="1157" name="Google Shape;1157;p286"/>
          <p:cNvSpPr txBox="1"/>
          <p:nvPr/>
        </p:nvSpPr>
        <p:spPr>
          <a:xfrm>
            <a:off x="3719250" y="1740300"/>
            <a:ext cx="7701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a:ea typeface="Roboto"/>
                <a:cs typeface="Roboto"/>
                <a:sym typeface="Roboto"/>
              </a:rPr>
              <a:t>02</a:t>
            </a:r>
            <a:endParaRPr b="0" i="0" sz="3000" u="none" cap="none" strike="noStrike">
              <a:solidFill>
                <a:srgbClr val="FFFFFF"/>
              </a:solidFill>
              <a:latin typeface="Roboto"/>
              <a:ea typeface="Roboto"/>
              <a:cs typeface="Roboto"/>
              <a:sym typeface="Roboto"/>
            </a:endParaRPr>
          </a:p>
        </p:txBody>
      </p:sp>
      <p:sp>
        <p:nvSpPr>
          <p:cNvPr id="1158" name="Google Shape;1158;p286"/>
          <p:cNvSpPr txBox="1"/>
          <p:nvPr/>
        </p:nvSpPr>
        <p:spPr>
          <a:xfrm>
            <a:off x="6614025" y="1740300"/>
            <a:ext cx="7701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a:ea typeface="Roboto"/>
                <a:cs typeface="Roboto"/>
                <a:sym typeface="Roboto"/>
              </a:rPr>
              <a:t>03</a:t>
            </a:r>
            <a:endParaRPr b="0" i="0" sz="3000" u="none" cap="none" strike="noStrike">
              <a:solidFill>
                <a:srgbClr val="FFFFFF"/>
              </a:solidFill>
              <a:latin typeface="Roboto"/>
              <a:ea typeface="Roboto"/>
              <a:cs typeface="Roboto"/>
              <a:sym typeface="Roboto"/>
            </a:endParaRPr>
          </a:p>
        </p:txBody>
      </p:sp>
      <p:sp>
        <p:nvSpPr>
          <p:cNvPr id="1159" name="Google Shape;1159;p286"/>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60" name="Google Shape;1160;p286"/>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61" name="Google Shape;1161;p286"/>
          <p:cNvSpPr txBox="1"/>
          <p:nvPr>
            <p:ph idx="1" type="subTitle"/>
          </p:nvPr>
        </p:nvSpPr>
        <p:spPr>
          <a:xfrm>
            <a:off x="896450" y="2967800"/>
            <a:ext cx="1924500" cy="15828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Font typeface="Roboto"/>
              <a:buNone/>
              <a:defRPr sz="1400">
                <a:latin typeface="Roboto"/>
                <a:ea typeface="Roboto"/>
                <a:cs typeface="Roboto"/>
                <a:sym typeface="Roboto"/>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162" name="Google Shape;1162;p286"/>
          <p:cNvSpPr txBox="1"/>
          <p:nvPr>
            <p:ph idx="3" type="title"/>
          </p:nvPr>
        </p:nvSpPr>
        <p:spPr>
          <a:xfrm>
            <a:off x="896450" y="2422025"/>
            <a:ext cx="1906200" cy="545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1163" name="Google Shape;1163;p286"/>
          <p:cNvSpPr txBox="1"/>
          <p:nvPr>
            <p:ph idx="4" type="subTitle"/>
          </p:nvPr>
        </p:nvSpPr>
        <p:spPr>
          <a:xfrm>
            <a:off x="3804700" y="2967800"/>
            <a:ext cx="1924500" cy="15828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Font typeface="Roboto"/>
              <a:buNone/>
              <a:defRPr sz="1400">
                <a:latin typeface="Roboto"/>
                <a:ea typeface="Roboto"/>
                <a:cs typeface="Roboto"/>
                <a:sym typeface="Roboto"/>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164" name="Google Shape;1164;p286"/>
          <p:cNvSpPr txBox="1"/>
          <p:nvPr>
            <p:ph idx="5" type="title"/>
          </p:nvPr>
        </p:nvSpPr>
        <p:spPr>
          <a:xfrm>
            <a:off x="3804692" y="2422025"/>
            <a:ext cx="1906200" cy="545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1165" name="Google Shape;1165;p286"/>
          <p:cNvSpPr txBox="1"/>
          <p:nvPr>
            <p:ph idx="6" type="subTitle"/>
          </p:nvPr>
        </p:nvSpPr>
        <p:spPr>
          <a:xfrm>
            <a:off x="6732600" y="2967800"/>
            <a:ext cx="1906200" cy="15828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Font typeface="Roboto"/>
              <a:buNone/>
              <a:defRPr sz="1400">
                <a:latin typeface="Roboto"/>
                <a:ea typeface="Roboto"/>
                <a:cs typeface="Roboto"/>
                <a:sym typeface="Roboto"/>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166" name="Google Shape;1166;p286"/>
          <p:cNvSpPr txBox="1"/>
          <p:nvPr>
            <p:ph idx="7" type="title"/>
          </p:nvPr>
        </p:nvSpPr>
        <p:spPr>
          <a:xfrm>
            <a:off x="6732597" y="2422025"/>
            <a:ext cx="1906200" cy="545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1167" name="Google Shape;1167;p28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5">
  <p:cSld name="CUSTOM_14">
    <p:spTree>
      <p:nvGrpSpPr>
        <p:cNvPr id="1168" name="Shape 1168"/>
        <p:cNvGrpSpPr/>
        <p:nvPr/>
      </p:nvGrpSpPr>
      <p:grpSpPr>
        <a:xfrm>
          <a:off x="0" y="0"/>
          <a:ext cx="0" cy="0"/>
          <a:chOff x="0" y="0"/>
          <a:chExt cx="0" cy="0"/>
        </a:xfrm>
      </p:grpSpPr>
      <p:sp>
        <p:nvSpPr>
          <p:cNvPr id="1169" name="Google Shape;1169;p287"/>
          <p:cNvSpPr/>
          <p:nvPr/>
        </p:nvSpPr>
        <p:spPr>
          <a:xfrm>
            <a:off x="7060588" y="1805512"/>
            <a:ext cx="1600800" cy="1600800"/>
          </a:xfrm>
          <a:prstGeom prst="ellipse">
            <a:avLst/>
          </a:prstGeom>
          <a:noFill/>
          <a:ln cap="flat" cmpd="sng" w="19050">
            <a:solidFill>
              <a:srgbClr val="2E5E7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287"/>
          <p:cNvSpPr/>
          <p:nvPr/>
        </p:nvSpPr>
        <p:spPr>
          <a:xfrm>
            <a:off x="6783224" y="1752025"/>
            <a:ext cx="1062300" cy="1981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71" name="Google Shape;1171;p287"/>
          <p:cNvCxnSpPr>
            <a:stCxn id="1172" idx="2"/>
          </p:cNvCxnSpPr>
          <p:nvPr/>
        </p:nvCxnSpPr>
        <p:spPr>
          <a:xfrm>
            <a:off x="1027532" y="1805519"/>
            <a:ext cx="6865200" cy="0"/>
          </a:xfrm>
          <a:prstGeom prst="straightConnector1">
            <a:avLst/>
          </a:prstGeom>
          <a:noFill/>
          <a:ln cap="flat" cmpd="sng" w="19050">
            <a:solidFill>
              <a:srgbClr val="2E5E73"/>
            </a:solidFill>
            <a:prstDash val="solid"/>
            <a:round/>
            <a:headEnd len="sm" w="sm" type="none"/>
            <a:tailEnd len="sm" w="sm" type="none"/>
          </a:ln>
        </p:spPr>
      </p:cxnSp>
      <p:sp>
        <p:nvSpPr>
          <p:cNvPr id="1172" name="Google Shape;1172;p287"/>
          <p:cNvSpPr/>
          <p:nvPr/>
        </p:nvSpPr>
        <p:spPr>
          <a:xfrm>
            <a:off x="1027532" y="1643969"/>
            <a:ext cx="323100" cy="323100"/>
          </a:xfrm>
          <a:prstGeom prst="ellipse">
            <a:avLst/>
          </a:prstGeom>
          <a:solidFill>
            <a:srgbClr val="FCB912"/>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82D49"/>
                </a:solidFill>
                <a:latin typeface="Roboto"/>
                <a:ea typeface="Roboto"/>
                <a:cs typeface="Roboto"/>
                <a:sym typeface="Roboto"/>
              </a:rPr>
              <a:t>1</a:t>
            </a:r>
            <a:endParaRPr b="1" i="0" sz="900" u="none" cap="none" strike="noStrike">
              <a:solidFill>
                <a:srgbClr val="082D49"/>
              </a:solidFill>
              <a:latin typeface="Roboto"/>
              <a:ea typeface="Roboto"/>
              <a:cs typeface="Roboto"/>
              <a:sym typeface="Roboto"/>
            </a:endParaRPr>
          </a:p>
        </p:txBody>
      </p:sp>
      <p:sp>
        <p:nvSpPr>
          <p:cNvPr id="1173" name="Google Shape;1173;p287"/>
          <p:cNvSpPr/>
          <p:nvPr/>
        </p:nvSpPr>
        <p:spPr>
          <a:xfrm>
            <a:off x="2878397" y="1643969"/>
            <a:ext cx="323100" cy="323100"/>
          </a:xfrm>
          <a:prstGeom prst="ellipse">
            <a:avLst/>
          </a:prstGeom>
          <a:solidFill>
            <a:srgbClr val="FCB912"/>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82D49"/>
                </a:solidFill>
                <a:latin typeface="Roboto"/>
                <a:ea typeface="Roboto"/>
                <a:cs typeface="Roboto"/>
                <a:sym typeface="Roboto"/>
              </a:rPr>
              <a:t>2</a:t>
            </a:r>
            <a:endParaRPr b="1" i="0" sz="900" u="none" cap="none" strike="noStrike">
              <a:solidFill>
                <a:srgbClr val="082D49"/>
              </a:solidFill>
              <a:latin typeface="Roboto"/>
              <a:ea typeface="Roboto"/>
              <a:cs typeface="Roboto"/>
              <a:sym typeface="Roboto"/>
            </a:endParaRPr>
          </a:p>
        </p:txBody>
      </p:sp>
      <p:sp>
        <p:nvSpPr>
          <p:cNvPr id="1174" name="Google Shape;1174;p287"/>
          <p:cNvSpPr/>
          <p:nvPr/>
        </p:nvSpPr>
        <p:spPr>
          <a:xfrm>
            <a:off x="4729234" y="1643969"/>
            <a:ext cx="323100" cy="323100"/>
          </a:xfrm>
          <a:prstGeom prst="ellipse">
            <a:avLst/>
          </a:prstGeom>
          <a:solidFill>
            <a:srgbClr val="F2F2F2"/>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82D49"/>
                </a:solidFill>
                <a:latin typeface="Roboto"/>
                <a:ea typeface="Roboto"/>
                <a:cs typeface="Roboto"/>
                <a:sym typeface="Roboto"/>
              </a:rPr>
              <a:t>3</a:t>
            </a:r>
            <a:endParaRPr b="1" i="0" sz="900" u="none" cap="none" strike="noStrike">
              <a:solidFill>
                <a:srgbClr val="082D49"/>
              </a:solidFill>
              <a:latin typeface="Roboto"/>
              <a:ea typeface="Roboto"/>
              <a:cs typeface="Roboto"/>
              <a:sym typeface="Roboto"/>
            </a:endParaRPr>
          </a:p>
        </p:txBody>
      </p:sp>
      <p:sp>
        <p:nvSpPr>
          <p:cNvPr id="1175" name="Google Shape;1175;p287"/>
          <p:cNvSpPr/>
          <p:nvPr/>
        </p:nvSpPr>
        <p:spPr>
          <a:xfrm>
            <a:off x="6580084" y="1643969"/>
            <a:ext cx="323100" cy="323100"/>
          </a:xfrm>
          <a:prstGeom prst="ellipse">
            <a:avLst/>
          </a:prstGeom>
          <a:solidFill>
            <a:srgbClr val="F2F2F2"/>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82D49"/>
                </a:solidFill>
                <a:latin typeface="Roboto"/>
                <a:ea typeface="Roboto"/>
                <a:cs typeface="Roboto"/>
                <a:sym typeface="Roboto"/>
              </a:rPr>
              <a:t>4</a:t>
            </a:r>
            <a:endParaRPr b="1" i="0" sz="900" u="none" cap="none" strike="noStrike">
              <a:solidFill>
                <a:srgbClr val="082D49"/>
              </a:solidFill>
              <a:latin typeface="Roboto"/>
              <a:ea typeface="Roboto"/>
              <a:cs typeface="Roboto"/>
              <a:sym typeface="Roboto"/>
            </a:endParaRPr>
          </a:p>
        </p:txBody>
      </p:sp>
      <p:cxnSp>
        <p:nvCxnSpPr>
          <p:cNvPr id="1176" name="Google Shape;1176;p287"/>
          <p:cNvCxnSpPr/>
          <p:nvPr/>
        </p:nvCxnSpPr>
        <p:spPr>
          <a:xfrm>
            <a:off x="800088" y="3406437"/>
            <a:ext cx="6857700" cy="0"/>
          </a:xfrm>
          <a:prstGeom prst="straightConnector1">
            <a:avLst/>
          </a:prstGeom>
          <a:noFill/>
          <a:ln cap="flat" cmpd="sng" w="19050">
            <a:solidFill>
              <a:srgbClr val="2E5E73"/>
            </a:solidFill>
            <a:prstDash val="solid"/>
            <a:round/>
            <a:headEnd len="med" w="med" type="oval"/>
            <a:tailEnd len="sm" w="sm" type="none"/>
          </a:ln>
        </p:spPr>
      </p:cxnSp>
      <p:sp>
        <p:nvSpPr>
          <p:cNvPr id="1177" name="Google Shape;1177;p287"/>
          <p:cNvSpPr/>
          <p:nvPr/>
        </p:nvSpPr>
        <p:spPr>
          <a:xfrm>
            <a:off x="1969832" y="3274946"/>
            <a:ext cx="323100" cy="323100"/>
          </a:xfrm>
          <a:prstGeom prst="ellipse">
            <a:avLst/>
          </a:prstGeom>
          <a:solidFill>
            <a:srgbClr val="F2F2F2"/>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82D49"/>
                </a:solidFill>
                <a:latin typeface="Roboto"/>
                <a:ea typeface="Roboto"/>
                <a:cs typeface="Roboto"/>
                <a:sym typeface="Roboto"/>
              </a:rPr>
              <a:t>8</a:t>
            </a:r>
            <a:endParaRPr b="1" i="0" sz="900" u="none" cap="none" strike="noStrike">
              <a:solidFill>
                <a:srgbClr val="082D49"/>
              </a:solidFill>
              <a:latin typeface="Roboto"/>
              <a:ea typeface="Roboto"/>
              <a:cs typeface="Roboto"/>
              <a:sym typeface="Roboto"/>
            </a:endParaRPr>
          </a:p>
        </p:txBody>
      </p:sp>
      <p:sp>
        <p:nvSpPr>
          <p:cNvPr id="1178" name="Google Shape;1178;p287"/>
          <p:cNvSpPr/>
          <p:nvPr/>
        </p:nvSpPr>
        <p:spPr>
          <a:xfrm>
            <a:off x="3820697" y="3274946"/>
            <a:ext cx="323100" cy="323100"/>
          </a:xfrm>
          <a:prstGeom prst="ellipse">
            <a:avLst/>
          </a:prstGeom>
          <a:solidFill>
            <a:srgbClr val="F2F2F2"/>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82D49"/>
                </a:solidFill>
                <a:latin typeface="Roboto"/>
                <a:ea typeface="Roboto"/>
                <a:cs typeface="Roboto"/>
                <a:sym typeface="Roboto"/>
              </a:rPr>
              <a:t>7</a:t>
            </a:r>
            <a:endParaRPr b="1" i="0" sz="900" u="none" cap="none" strike="noStrike">
              <a:solidFill>
                <a:srgbClr val="082D49"/>
              </a:solidFill>
              <a:latin typeface="Roboto"/>
              <a:ea typeface="Roboto"/>
              <a:cs typeface="Roboto"/>
              <a:sym typeface="Roboto"/>
            </a:endParaRPr>
          </a:p>
        </p:txBody>
      </p:sp>
      <p:sp>
        <p:nvSpPr>
          <p:cNvPr id="1179" name="Google Shape;1179;p287"/>
          <p:cNvSpPr/>
          <p:nvPr/>
        </p:nvSpPr>
        <p:spPr>
          <a:xfrm>
            <a:off x="5671534" y="3274946"/>
            <a:ext cx="323100" cy="323100"/>
          </a:xfrm>
          <a:prstGeom prst="ellipse">
            <a:avLst/>
          </a:prstGeom>
          <a:solidFill>
            <a:srgbClr val="F2F2F2"/>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82D49"/>
                </a:solidFill>
                <a:latin typeface="Roboto"/>
                <a:ea typeface="Roboto"/>
                <a:cs typeface="Roboto"/>
                <a:sym typeface="Roboto"/>
              </a:rPr>
              <a:t>6</a:t>
            </a:r>
            <a:endParaRPr b="1" i="0" sz="900" u="none" cap="none" strike="noStrike">
              <a:solidFill>
                <a:srgbClr val="082D49"/>
              </a:solidFill>
              <a:latin typeface="Roboto"/>
              <a:ea typeface="Roboto"/>
              <a:cs typeface="Roboto"/>
              <a:sym typeface="Roboto"/>
            </a:endParaRPr>
          </a:p>
        </p:txBody>
      </p:sp>
      <p:sp>
        <p:nvSpPr>
          <p:cNvPr id="1180" name="Google Shape;1180;p287"/>
          <p:cNvSpPr/>
          <p:nvPr/>
        </p:nvSpPr>
        <p:spPr>
          <a:xfrm>
            <a:off x="7522384" y="3274946"/>
            <a:ext cx="323100" cy="323100"/>
          </a:xfrm>
          <a:prstGeom prst="ellipse">
            <a:avLst/>
          </a:prstGeom>
          <a:solidFill>
            <a:srgbClr val="F2F2F2"/>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82D49"/>
                </a:solidFill>
                <a:latin typeface="Roboto"/>
                <a:ea typeface="Roboto"/>
                <a:cs typeface="Roboto"/>
                <a:sym typeface="Roboto"/>
              </a:rPr>
              <a:t>5</a:t>
            </a:r>
            <a:endParaRPr b="1" i="0" sz="900" u="none" cap="none" strike="noStrike">
              <a:solidFill>
                <a:srgbClr val="082D49"/>
              </a:solidFill>
              <a:latin typeface="Roboto"/>
              <a:ea typeface="Roboto"/>
              <a:cs typeface="Roboto"/>
              <a:sym typeface="Roboto"/>
            </a:endParaRPr>
          </a:p>
        </p:txBody>
      </p:sp>
      <p:sp>
        <p:nvSpPr>
          <p:cNvPr id="1181" name="Google Shape;1181;p287"/>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82" name="Google Shape;1182;p287"/>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83" name="Google Shape;1183;p287"/>
          <p:cNvSpPr txBox="1"/>
          <p:nvPr>
            <p:ph idx="1" type="subTitle"/>
          </p:nvPr>
        </p:nvSpPr>
        <p:spPr>
          <a:xfrm>
            <a:off x="518525" y="2257900"/>
            <a:ext cx="1451400" cy="7053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800"/>
              <a:buNone/>
              <a:defRPr sz="800"/>
            </a:lvl1pPr>
            <a:lvl2pPr lvl="1" algn="l">
              <a:lnSpc>
                <a:spcPct val="115000"/>
              </a:lnSpc>
              <a:spcBef>
                <a:spcPts val="0"/>
              </a:spcBef>
              <a:spcAft>
                <a:spcPts val="0"/>
              </a:spcAft>
              <a:buSzPts val="800"/>
              <a:buNone/>
              <a:defRPr sz="800"/>
            </a:lvl2pPr>
            <a:lvl3pPr lvl="2" algn="l">
              <a:lnSpc>
                <a:spcPct val="115000"/>
              </a:lnSpc>
              <a:spcBef>
                <a:spcPts val="0"/>
              </a:spcBef>
              <a:spcAft>
                <a:spcPts val="0"/>
              </a:spcAft>
              <a:buSzPts val="800"/>
              <a:buNone/>
              <a:defRPr sz="800"/>
            </a:lvl3pPr>
            <a:lvl4pPr lvl="3" algn="l">
              <a:lnSpc>
                <a:spcPct val="115000"/>
              </a:lnSpc>
              <a:spcBef>
                <a:spcPts val="0"/>
              </a:spcBef>
              <a:spcAft>
                <a:spcPts val="0"/>
              </a:spcAft>
              <a:buSzPts val="800"/>
              <a:buNone/>
              <a:defRPr sz="800"/>
            </a:lvl4pPr>
            <a:lvl5pPr lvl="4" algn="l">
              <a:lnSpc>
                <a:spcPct val="115000"/>
              </a:lnSpc>
              <a:spcBef>
                <a:spcPts val="0"/>
              </a:spcBef>
              <a:spcAft>
                <a:spcPts val="0"/>
              </a:spcAft>
              <a:buSzPts val="800"/>
              <a:buNone/>
              <a:defRPr sz="800"/>
            </a:lvl5pPr>
            <a:lvl6pPr lvl="5" algn="l">
              <a:lnSpc>
                <a:spcPct val="115000"/>
              </a:lnSpc>
              <a:spcBef>
                <a:spcPts val="0"/>
              </a:spcBef>
              <a:spcAft>
                <a:spcPts val="0"/>
              </a:spcAft>
              <a:buSzPts val="800"/>
              <a:buNone/>
              <a:defRPr sz="800"/>
            </a:lvl6pPr>
            <a:lvl7pPr lvl="6" algn="l">
              <a:lnSpc>
                <a:spcPct val="115000"/>
              </a:lnSpc>
              <a:spcBef>
                <a:spcPts val="0"/>
              </a:spcBef>
              <a:spcAft>
                <a:spcPts val="0"/>
              </a:spcAft>
              <a:buSzPts val="800"/>
              <a:buNone/>
              <a:defRPr sz="800"/>
            </a:lvl7pPr>
            <a:lvl8pPr lvl="7" algn="l">
              <a:lnSpc>
                <a:spcPct val="115000"/>
              </a:lnSpc>
              <a:spcBef>
                <a:spcPts val="0"/>
              </a:spcBef>
              <a:spcAft>
                <a:spcPts val="0"/>
              </a:spcAft>
              <a:buSzPts val="800"/>
              <a:buNone/>
              <a:defRPr sz="800"/>
            </a:lvl8pPr>
            <a:lvl9pPr lvl="8" algn="l">
              <a:lnSpc>
                <a:spcPct val="115000"/>
              </a:lnSpc>
              <a:spcBef>
                <a:spcPts val="0"/>
              </a:spcBef>
              <a:spcAft>
                <a:spcPts val="0"/>
              </a:spcAft>
              <a:buSzPts val="800"/>
              <a:buNone/>
              <a:defRPr sz="800"/>
            </a:lvl9pPr>
          </a:lstStyle>
          <a:p/>
        </p:txBody>
      </p:sp>
      <p:sp>
        <p:nvSpPr>
          <p:cNvPr id="1184" name="Google Shape;1184;p287"/>
          <p:cNvSpPr txBox="1"/>
          <p:nvPr>
            <p:ph idx="3" type="title"/>
          </p:nvPr>
        </p:nvSpPr>
        <p:spPr>
          <a:xfrm>
            <a:off x="518525" y="2088800"/>
            <a:ext cx="1550100" cy="197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800"/>
              <a:buNone/>
              <a:defRPr sz="800"/>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None/>
              <a:defRPr sz="800"/>
            </a:lvl6pPr>
            <a:lvl7pPr lvl="6" algn="l">
              <a:lnSpc>
                <a:spcPct val="100000"/>
              </a:lnSpc>
              <a:spcBef>
                <a:spcPts val="0"/>
              </a:spcBef>
              <a:spcAft>
                <a:spcPts val="0"/>
              </a:spcAft>
              <a:buSzPts val="800"/>
              <a:buNone/>
              <a:defRPr sz="800"/>
            </a:lvl7pPr>
            <a:lvl8pPr lvl="7" algn="l">
              <a:lnSpc>
                <a:spcPct val="100000"/>
              </a:lnSpc>
              <a:spcBef>
                <a:spcPts val="0"/>
              </a:spcBef>
              <a:spcAft>
                <a:spcPts val="0"/>
              </a:spcAft>
              <a:buSzPts val="800"/>
              <a:buNone/>
              <a:defRPr sz="800"/>
            </a:lvl8pPr>
            <a:lvl9pPr lvl="8" algn="l">
              <a:lnSpc>
                <a:spcPct val="100000"/>
              </a:lnSpc>
              <a:spcBef>
                <a:spcPts val="0"/>
              </a:spcBef>
              <a:spcAft>
                <a:spcPts val="0"/>
              </a:spcAft>
              <a:buSzPts val="800"/>
              <a:buNone/>
              <a:defRPr sz="800"/>
            </a:lvl9pPr>
          </a:lstStyle>
          <a:p/>
        </p:txBody>
      </p:sp>
      <p:sp>
        <p:nvSpPr>
          <p:cNvPr id="1185" name="Google Shape;1185;p287"/>
          <p:cNvSpPr txBox="1"/>
          <p:nvPr>
            <p:ph idx="4" type="subTitle"/>
          </p:nvPr>
        </p:nvSpPr>
        <p:spPr>
          <a:xfrm>
            <a:off x="2243488" y="2257900"/>
            <a:ext cx="1451400" cy="7053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800"/>
              <a:buNone/>
              <a:defRPr sz="800"/>
            </a:lvl1pPr>
            <a:lvl2pPr lvl="1" algn="l">
              <a:lnSpc>
                <a:spcPct val="115000"/>
              </a:lnSpc>
              <a:spcBef>
                <a:spcPts val="0"/>
              </a:spcBef>
              <a:spcAft>
                <a:spcPts val="0"/>
              </a:spcAft>
              <a:buSzPts val="800"/>
              <a:buNone/>
              <a:defRPr sz="800"/>
            </a:lvl2pPr>
            <a:lvl3pPr lvl="2" algn="l">
              <a:lnSpc>
                <a:spcPct val="115000"/>
              </a:lnSpc>
              <a:spcBef>
                <a:spcPts val="0"/>
              </a:spcBef>
              <a:spcAft>
                <a:spcPts val="0"/>
              </a:spcAft>
              <a:buSzPts val="800"/>
              <a:buNone/>
              <a:defRPr sz="800"/>
            </a:lvl3pPr>
            <a:lvl4pPr lvl="3" algn="l">
              <a:lnSpc>
                <a:spcPct val="115000"/>
              </a:lnSpc>
              <a:spcBef>
                <a:spcPts val="0"/>
              </a:spcBef>
              <a:spcAft>
                <a:spcPts val="0"/>
              </a:spcAft>
              <a:buSzPts val="800"/>
              <a:buNone/>
              <a:defRPr sz="800"/>
            </a:lvl4pPr>
            <a:lvl5pPr lvl="4" algn="l">
              <a:lnSpc>
                <a:spcPct val="115000"/>
              </a:lnSpc>
              <a:spcBef>
                <a:spcPts val="0"/>
              </a:spcBef>
              <a:spcAft>
                <a:spcPts val="0"/>
              </a:spcAft>
              <a:buSzPts val="800"/>
              <a:buNone/>
              <a:defRPr sz="800"/>
            </a:lvl5pPr>
            <a:lvl6pPr lvl="5" algn="l">
              <a:lnSpc>
                <a:spcPct val="115000"/>
              </a:lnSpc>
              <a:spcBef>
                <a:spcPts val="0"/>
              </a:spcBef>
              <a:spcAft>
                <a:spcPts val="0"/>
              </a:spcAft>
              <a:buSzPts val="800"/>
              <a:buNone/>
              <a:defRPr sz="800"/>
            </a:lvl6pPr>
            <a:lvl7pPr lvl="6" algn="l">
              <a:lnSpc>
                <a:spcPct val="115000"/>
              </a:lnSpc>
              <a:spcBef>
                <a:spcPts val="0"/>
              </a:spcBef>
              <a:spcAft>
                <a:spcPts val="0"/>
              </a:spcAft>
              <a:buSzPts val="800"/>
              <a:buNone/>
              <a:defRPr sz="800"/>
            </a:lvl7pPr>
            <a:lvl8pPr lvl="7" algn="l">
              <a:lnSpc>
                <a:spcPct val="115000"/>
              </a:lnSpc>
              <a:spcBef>
                <a:spcPts val="0"/>
              </a:spcBef>
              <a:spcAft>
                <a:spcPts val="0"/>
              </a:spcAft>
              <a:buSzPts val="800"/>
              <a:buNone/>
              <a:defRPr sz="800"/>
            </a:lvl8pPr>
            <a:lvl9pPr lvl="8" algn="l">
              <a:lnSpc>
                <a:spcPct val="115000"/>
              </a:lnSpc>
              <a:spcBef>
                <a:spcPts val="0"/>
              </a:spcBef>
              <a:spcAft>
                <a:spcPts val="0"/>
              </a:spcAft>
              <a:buSzPts val="800"/>
              <a:buNone/>
              <a:defRPr sz="800"/>
            </a:lvl9pPr>
          </a:lstStyle>
          <a:p/>
        </p:txBody>
      </p:sp>
      <p:sp>
        <p:nvSpPr>
          <p:cNvPr id="1186" name="Google Shape;1186;p287"/>
          <p:cNvSpPr txBox="1"/>
          <p:nvPr>
            <p:ph idx="5" type="title"/>
          </p:nvPr>
        </p:nvSpPr>
        <p:spPr>
          <a:xfrm>
            <a:off x="2243501" y="2088800"/>
            <a:ext cx="1550100" cy="197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800"/>
              <a:buNone/>
              <a:defRPr sz="800"/>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None/>
              <a:defRPr sz="800"/>
            </a:lvl6pPr>
            <a:lvl7pPr lvl="6" algn="l">
              <a:lnSpc>
                <a:spcPct val="100000"/>
              </a:lnSpc>
              <a:spcBef>
                <a:spcPts val="0"/>
              </a:spcBef>
              <a:spcAft>
                <a:spcPts val="0"/>
              </a:spcAft>
              <a:buSzPts val="800"/>
              <a:buNone/>
              <a:defRPr sz="800"/>
            </a:lvl7pPr>
            <a:lvl8pPr lvl="7" algn="l">
              <a:lnSpc>
                <a:spcPct val="100000"/>
              </a:lnSpc>
              <a:spcBef>
                <a:spcPts val="0"/>
              </a:spcBef>
              <a:spcAft>
                <a:spcPts val="0"/>
              </a:spcAft>
              <a:buSzPts val="800"/>
              <a:buNone/>
              <a:defRPr sz="800"/>
            </a:lvl8pPr>
            <a:lvl9pPr lvl="8" algn="l">
              <a:lnSpc>
                <a:spcPct val="100000"/>
              </a:lnSpc>
              <a:spcBef>
                <a:spcPts val="0"/>
              </a:spcBef>
              <a:spcAft>
                <a:spcPts val="0"/>
              </a:spcAft>
              <a:buSzPts val="800"/>
              <a:buNone/>
              <a:defRPr sz="800"/>
            </a:lvl9pPr>
          </a:lstStyle>
          <a:p/>
        </p:txBody>
      </p:sp>
      <p:sp>
        <p:nvSpPr>
          <p:cNvPr id="1187" name="Google Shape;1187;p287"/>
          <p:cNvSpPr txBox="1"/>
          <p:nvPr>
            <p:ph idx="6" type="subTitle"/>
          </p:nvPr>
        </p:nvSpPr>
        <p:spPr>
          <a:xfrm>
            <a:off x="4228950" y="2257900"/>
            <a:ext cx="1451400" cy="7053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rgbClr val="F2F2F2"/>
              </a:buClr>
              <a:buSzPts val="800"/>
              <a:buNone/>
              <a:defRPr sz="800">
                <a:solidFill>
                  <a:srgbClr val="F2F2F2"/>
                </a:solidFill>
              </a:defRPr>
            </a:lvl1pPr>
            <a:lvl2pPr lvl="1" algn="l">
              <a:lnSpc>
                <a:spcPct val="115000"/>
              </a:lnSpc>
              <a:spcBef>
                <a:spcPts val="0"/>
              </a:spcBef>
              <a:spcAft>
                <a:spcPts val="0"/>
              </a:spcAft>
              <a:buClr>
                <a:srgbClr val="F2F2F2"/>
              </a:buClr>
              <a:buSzPts val="800"/>
              <a:buNone/>
              <a:defRPr sz="800">
                <a:solidFill>
                  <a:srgbClr val="F2F2F2"/>
                </a:solidFill>
              </a:defRPr>
            </a:lvl2pPr>
            <a:lvl3pPr lvl="2" algn="l">
              <a:lnSpc>
                <a:spcPct val="115000"/>
              </a:lnSpc>
              <a:spcBef>
                <a:spcPts val="0"/>
              </a:spcBef>
              <a:spcAft>
                <a:spcPts val="0"/>
              </a:spcAft>
              <a:buClr>
                <a:srgbClr val="F2F2F2"/>
              </a:buClr>
              <a:buSzPts val="800"/>
              <a:buNone/>
              <a:defRPr sz="800">
                <a:solidFill>
                  <a:srgbClr val="F2F2F2"/>
                </a:solidFill>
              </a:defRPr>
            </a:lvl3pPr>
            <a:lvl4pPr lvl="3" algn="l">
              <a:lnSpc>
                <a:spcPct val="115000"/>
              </a:lnSpc>
              <a:spcBef>
                <a:spcPts val="0"/>
              </a:spcBef>
              <a:spcAft>
                <a:spcPts val="0"/>
              </a:spcAft>
              <a:buClr>
                <a:srgbClr val="F2F2F2"/>
              </a:buClr>
              <a:buSzPts val="800"/>
              <a:buNone/>
              <a:defRPr sz="800">
                <a:solidFill>
                  <a:srgbClr val="F2F2F2"/>
                </a:solidFill>
              </a:defRPr>
            </a:lvl4pPr>
            <a:lvl5pPr lvl="4" algn="l">
              <a:lnSpc>
                <a:spcPct val="115000"/>
              </a:lnSpc>
              <a:spcBef>
                <a:spcPts val="0"/>
              </a:spcBef>
              <a:spcAft>
                <a:spcPts val="0"/>
              </a:spcAft>
              <a:buClr>
                <a:srgbClr val="F2F2F2"/>
              </a:buClr>
              <a:buSzPts val="800"/>
              <a:buNone/>
              <a:defRPr sz="800">
                <a:solidFill>
                  <a:srgbClr val="F2F2F2"/>
                </a:solidFill>
              </a:defRPr>
            </a:lvl5pPr>
            <a:lvl6pPr lvl="5" algn="l">
              <a:lnSpc>
                <a:spcPct val="115000"/>
              </a:lnSpc>
              <a:spcBef>
                <a:spcPts val="0"/>
              </a:spcBef>
              <a:spcAft>
                <a:spcPts val="0"/>
              </a:spcAft>
              <a:buClr>
                <a:srgbClr val="F2F2F2"/>
              </a:buClr>
              <a:buSzPts val="800"/>
              <a:buNone/>
              <a:defRPr sz="800">
                <a:solidFill>
                  <a:srgbClr val="F2F2F2"/>
                </a:solidFill>
              </a:defRPr>
            </a:lvl6pPr>
            <a:lvl7pPr lvl="6" algn="l">
              <a:lnSpc>
                <a:spcPct val="115000"/>
              </a:lnSpc>
              <a:spcBef>
                <a:spcPts val="0"/>
              </a:spcBef>
              <a:spcAft>
                <a:spcPts val="0"/>
              </a:spcAft>
              <a:buClr>
                <a:srgbClr val="F2F2F2"/>
              </a:buClr>
              <a:buSzPts val="800"/>
              <a:buNone/>
              <a:defRPr sz="800">
                <a:solidFill>
                  <a:srgbClr val="F2F2F2"/>
                </a:solidFill>
              </a:defRPr>
            </a:lvl7pPr>
            <a:lvl8pPr lvl="7" algn="l">
              <a:lnSpc>
                <a:spcPct val="115000"/>
              </a:lnSpc>
              <a:spcBef>
                <a:spcPts val="0"/>
              </a:spcBef>
              <a:spcAft>
                <a:spcPts val="0"/>
              </a:spcAft>
              <a:buClr>
                <a:srgbClr val="F2F2F2"/>
              </a:buClr>
              <a:buSzPts val="800"/>
              <a:buNone/>
              <a:defRPr sz="800">
                <a:solidFill>
                  <a:srgbClr val="F2F2F2"/>
                </a:solidFill>
              </a:defRPr>
            </a:lvl8pPr>
            <a:lvl9pPr lvl="8" algn="l">
              <a:lnSpc>
                <a:spcPct val="115000"/>
              </a:lnSpc>
              <a:spcBef>
                <a:spcPts val="0"/>
              </a:spcBef>
              <a:spcAft>
                <a:spcPts val="0"/>
              </a:spcAft>
              <a:buClr>
                <a:srgbClr val="F2F2F2"/>
              </a:buClr>
              <a:buSzPts val="800"/>
              <a:buNone/>
              <a:defRPr sz="800">
                <a:solidFill>
                  <a:srgbClr val="F2F2F2"/>
                </a:solidFill>
              </a:defRPr>
            </a:lvl9pPr>
          </a:lstStyle>
          <a:p/>
        </p:txBody>
      </p:sp>
      <p:sp>
        <p:nvSpPr>
          <p:cNvPr id="1188" name="Google Shape;1188;p287"/>
          <p:cNvSpPr txBox="1"/>
          <p:nvPr>
            <p:ph idx="7" type="title"/>
          </p:nvPr>
        </p:nvSpPr>
        <p:spPr>
          <a:xfrm>
            <a:off x="4228950" y="2088800"/>
            <a:ext cx="1550100" cy="197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F2F2F2"/>
              </a:buClr>
              <a:buSzPts val="800"/>
              <a:buNone/>
              <a:defRPr sz="800">
                <a:solidFill>
                  <a:srgbClr val="F2F2F2"/>
                </a:solidFill>
              </a:defRPr>
            </a:lvl1pPr>
            <a:lvl2pPr lvl="1" algn="l">
              <a:lnSpc>
                <a:spcPct val="100000"/>
              </a:lnSpc>
              <a:spcBef>
                <a:spcPts val="0"/>
              </a:spcBef>
              <a:spcAft>
                <a:spcPts val="0"/>
              </a:spcAft>
              <a:buClr>
                <a:srgbClr val="F2F2F2"/>
              </a:buClr>
              <a:buSzPts val="800"/>
              <a:buNone/>
              <a:defRPr sz="800">
                <a:solidFill>
                  <a:srgbClr val="F2F2F2"/>
                </a:solidFill>
              </a:defRPr>
            </a:lvl2pPr>
            <a:lvl3pPr lvl="2" algn="l">
              <a:lnSpc>
                <a:spcPct val="100000"/>
              </a:lnSpc>
              <a:spcBef>
                <a:spcPts val="0"/>
              </a:spcBef>
              <a:spcAft>
                <a:spcPts val="0"/>
              </a:spcAft>
              <a:buClr>
                <a:srgbClr val="F2F2F2"/>
              </a:buClr>
              <a:buSzPts val="800"/>
              <a:buNone/>
              <a:defRPr sz="800">
                <a:solidFill>
                  <a:srgbClr val="F2F2F2"/>
                </a:solidFill>
              </a:defRPr>
            </a:lvl3pPr>
            <a:lvl4pPr lvl="3" algn="l">
              <a:lnSpc>
                <a:spcPct val="100000"/>
              </a:lnSpc>
              <a:spcBef>
                <a:spcPts val="0"/>
              </a:spcBef>
              <a:spcAft>
                <a:spcPts val="0"/>
              </a:spcAft>
              <a:buClr>
                <a:srgbClr val="F2F2F2"/>
              </a:buClr>
              <a:buSzPts val="800"/>
              <a:buNone/>
              <a:defRPr sz="800">
                <a:solidFill>
                  <a:srgbClr val="F2F2F2"/>
                </a:solidFill>
              </a:defRPr>
            </a:lvl4pPr>
            <a:lvl5pPr lvl="4" algn="l">
              <a:lnSpc>
                <a:spcPct val="100000"/>
              </a:lnSpc>
              <a:spcBef>
                <a:spcPts val="0"/>
              </a:spcBef>
              <a:spcAft>
                <a:spcPts val="0"/>
              </a:spcAft>
              <a:buClr>
                <a:srgbClr val="F2F2F2"/>
              </a:buClr>
              <a:buSzPts val="800"/>
              <a:buNone/>
              <a:defRPr sz="800">
                <a:solidFill>
                  <a:srgbClr val="F2F2F2"/>
                </a:solidFill>
              </a:defRPr>
            </a:lvl5pPr>
            <a:lvl6pPr lvl="5" algn="l">
              <a:lnSpc>
                <a:spcPct val="100000"/>
              </a:lnSpc>
              <a:spcBef>
                <a:spcPts val="0"/>
              </a:spcBef>
              <a:spcAft>
                <a:spcPts val="0"/>
              </a:spcAft>
              <a:buClr>
                <a:srgbClr val="F2F2F2"/>
              </a:buClr>
              <a:buSzPts val="800"/>
              <a:buNone/>
              <a:defRPr sz="800">
                <a:solidFill>
                  <a:srgbClr val="F2F2F2"/>
                </a:solidFill>
              </a:defRPr>
            </a:lvl6pPr>
            <a:lvl7pPr lvl="6" algn="l">
              <a:lnSpc>
                <a:spcPct val="100000"/>
              </a:lnSpc>
              <a:spcBef>
                <a:spcPts val="0"/>
              </a:spcBef>
              <a:spcAft>
                <a:spcPts val="0"/>
              </a:spcAft>
              <a:buClr>
                <a:srgbClr val="F2F2F2"/>
              </a:buClr>
              <a:buSzPts val="800"/>
              <a:buNone/>
              <a:defRPr sz="800">
                <a:solidFill>
                  <a:srgbClr val="F2F2F2"/>
                </a:solidFill>
              </a:defRPr>
            </a:lvl7pPr>
            <a:lvl8pPr lvl="7" algn="l">
              <a:lnSpc>
                <a:spcPct val="100000"/>
              </a:lnSpc>
              <a:spcBef>
                <a:spcPts val="0"/>
              </a:spcBef>
              <a:spcAft>
                <a:spcPts val="0"/>
              </a:spcAft>
              <a:buClr>
                <a:srgbClr val="F2F2F2"/>
              </a:buClr>
              <a:buSzPts val="800"/>
              <a:buNone/>
              <a:defRPr sz="800">
                <a:solidFill>
                  <a:srgbClr val="F2F2F2"/>
                </a:solidFill>
              </a:defRPr>
            </a:lvl8pPr>
            <a:lvl9pPr lvl="8" algn="l">
              <a:lnSpc>
                <a:spcPct val="100000"/>
              </a:lnSpc>
              <a:spcBef>
                <a:spcPts val="0"/>
              </a:spcBef>
              <a:spcAft>
                <a:spcPts val="0"/>
              </a:spcAft>
              <a:buClr>
                <a:srgbClr val="F2F2F2"/>
              </a:buClr>
              <a:buSzPts val="800"/>
              <a:buNone/>
              <a:defRPr sz="800">
                <a:solidFill>
                  <a:srgbClr val="F2F2F2"/>
                </a:solidFill>
              </a:defRPr>
            </a:lvl9pPr>
          </a:lstStyle>
          <a:p/>
        </p:txBody>
      </p:sp>
      <p:sp>
        <p:nvSpPr>
          <p:cNvPr id="1189" name="Google Shape;1189;p287"/>
          <p:cNvSpPr txBox="1"/>
          <p:nvPr>
            <p:ph idx="8" type="subTitle"/>
          </p:nvPr>
        </p:nvSpPr>
        <p:spPr>
          <a:xfrm>
            <a:off x="5953913" y="2257900"/>
            <a:ext cx="1451400" cy="7053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rgbClr val="F2F2F2"/>
              </a:buClr>
              <a:buSzPts val="800"/>
              <a:buNone/>
              <a:defRPr sz="800">
                <a:solidFill>
                  <a:srgbClr val="F2F2F2"/>
                </a:solidFill>
              </a:defRPr>
            </a:lvl1pPr>
            <a:lvl2pPr lvl="1" algn="l">
              <a:lnSpc>
                <a:spcPct val="115000"/>
              </a:lnSpc>
              <a:spcBef>
                <a:spcPts val="0"/>
              </a:spcBef>
              <a:spcAft>
                <a:spcPts val="0"/>
              </a:spcAft>
              <a:buClr>
                <a:srgbClr val="F2F2F2"/>
              </a:buClr>
              <a:buSzPts val="800"/>
              <a:buNone/>
              <a:defRPr sz="800">
                <a:solidFill>
                  <a:srgbClr val="F2F2F2"/>
                </a:solidFill>
              </a:defRPr>
            </a:lvl2pPr>
            <a:lvl3pPr lvl="2" algn="l">
              <a:lnSpc>
                <a:spcPct val="115000"/>
              </a:lnSpc>
              <a:spcBef>
                <a:spcPts val="0"/>
              </a:spcBef>
              <a:spcAft>
                <a:spcPts val="0"/>
              </a:spcAft>
              <a:buClr>
                <a:srgbClr val="F2F2F2"/>
              </a:buClr>
              <a:buSzPts val="800"/>
              <a:buNone/>
              <a:defRPr sz="800">
                <a:solidFill>
                  <a:srgbClr val="F2F2F2"/>
                </a:solidFill>
              </a:defRPr>
            </a:lvl3pPr>
            <a:lvl4pPr lvl="3" algn="l">
              <a:lnSpc>
                <a:spcPct val="115000"/>
              </a:lnSpc>
              <a:spcBef>
                <a:spcPts val="0"/>
              </a:spcBef>
              <a:spcAft>
                <a:spcPts val="0"/>
              </a:spcAft>
              <a:buClr>
                <a:srgbClr val="F2F2F2"/>
              </a:buClr>
              <a:buSzPts val="800"/>
              <a:buNone/>
              <a:defRPr sz="800">
                <a:solidFill>
                  <a:srgbClr val="F2F2F2"/>
                </a:solidFill>
              </a:defRPr>
            </a:lvl4pPr>
            <a:lvl5pPr lvl="4" algn="l">
              <a:lnSpc>
                <a:spcPct val="115000"/>
              </a:lnSpc>
              <a:spcBef>
                <a:spcPts val="0"/>
              </a:spcBef>
              <a:spcAft>
                <a:spcPts val="0"/>
              </a:spcAft>
              <a:buClr>
                <a:srgbClr val="F2F2F2"/>
              </a:buClr>
              <a:buSzPts val="800"/>
              <a:buNone/>
              <a:defRPr sz="800">
                <a:solidFill>
                  <a:srgbClr val="F2F2F2"/>
                </a:solidFill>
              </a:defRPr>
            </a:lvl5pPr>
            <a:lvl6pPr lvl="5" algn="l">
              <a:lnSpc>
                <a:spcPct val="115000"/>
              </a:lnSpc>
              <a:spcBef>
                <a:spcPts val="0"/>
              </a:spcBef>
              <a:spcAft>
                <a:spcPts val="0"/>
              </a:spcAft>
              <a:buClr>
                <a:srgbClr val="F2F2F2"/>
              </a:buClr>
              <a:buSzPts val="800"/>
              <a:buNone/>
              <a:defRPr sz="800">
                <a:solidFill>
                  <a:srgbClr val="F2F2F2"/>
                </a:solidFill>
              </a:defRPr>
            </a:lvl6pPr>
            <a:lvl7pPr lvl="6" algn="l">
              <a:lnSpc>
                <a:spcPct val="115000"/>
              </a:lnSpc>
              <a:spcBef>
                <a:spcPts val="0"/>
              </a:spcBef>
              <a:spcAft>
                <a:spcPts val="0"/>
              </a:spcAft>
              <a:buClr>
                <a:srgbClr val="F2F2F2"/>
              </a:buClr>
              <a:buSzPts val="800"/>
              <a:buNone/>
              <a:defRPr sz="800">
                <a:solidFill>
                  <a:srgbClr val="F2F2F2"/>
                </a:solidFill>
              </a:defRPr>
            </a:lvl7pPr>
            <a:lvl8pPr lvl="7" algn="l">
              <a:lnSpc>
                <a:spcPct val="115000"/>
              </a:lnSpc>
              <a:spcBef>
                <a:spcPts val="0"/>
              </a:spcBef>
              <a:spcAft>
                <a:spcPts val="0"/>
              </a:spcAft>
              <a:buClr>
                <a:srgbClr val="F2F2F2"/>
              </a:buClr>
              <a:buSzPts val="800"/>
              <a:buNone/>
              <a:defRPr sz="800">
                <a:solidFill>
                  <a:srgbClr val="F2F2F2"/>
                </a:solidFill>
              </a:defRPr>
            </a:lvl8pPr>
            <a:lvl9pPr lvl="8" algn="l">
              <a:lnSpc>
                <a:spcPct val="115000"/>
              </a:lnSpc>
              <a:spcBef>
                <a:spcPts val="0"/>
              </a:spcBef>
              <a:spcAft>
                <a:spcPts val="0"/>
              </a:spcAft>
              <a:buClr>
                <a:srgbClr val="F2F2F2"/>
              </a:buClr>
              <a:buSzPts val="800"/>
              <a:buNone/>
              <a:defRPr sz="800">
                <a:solidFill>
                  <a:srgbClr val="F2F2F2"/>
                </a:solidFill>
              </a:defRPr>
            </a:lvl9pPr>
          </a:lstStyle>
          <a:p/>
        </p:txBody>
      </p:sp>
      <p:sp>
        <p:nvSpPr>
          <p:cNvPr id="1190" name="Google Shape;1190;p287"/>
          <p:cNvSpPr txBox="1"/>
          <p:nvPr>
            <p:ph idx="9" type="title"/>
          </p:nvPr>
        </p:nvSpPr>
        <p:spPr>
          <a:xfrm>
            <a:off x="5953926" y="2088800"/>
            <a:ext cx="1550100" cy="197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F2F2F2"/>
              </a:buClr>
              <a:buSzPts val="800"/>
              <a:buNone/>
              <a:defRPr sz="800">
                <a:solidFill>
                  <a:srgbClr val="F2F2F2"/>
                </a:solidFill>
              </a:defRPr>
            </a:lvl1pPr>
            <a:lvl2pPr lvl="1" algn="l">
              <a:lnSpc>
                <a:spcPct val="100000"/>
              </a:lnSpc>
              <a:spcBef>
                <a:spcPts val="0"/>
              </a:spcBef>
              <a:spcAft>
                <a:spcPts val="0"/>
              </a:spcAft>
              <a:buClr>
                <a:srgbClr val="F2F2F2"/>
              </a:buClr>
              <a:buSzPts val="800"/>
              <a:buNone/>
              <a:defRPr sz="800">
                <a:solidFill>
                  <a:srgbClr val="F2F2F2"/>
                </a:solidFill>
              </a:defRPr>
            </a:lvl2pPr>
            <a:lvl3pPr lvl="2" algn="l">
              <a:lnSpc>
                <a:spcPct val="100000"/>
              </a:lnSpc>
              <a:spcBef>
                <a:spcPts val="0"/>
              </a:spcBef>
              <a:spcAft>
                <a:spcPts val="0"/>
              </a:spcAft>
              <a:buClr>
                <a:srgbClr val="F2F2F2"/>
              </a:buClr>
              <a:buSzPts val="800"/>
              <a:buNone/>
              <a:defRPr sz="800">
                <a:solidFill>
                  <a:srgbClr val="F2F2F2"/>
                </a:solidFill>
              </a:defRPr>
            </a:lvl3pPr>
            <a:lvl4pPr lvl="3" algn="l">
              <a:lnSpc>
                <a:spcPct val="100000"/>
              </a:lnSpc>
              <a:spcBef>
                <a:spcPts val="0"/>
              </a:spcBef>
              <a:spcAft>
                <a:spcPts val="0"/>
              </a:spcAft>
              <a:buClr>
                <a:srgbClr val="F2F2F2"/>
              </a:buClr>
              <a:buSzPts val="800"/>
              <a:buNone/>
              <a:defRPr sz="800">
                <a:solidFill>
                  <a:srgbClr val="F2F2F2"/>
                </a:solidFill>
              </a:defRPr>
            </a:lvl4pPr>
            <a:lvl5pPr lvl="4" algn="l">
              <a:lnSpc>
                <a:spcPct val="100000"/>
              </a:lnSpc>
              <a:spcBef>
                <a:spcPts val="0"/>
              </a:spcBef>
              <a:spcAft>
                <a:spcPts val="0"/>
              </a:spcAft>
              <a:buClr>
                <a:srgbClr val="F2F2F2"/>
              </a:buClr>
              <a:buSzPts val="800"/>
              <a:buNone/>
              <a:defRPr sz="800">
                <a:solidFill>
                  <a:srgbClr val="F2F2F2"/>
                </a:solidFill>
              </a:defRPr>
            </a:lvl5pPr>
            <a:lvl6pPr lvl="5" algn="l">
              <a:lnSpc>
                <a:spcPct val="100000"/>
              </a:lnSpc>
              <a:spcBef>
                <a:spcPts val="0"/>
              </a:spcBef>
              <a:spcAft>
                <a:spcPts val="0"/>
              </a:spcAft>
              <a:buClr>
                <a:srgbClr val="F2F2F2"/>
              </a:buClr>
              <a:buSzPts val="800"/>
              <a:buNone/>
              <a:defRPr sz="800">
                <a:solidFill>
                  <a:srgbClr val="F2F2F2"/>
                </a:solidFill>
              </a:defRPr>
            </a:lvl6pPr>
            <a:lvl7pPr lvl="6" algn="l">
              <a:lnSpc>
                <a:spcPct val="100000"/>
              </a:lnSpc>
              <a:spcBef>
                <a:spcPts val="0"/>
              </a:spcBef>
              <a:spcAft>
                <a:spcPts val="0"/>
              </a:spcAft>
              <a:buClr>
                <a:srgbClr val="F2F2F2"/>
              </a:buClr>
              <a:buSzPts val="800"/>
              <a:buNone/>
              <a:defRPr sz="800">
                <a:solidFill>
                  <a:srgbClr val="F2F2F2"/>
                </a:solidFill>
              </a:defRPr>
            </a:lvl7pPr>
            <a:lvl8pPr lvl="7" algn="l">
              <a:lnSpc>
                <a:spcPct val="100000"/>
              </a:lnSpc>
              <a:spcBef>
                <a:spcPts val="0"/>
              </a:spcBef>
              <a:spcAft>
                <a:spcPts val="0"/>
              </a:spcAft>
              <a:buClr>
                <a:srgbClr val="F2F2F2"/>
              </a:buClr>
              <a:buSzPts val="800"/>
              <a:buNone/>
              <a:defRPr sz="800">
                <a:solidFill>
                  <a:srgbClr val="F2F2F2"/>
                </a:solidFill>
              </a:defRPr>
            </a:lvl8pPr>
            <a:lvl9pPr lvl="8" algn="l">
              <a:lnSpc>
                <a:spcPct val="100000"/>
              </a:lnSpc>
              <a:spcBef>
                <a:spcPts val="0"/>
              </a:spcBef>
              <a:spcAft>
                <a:spcPts val="0"/>
              </a:spcAft>
              <a:buClr>
                <a:srgbClr val="F2F2F2"/>
              </a:buClr>
              <a:buSzPts val="800"/>
              <a:buNone/>
              <a:defRPr sz="800">
                <a:solidFill>
                  <a:srgbClr val="F2F2F2"/>
                </a:solidFill>
              </a:defRPr>
            </a:lvl9pPr>
          </a:lstStyle>
          <a:p/>
        </p:txBody>
      </p:sp>
      <p:sp>
        <p:nvSpPr>
          <p:cNvPr id="1191" name="Google Shape;1191;p287"/>
          <p:cNvSpPr txBox="1"/>
          <p:nvPr>
            <p:ph idx="13" type="subTitle"/>
          </p:nvPr>
        </p:nvSpPr>
        <p:spPr>
          <a:xfrm>
            <a:off x="1538650" y="3941000"/>
            <a:ext cx="1451400" cy="7053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rgbClr val="F2F2F2"/>
              </a:buClr>
              <a:buSzPts val="800"/>
              <a:buNone/>
              <a:defRPr sz="800">
                <a:solidFill>
                  <a:srgbClr val="F2F2F2"/>
                </a:solidFill>
              </a:defRPr>
            </a:lvl1pPr>
            <a:lvl2pPr lvl="1" algn="l">
              <a:lnSpc>
                <a:spcPct val="115000"/>
              </a:lnSpc>
              <a:spcBef>
                <a:spcPts val="0"/>
              </a:spcBef>
              <a:spcAft>
                <a:spcPts val="0"/>
              </a:spcAft>
              <a:buClr>
                <a:srgbClr val="F2F2F2"/>
              </a:buClr>
              <a:buSzPts val="800"/>
              <a:buNone/>
              <a:defRPr sz="800">
                <a:solidFill>
                  <a:srgbClr val="F2F2F2"/>
                </a:solidFill>
              </a:defRPr>
            </a:lvl2pPr>
            <a:lvl3pPr lvl="2" algn="l">
              <a:lnSpc>
                <a:spcPct val="115000"/>
              </a:lnSpc>
              <a:spcBef>
                <a:spcPts val="0"/>
              </a:spcBef>
              <a:spcAft>
                <a:spcPts val="0"/>
              </a:spcAft>
              <a:buClr>
                <a:srgbClr val="F2F2F2"/>
              </a:buClr>
              <a:buSzPts val="800"/>
              <a:buNone/>
              <a:defRPr sz="800">
                <a:solidFill>
                  <a:srgbClr val="F2F2F2"/>
                </a:solidFill>
              </a:defRPr>
            </a:lvl3pPr>
            <a:lvl4pPr lvl="3" algn="l">
              <a:lnSpc>
                <a:spcPct val="115000"/>
              </a:lnSpc>
              <a:spcBef>
                <a:spcPts val="0"/>
              </a:spcBef>
              <a:spcAft>
                <a:spcPts val="0"/>
              </a:spcAft>
              <a:buClr>
                <a:srgbClr val="F2F2F2"/>
              </a:buClr>
              <a:buSzPts val="800"/>
              <a:buNone/>
              <a:defRPr sz="800">
                <a:solidFill>
                  <a:srgbClr val="F2F2F2"/>
                </a:solidFill>
              </a:defRPr>
            </a:lvl4pPr>
            <a:lvl5pPr lvl="4" algn="l">
              <a:lnSpc>
                <a:spcPct val="115000"/>
              </a:lnSpc>
              <a:spcBef>
                <a:spcPts val="0"/>
              </a:spcBef>
              <a:spcAft>
                <a:spcPts val="0"/>
              </a:spcAft>
              <a:buClr>
                <a:srgbClr val="F2F2F2"/>
              </a:buClr>
              <a:buSzPts val="800"/>
              <a:buNone/>
              <a:defRPr sz="800">
                <a:solidFill>
                  <a:srgbClr val="F2F2F2"/>
                </a:solidFill>
              </a:defRPr>
            </a:lvl5pPr>
            <a:lvl6pPr lvl="5" algn="l">
              <a:lnSpc>
                <a:spcPct val="115000"/>
              </a:lnSpc>
              <a:spcBef>
                <a:spcPts val="0"/>
              </a:spcBef>
              <a:spcAft>
                <a:spcPts val="0"/>
              </a:spcAft>
              <a:buClr>
                <a:srgbClr val="F2F2F2"/>
              </a:buClr>
              <a:buSzPts val="800"/>
              <a:buNone/>
              <a:defRPr sz="800">
                <a:solidFill>
                  <a:srgbClr val="F2F2F2"/>
                </a:solidFill>
              </a:defRPr>
            </a:lvl6pPr>
            <a:lvl7pPr lvl="6" algn="l">
              <a:lnSpc>
                <a:spcPct val="115000"/>
              </a:lnSpc>
              <a:spcBef>
                <a:spcPts val="0"/>
              </a:spcBef>
              <a:spcAft>
                <a:spcPts val="0"/>
              </a:spcAft>
              <a:buClr>
                <a:srgbClr val="F2F2F2"/>
              </a:buClr>
              <a:buSzPts val="800"/>
              <a:buNone/>
              <a:defRPr sz="800">
                <a:solidFill>
                  <a:srgbClr val="F2F2F2"/>
                </a:solidFill>
              </a:defRPr>
            </a:lvl7pPr>
            <a:lvl8pPr lvl="7" algn="l">
              <a:lnSpc>
                <a:spcPct val="115000"/>
              </a:lnSpc>
              <a:spcBef>
                <a:spcPts val="0"/>
              </a:spcBef>
              <a:spcAft>
                <a:spcPts val="0"/>
              </a:spcAft>
              <a:buClr>
                <a:srgbClr val="F2F2F2"/>
              </a:buClr>
              <a:buSzPts val="800"/>
              <a:buNone/>
              <a:defRPr sz="800">
                <a:solidFill>
                  <a:srgbClr val="F2F2F2"/>
                </a:solidFill>
              </a:defRPr>
            </a:lvl8pPr>
            <a:lvl9pPr lvl="8" algn="l">
              <a:lnSpc>
                <a:spcPct val="115000"/>
              </a:lnSpc>
              <a:spcBef>
                <a:spcPts val="0"/>
              </a:spcBef>
              <a:spcAft>
                <a:spcPts val="0"/>
              </a:spcAft>
              <a:buClr>
                <a:srgbClr val="F2F2F2"/>
              </a:buClr>
              <a:buSzPts val="800"/>
              <a:buNone/>
              <a:defRPr sz="800">
                <a:solidFill>
                  <a:srgbClr val="F2F2F2"/>
                </a:solidFill>
              </a:defRPr>
            </a:lvl9pPr>
          </a:lstStyle>
          <a:p/>
        </p:txBody>
      </p:sp>
      <p:sp>
        <p:nvSpPr>
          <p:cNvPr id="1192" name="Google Shape;1192;p287"/>
          <p:cNvSpPr txBox="1"/>
          <p:nvPr>
            <p:ph idx="14" type="title"/>
          </p:nvPr>
        </p:nvSpPr>
        <p:spPr>
          <a:xfrm>
            <a:off x="1538650" y="3771900"/>
            <a:ext cx="1550100" cy="197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F2F2F2"/>
              </a:buClr>
              <a:buSzPts val="800"/>
              <a:buNone/>
              <a:defRPr sz="800">
                <a:solidFill>
                  <a:srgbClr val="F2F2F2"/>
                </a:solidFill>
              </a:defRPr>
            </a:lvl1pPr>
            <a:lvl2pPr lvl="1" algn="l">
              <a:lnSpc>
                <a:spcPct val="100000"/>
              </a:lnSpc>
              <a:spcBef>
                <a:spcPts val="0"/>
              </a:spcBef>
              <a:spcAft>
                <a:spcPts val="0"/>
              </a:spcAft>
              <a:buClr>
                <a:srgbClr val="F2F2F2"/>
              </a:buClr>
              <a:buSzPts val="800"/>
              <a:buNone/>
              <a:defRPr sz="800">
                <a:solidFill>
                  <a:srgbClr val="F2F2F2"/>
                </a:solidFill>
              </a:defRPr>
            </a:lvl2pPr>
            <a:lvl3pPr lvl="2" algn="l">
              <a:lnSpc>
                <a:spcPct val="100000"/>
              </a:lnSpc>
              <a:spcBef>
                <a:spcPts val="0"/>
              </a:spcBef>
              <a:spcAft>
                <a:spcPts val="0"/>
              </a:spcAft>
              <a:buClr>
                <a:srgbClr val="F2F2F2"/>
              </a:buClr>
              <a:buSzPts val="800"/>
              <a:buNone/>
              <a:defRPr sz="800">
                <a:solidFill>
                  <a:srgbClr val="F2F2F2"/>
                </a:solidFill>
              </a:defRPr>
            </a:lvl3pPr>
            <a:lvl4pPr lvl="3" algn="l">
              <a:lnSpc>
                <a:spcPct val="100000"/>
              </a:lnSpc>
              <a:spcBef>
                <a:spcPts val="0"/>
              </a:spcBef>
              <a:spcAft>
                <a:spcPts val="0"/>
              </a:spcAft>
              <a:buClr>
                <a:srgbClr val="F2F2F2"/>
              </a:buClr>
              <a:buSzPts val="800"/>
              <a:buNone/>
              <a:defRPr sz="800">
                <a:solidFill>
                  <a:srgbClr val="F2F2F2"/>
                </a:solidFill>
              </a:defRPr>
            </a:lvl4pPr>
            <a:lvl5pPr lvl="4" algn="l">
              <a:lnSpc>
                <a:spcPct val="100000"/>
              </a:lnSpc>
              <a:spcBef>
                <a:spcPts val="0"/>
              </a:spcBef>
              <a:spcAft>
                <a:spcPts val="0"/>
              </a:spcAft>
              <a:buClr>
                <a:srgbClr val="F2F2F2"/>
              </a:buClr>
              <a:buSzPts val="800"/>
              <a:buNone/>
              <a:defRPr sz="800">
                <a:solidFill>
                  <a:srgbClr val="F2F2F2"/>
                </a:solidFill>
              </a:defRPr>
            </a:lvl5pPr>
            <a:lvl6pPr lvl="5" algn="l">
              <a:lnSpc>
                <a:spcPct val="100000"/>
              </a:lnSpc>
              <a:spcBef>
                <a:spcPts val="0"/>
              </a:spcBef>
              <a:spcAft>
                <a:spcPts val="0"/>
              </a:spcAft>
              <a:buClr>
                <a:srgbClr val="F2F2F2"/>
              </a:buClr>
              <a:buSzPts val="800"/>
              <a:buNone/>
              <a:defRPr sz="800">
                <a:solidFill>
                  <a:srgbClr val="F2F2F2"/>
                </a:solidFill>
              </a:defRPr>
            </a:lvl6pPr>
            <a:lvl7pPr lvl="6" algn="l">
              <a:lnSpc>
                <a:spcPct val="100000"/>
              </a:lnSpc>
              <a:spcBef>
                <a:spcPts val="0"/>
              </a:spcBef>
              <a:spcAft>
                <a:spcPts val="0"/>
              </a:spcAft>
              <a:buClr>
                <a:srgbClr val="F2F2F2"/>
              </a:buClr>
              <a:buSzPts val="800"/>
              <a:buNone/>
              <a:defRPr sz="800">
                <a:solidFill>
                  <a:srgbClr val="F2F2F2"/>
                </a:solidFill>
              </a:defRPr>
            </a:lvl7pPr>
            <a:lvl8pPr lvl="7" algn="l">
              <a:lnSpc>
                <a:spcPct val="100000"/>
              </a:lnSpc>
              <a:spcBef>
                <a:spcPts val="0"/>
              </a:spcBef>
              <a:spcAft>
                <a:spcPts val="0"/>
              </a:spcAft>
              <a:buClr>
                <a:srgbClr val="F2F2F2"/>
              </a:buClr>
              <a:buSzPts val="800"/>
              <a:buNone/>
              <a:defRPr sz="800">
                <a:solidFill>
                  <a:srgbClr val="F2F2F2"/>
                </a:solidFill>
              </a:defRPr>
            </a:lvl8pPr>
            <a:lvl9pPr lvl="8" algn="l">
              <a:lnSpc>
                <a:spcPct val="100000"/>
              </a:lnSpc>
              <a:spcBef>
                <a:spcPts val="0"/>
              </a:spcBef>
              <a:spcAft>
                <a:spcPts val="0"/>
              </a:spcAft>
              <a:buClr>
                <a:srgbClr val="F2F2F2"/>
              </a:buClr>
              <a:buSzPts val="800"/>
              <a:buNone/>
              <a:defRPr sz="800">
                <a:solidFill>
                  <a:srgbClr val="F2F2F2"/>
                </a:solidFill>
              </a:defRPr>
            </a:lvl9pPr>
          </a:lstStyle>
          <a:p/>
        </p:txBody>
      </p:sp>
      <p:sp>
        <p:nvSpPr>
          <p:cNvPr id="1193" name="Google Shape;1193;p287"/>
          <p:cNvSpPr txBox="1"/>
          <p:nvPr>
            <p:ph idx="15" type="subTitle"/>
          </p:nvPr>
        </p:nvSpPr>
        <p:spPr>
          <a:xfrm>
            <a:off x="3263613" y="3941000"/>
            <a:ext cx="1451400" cy="7053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rgbClr val="F2F2F2"/>
              </a:buClr>
              <a:buSzPts val="800"/>
              <a:buNone/>
              <a:defRPr sz="800">
                <a:solidFill>
                  <a:srgbClr val="F2F2F2"/>
                </a:solidFill>
              </a:defRPr>
            </a:lvl1pPr>
            <a:lvl2pPr lvl="1" algn="l">
              <a:lnSpc>
                <a:spcPct val="115000"/>
              </a:lnSpc>
              <a:spcBef>
                <a:spcPts val="0"/>
              </a:spcBef>
              <a:spcAft>
                <a:spcPts val="0"/>
              </a:spcAft>
              <a:buClr>
                <a:srgbClr val="F2F2F2"/>
              </a:buClr>
              <a:buSzPts val="800"/>
              <a:buNone/>
              <a:defRPr sz="800">
                <a:solidFill>
                  <a:srgbClr val="F2F2F2"/>
                </a:solidFill>
              </a:defRPr>
            </a:lvl2pPr>
            <a:lvl3pPr lvl="2" algn="l">
              <a:lnSpc>
                <a:spcPct val="115000"/>
              </a:lnSpc>
              <a:spcBef>
                <a:spcPts val="0"/>
              </a:spcBef>
              <a:spcAft>
                <a:spcPts val="0"/>
              </a:spcAft>
              <a:buClr>
                <a:srgbClr val="F2F2F2"/>
              </a:buClr>
              <a:buSzPts val="800"/>
              <a:buNone/>
              <a:defRPr sz="800">
                <a:solidFill>
                  <a:srgbClr val="F2F2F2"/>
                </a:solidFill>
              </a:defRPr>
            </a:lvl3pPr>
            <a:lvl4pPr lvl="3" algn="l">
              <a:lnSpc>
                <a:spcPct val="115000"/>
              </a:lnSpc>
              <a:spcBef>
                <a:spcPts val="0"/>
              </a:spcBef>
              <a:spcAft>
                <a:spcPts val="0"/>
              </a:spcAft>
              <a:buClr>
                <a:srgbClr val="F2F2F2"/>
              </a:buClr>
              <a:buSzPts val="800"/>
              <a:buNone/>
              <a:defRPr sz="800">
                <a:solidFill>
                  <a:srgbClr val="F2F2F2"/>
                </a:solidFill>
              </a:defRPr>
            </a:lvl4pPr>
            <a:lvl5pPr lvl="4" algn="l">
              <a:lnSpc>
                <a:spcPct val="115000"/>
              </a:lnSpc>
              <a:spcBef>
                <a:spcPts val="0"/>
              </a:spcBef>
              <a:spcAft>
                <a:spcPts val="0"/>
              </a:spcAft>
              <a:buClr>
                <a:srgbClr val="F2F2F2"/>
              </a:buClr>
              <a:buSzPts val="800"/>
              <a:buNone/>
              <a:defRPr sz="800">
                <a:solidFill>
                  <a:srgbClr val="F2F2F2"/>
                </a:solidFill>
              </a:defRPr>
            </a:lvl5pPr>
            <a:lvl6pPr lvl="5" algn="l">
              <a:lnSpc>
                <a:spcPct val="115000"/>
              </a:lnSpc>
              <a:spcBef>
                <a:spcPts val="0"/>
              </a:spcBef>
              <a:spcAft>
                <a:spcPts val="0"/>
              </a:spcAft>
              <a:buClr>
                <a:srgbClr val="F2F2F2"/>
              </a:buClr>
              <a:buSzPts val="800"/>
              <a:buNone/>
              <a:defRPr sz="800">
                <a:solidFill>
                  <a:srgbClr val="F2F2F2"/>
                </a:solidFill>
              </a:defRPr>
            </a:lvl6pPr>
            <a:lvl7pPr lvl="6" algn="l">
              <a:lnSpc>
                <a:spcPct val="115000"/>
              </a:lnSpc>
              <a:spcBef>
                <a:spcPts val="0"/>
              </a:spcBef>
              <a:spcAft>
                <a:spcPts val="0"/>
              </a:spcAft>
              <a:buClr>
                <a:srgbClr val="F2F2F2"/>
              </a:buClr>
              <a:buSzPts val="800"/>
              <a:buNone/>
              <a:defRPr sz="800">
                <a:solidFill>
                  <a:srgbClr val="F2F2F2"/>
                </a:solidFill>
              </a:defRPr>
            </a:lvl7pPr>
            <a:lvl8pPr lvl="7" algn="l">
              <a:lnSpc>
                <a:spcPct val="115000"/>
              </a:lnSpc>
              <a:spcBef>
                <a:spcPts val="0"/>
              </a:spcBef>
              <a:spcAft>
                <a:spcPts val="0"/>
              </a:spcAft>
              <a:buClr>
                <a:srgbClr val="F2F2F2"/>
              </a:buClr>
              <a:buSzPts val="800"/>
              <a:buNone/>
              <a:defRPr sz="800">
                <a:solidFill>
                  <a:srgbClr val="F2F2F2"/>
                </a:solidFill>
              </a:defRPr>
            </a:lvl8pPr>
            <a:lvl9pPr lvl="8" algn="l">
              <a:lnSpc>
                <a:spcPct val="115000"/>
              </a:lnSpc>
              <a:spcBef>
                <a:spcPts val="0"/>
              </a:spcBef>
              <a:spcAft>
                <a:spcPts val="0"/>
              </a:spcAft>
              <a:buClr>
                <a:srgbClr val="F2F2F2"/>
              </a:buClr>
              <a:buSzPts val="800"/>
              <a:buNone/>
              <a:defRPr sz="800">
                <a:solidFill>
                  <a:srgbClr val="F2F2F2"/>
                </a:solidFill>
              </a:defRPr>
            </a:lvl9pPr>
          </a:lstStyle>
          <a:p/>
        </p:txBody>
      </p:sp>
      <p:sp>
        <p:nvSpPr>
          <p:cNvPr id="1194" name="Google Shape;1194;p287"/>
          <p:cNvSpPr txBox="1"/>
          <p:nvPr>
            <p:ph idx="16" type="title"/>
          </p:nvPr>
        </p:nvSpPr>
        <p:spPr>
          <a:xfrm>
            <a:off x="3263626" y="3771900"/>
            <a:ext cx="1550100" cy="197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F2F2F2"/>
              </a:buClr>
              <a:buSzPts val="800"/>
              <a:buNone/>
              <a:defRPr sz="800">
                <a:solidFill>
                  <a:srgbClr val="F2F2F2"/>
                </a:solidFill>
              </a:defRPr>
            </a:lvl1pPr>
            <a:lvl2pPr lvl="1" algn="l">
              <a:lnSpc>
                <a:spcPct val="100000"/>
              </a:lnSpc>
              <a:spcBef>
                <a:spcPts val="0"/>
              </a:spcBef>
              <a:spcAft>
                <a:spcPts val="0"/>
              </a:spcAft>
              <a:buClr>
                <a:srgbClr val="F2F2F2"/>
              </a:buClr>
              <a:buSzPts val="800"/>
              <a:buNone/>
              <a:defRPr sz="800">
                <a:solidFill>
                  <a:srgbClr val="F2F2F2"/>
                </a:solidFill>
              </a:defRPr>
            </a:lvl2pPr>
            <a:lvl3pPr lvl="2" algn="l">
              <a:lnSpc>
                <a:spcPct val="100000"/>
              </a:lnSpc>
              <a:spcBef>
                <a:spcPts val="0"/>
              </a:spcBef>
              <a:spcAft>
                <a:spcPts val="0"/>
              </a:spcAft>
              <a:buClr>
                <a:srgbClr val="F2F2F2"/>
              </a:buClr>
              <a:buSzPts val="800"/>
              <a:buNone/>
              <a:defRPr sz="800">
                <a:solidFill>
                  <a:srgbClr val="F2F2F2"/>
                </a:solidFill>
              </a:defRPr>
            </a:lvl3pPr>
            <a:lvl4pPr lvl="3" algn="l">
              <a:lnSpc>
                <a:spcPct val="100000"/>
              </a:lnSpc>
              <a:spcBef>
                <a:spcPts val="0"/>
              </a:spcBef>
              <a:spcAft>
                <a:spcPts val="0"/>
              </a:spcAft>
              <a:buClr>
                <a:srgbClr val="F2F2F2"/>
              </a:buClr>
              <a:buSzPts val="800"/>
              <a:buNone/>
              <a:defRPr sz="800">
                <a:solidFill>
                  <a:srgbClr val="F2F2F2"/>
                </a:solidFill>
              </a:defRPr>
            </a:lvl4pPr>
            <a:lvl5pPr lvl="4" algn="l">
              <a:lnSpc>
                <a:spcPct val="100000"/>
              </a:lnSpc>
              <a:spcBef>
                <a:spcPts val="0"/>
              </a:spcBef>
              <a:spcAft>
                <a:spcPts val="0"/>
              </a:spcAft>
              <a:buClr>
                <a:srgbClr val="F2F2F2"/>
              </a:buClr>
              <a:buSzPts val="800"/>
              <a:buNone/>
              <a:defRPr sz="800">
                <a:solidFill>
                  <a:srgbClr val="F2F2F2"/>
                </a:solidFill>
              </a:defRPr>
            </a:lvl5pPr>
            <a:lvl6pPr lvl="5" algn="l">
              <a:lnSpc>
                <a:spcPct val="100000"/>
              </a:lnSpc>
              <a:spcBef>
                <a:spcPts val="0"/>
              </a:spcBef>
              <a:spcAft>
                <a:spcPts val="0"/>
              </a:spcAft>
              <a:buClr>
                <a:srgbClr val="F2F2F2"/>
              </a:buClr>
              <a:buSzPts val="800"/>
              <a:buNone/>
              <a:defRPr sz="800">
                <a:solidFill>
                  <a:srgbClr val="F2F2F2"/>
                </a:solidFill>
              </a:defRPr>
            </a:lvl6pPr>
            <a:lvl7pPr lvl="6" algn="l">
              <a:lnSpc>
                <a:spcPct val="100000"/>
              </a:lnSpc>
              <a:spcBef>
                <a:spcPts val="0"/>
              </a:spcBef>
              <a:spcAft>
                <a:spcPts val="0"/>
              </a:spcAft>
              <a:buClr>
                <a:srgbClr val="F2F2F2"/>
              </a:buClr>
              <a:buSzPts val="800"/>
              <a:buNone/>
              <a:defRPr sz="800">
                <a:solidFill>
                  <a:srgbClr val="F2F2F2"/>
                </a:solidFill>
              </a:defRPr>
            </a:lvl7pPr>
            <a:lvl8pPr lvl="7" algn="l">
              <a:lnSpc>
                <a:spcPct val="100000"/>
              </a:lnSpc>
              <a:spcBef>
                <a:spcPts val="0"/>
              </a:spcBef>
              <a:spcAft>
                <a:spcPts val="0"/>
              </a:spcAft>
              <a:buClr>
                <a:srgbClr val="F2F2F2"/>
              </a:buClr>
              <a:buSzPts val="800"/>
              <a:buNone/>
              <a:defRPr sz="800">
                <a:solidFill>
                  <a:srgbClr val="F2F2F2"/>
                </a:solidFill>
              </a:defRPr>
            </a:lvl8pPr>
            <a:lvl9pPr lvl="8" algn="l">
              <a:lnSpc>
                <a:spcPct val="100000"/>
              </a:lnSpc>
              <a:spcBef>
                <a:spcPts val="0"/>
              </a:spcBef>
              <a:spcAft>
                <a:spcPts val="0"/>
              </a:spcAft>
              <a:buClr>
                <a:srgbClr val="F2F2F2"/>
              </a:buClr>
              <a:buSzPts val="800"/>
              <a:buNone/>
              <a:defRPr sz="800">
                <a:solidFill>
                  <a:srgbClr val="F2F2F2"/>
                </a:solidFill>
              </a:defRPr>
            </a:lvl9pPr>
          </a:lstStyle>
          <a:p/>
        </p:txBody>
      </p:sp>
      <p:sp>
        <p:nvSpPr>
          <p:cNvPr id="1195" name="Google Shape;1195;p287"/>
          <p:cNvSpPr txBox="1"/>
          <p:nvPr>
            <p:ph idx="17" type="subTitle"/>
          </p:nvPr>
        </p:nvSpPr>
        <p:spPr>
          <a:xfrm>
            <a:off x="5143500" y="3941000"/>
            <a:ext cx="1451400" cy="7053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rgbClr val="F2F2F2"/>
              </a:buClr>
              <a:buSzPts val="800"/>
              <a:buNone/>
              <a:defRPr sz="800">
                <a:solidFill>
                  <a:srgbClr val="F2F2F2"/>
                </a:solidFill>
              </a:defRPr>
            </a:lvl1pPr>
            <a:lvl2pPr lvl="1" algn="l">
              <a:lnSpc>
                <a:spcPct val="115000"/>
              </a:lnSpc>
              <a:spcBef>
                <a:spcPts val="0"/>
              </a:spcBef>
              <a:spcAft>
                <a:spcPts val="0"/>
              </a:spcAft>
              <a:buClr>
                <a:srgbClr val="F2F2F2"/>
              </a:buClr>
              <a:buSzPts val="800"/>
              <a:buNone/>
              <a:defRPr sz="800">
                <a:solidFill>
                  <a:srgbClr val="F2F2F2"/>
                </a:solidFill>
              </a:defRPr>
            </a:lvl2pPr>
            <a:lvl3pPr lvl="2" algn="l">
              <a:lnSpc>
                <a:spcPct val="115000"/>
              </a:lnSpc>
              <a:spcBef>
                <a:spcPts val="0"/>
              </a:spcBef>
              <a:spcAft>
                <a:spcPts val="0"/>
              </a:spcAft>
              <a:buClr>
                <a:srgbClr val="F2F2F2"/>
              </a:buClr>
              <a:buSzPts val="800"/>
              <a:buNone/>
              <a:defRPr sz="800">
                <a:solidFill>
                  <a:srgbClr val="F2F2F2"/>
                </a:solidFill>
              </a:defRPr>
            </a:lvl3pPr>
            <a:lvl4pPr lvl="3" algn="l">
              <a:lnSpc>
                <a:spcPct val="115000"/>
              </a:lnSpc>
              <a:spcBef>
                <a:spcPts val="0"/>
              </a:spcBef>
              <a:spcAft>
                <a:spcPts val="0"/>
              </a:spcAft>
              <a:buClr>
                <a:srgbClr val="F2F2F2"/>
              </a:buClr>
              <a:buSzPts val="800"/>
              <a:buNone/>
              <a:defRPr sz="800">
                <a:solidFill>
                  <a:srgbClr val="F2F2F2"/>
                </a:solidFill>
              </a:defRPr>
            </a:lvl4pPr>
            <a:lvl5pPr lvl="4" algn="l">
              <a:lnSpc>
                <a:spcPct val="115000"/>
              </a:lnSpc>
              <a:spcBef>
                <a:spcPts val="0"/>
              </a:spcBef>
              <a:spcAft>
                <a:spcPts val="0"/>
              </a:spcAft>
              <a:buClr>
                <a:srgbClr val="F2F2F2"/>
              </a:buClr>
              <a:buSzPts val="800"/>
              <a:buNone/>
              <a:defRPr sz="800">
                <a:solidFill>
                  <a:srgbClr val="F2F2F2"/>
                </a:solidFill>
              </a:defRPr>
            </a:lvl5pPr>
            <a:lvl6pPr lvl="5" algn="l">
              <a:lnSpc>
                <a:spcPct val="115000"/>
              </a:lnSpc>
              <a:spcBef>
                <a:spcPts val="0"/>
              </a:spcBef>
              <a:spcAft>
                <a:spcPts val="0"/>
              </a:spcAft>
              <a:buClr>
                <a:srgbClr val="F2F2F2"/>
              </a:buClr>
              <a:buSzPts val="800"/>
              <a:buNone/>
              <a:defRPr sz="800">
                <a:solidFill>
                  <a:srgbClr val="F2F2F2"/>
                </a:solidFill>
              </a:defRPr>
            </a:lvl6pPr>
            <a:lvl7pPr lvl="6" algn="l">
              <a:lnSpc>
                <a:spcPct val="115000"/>
              </a:lnSpc>
              <a:spcBef>
                <a:spcPts val="0"/>
              </a:spcBef>
              <a:spcAft>
                <a:spcPts val="0"/>
              </a:spcAft>
              <a:buClr>
                <a:srgbClr val="F2F2F2"/>
              </a:buClr>
              <a:buSzPts val="800"/>
              <a:buNone/>
              <a:defRPr sz="800">
                <a:solidFill>
                  <a:srgbClr val="F2F2F2"/>
                </a:solidFill>
              </a:defRPr>
            </a:lvl7pPr>
            <a:lvl8pPr lvl="7" algn="l">
              <a:lnSpc>
                <a:spcPct val="115000"/>
              </a:lnSpc>
              <a:spcBef>
                <a:spcPts val="0"/>
              </a:spcBef>
              <a:spcAft>
                <a:spcPts val="0"/>
              </a:spcAft>
              <a:buClr>
                <a:srgbClr val="F2F2F2"/>
              </a:buClr>
              <a:buSzPts val="800"/>
              <a:buNone/>
              <a:defRPr sz="800">
                <a:solidFill>
                  <a:srgbClr val="F2F2F2"/>
                </a:solidFill>
              </a:defRPr>
            </a:lvl8pPr>
            <a:lvl9pPr lvl="8" algn="l">
              <a:lnSpc>
                <a:spcPct val="115000"/>
              </a:lnSpc>
              <a:spcBef>
                <a:spcPts val="0"/>
              </a:spcBef>
              <a:spcAft>
                <a:spcPts val="0"/>
              </a:spcAft>
              <a:buClr>
                <a:srgbClr val="F2F2F2"/>
              </a:buClr>
              <a:buSzPts val="800"/>
              <a:buNone/>
              <a:defRPr sz="800">
                <a:solidFill>
                  <a:srgbClr val="F2F2F2"/>
                </a:solidFill>
              </a:defRPr>
            </a:lvl9pPr>
          </a:lstStyle>
          <a:p/>
        </p:txBody>
      </p:sp>
      <p:sp>
        <p:nvSpPr>
          <p:cNvPr id="1196" name="Google Shape;1196;p287"/>
          <p:cNvSpPr txBox="1"/>
          <p:nvPr>
            <p:ph idx="18" type="title"/>
          </p:nvPr>
        </p:nvSpPr>
        <p:spPr>
          <a:xfrm>
            <a:off x="5143500" y="3771900"/>
            <a:ext cx="1550100" cy="197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F2F2F2"/>
              </a:buClr>
              <a:buSzPts val="800"/>
              <a:buNone/>
              <a:defRPr sz="800">
                <a:solidFill>
                  <a:srgbClr val="F2F2F2"/>
                </a:solidFill>
              </a:defRPr>
            </a:lvl1pPr>
            <a:lvl2pPr lvl="1" algn="l">
              <a:lnSpc>
                <a:spcPct val="100000"/>
              </a:lnSpc>
              <a:spcBef>
                <a:spcPts val="0"/>
              </a:spcBef>
              <a:spcAft>
                <a:spcPts val="0"/>
              </a:spcAft>
              <a:buClr>
                <a:srgbClr val="F2F2F2"/>
              </a:buClr>
              <a:buSzPts val="800"/>
              <a:buNone/>
              <a:defRPr sz="800">
                <a:solidFill>
                  <a:srgbClr val="F2F2F2"/>
                </a:solidFill>
              </a:defRPr>
            </a:lvl2pPr>
            <a:lvl3pPr lvl="2" algn="l">
              <a:lnSpc>
                <a:spcPct val="100000"/>
              </a:lnSpc>
              <a:spcBef>
                <a:spcPts val="0"/>
              </a:spcBef>
              <a:spcAft>
                <a:spcPts val="0"/>
              </a:spcAft>
              <a:buClr>
                <a:srgbClr val="F2F2F2"/>
              </a:buClr>
              <a:buSzPts val="800"/>
              <a:buNone/>
              <a:defRPr sz="800">
                <a:solidFill>
                  <a:srgbClr val="F2F2F2"/>
                </a:solidFill>
              </a:defRPr>
            </a:lvl3pPr>
            <a:lvl4pPr lvl="3" algn="l">
              <a:lnSpc>
                <a:spcPct val="100000"/>
              </a:lnSpc>
              <a:spcBef>
                <a:spcPts val="0"/>
              </a:spcBef>
              <a:spcAft>
                <a:spcPts val="0"/>
              </a:spcAft>
              <a:buClr>
                <a:srgbClr val="F2F2F2"/>
              </a:buClr>
              <a:buSzPts val="800"/>
              <a:buNone/>
              <a:defRPr sz="800">
                <a:solidFill>
                  <a:srgbClr val="F2F2F2"/>
                </a:solidFill>
              </a:defRPr>
            </a:lvl4pPr>
            <a:lvl5pPr lvl="4" algn="l">
              <a:lnSpc>
                <a:spcPct val="100000"/>
              </a:lnSpc>
              <a:spcBef>
                <a:spcPts val="0"/>
              </a:spcBef>
              <a:spcAft>
                <a:spcPts val="0"/>
              </a:spcAft>
              <a:buClr>
                <a:srgbClr val="F2F2F2"/>
              </a:buClr>
              <a:buSzPts val="800"/>
              <a:buNone/>
              <a:defRPr sz="800">
                <a:solidFill>
                  <a:srgbClr val="F2F2F2"/>
                </a:solidFill>
              </a:defRPr>
            </a:lvl5pPr>
            <a:lvl6pPr lvl="5" algn="l">
              <a:lnSpc>
                <a:spcPct val="100000"/>
              </a:lnSpc>
              <a:spcBef>
                <a:spcPts val="0"/>
              </a:spcBef>
              <a:spcAft>
                <a:spcPts val="0"/>
              </a:spcAft>
              <a:buClr>
                <a:srgbClr val="F2F2F2"/>
              </a:buClr>
              <a:buSzPts val="800"/>
              <a:buNone/>
              <a:defRPr sz="800">
                <a:solidFill>
                  <a:srgbClr val="F2F2F2"/>
                </a:solidFill>
              </a:defRPr>
            </a:lvl6pPr>
            <a:lvl7pPr lvl="6" algn="l">
              <a:lnSpc>
                <a:spcPct val="100000"/>
              </a:lnSpc>
              <a:spcBef>
                <a:spcPts val="0"/>
              </a:spcBef>
              <a:spcAft>
                <a:spcPts val="0"/>
              </a:spcAft>
              <a:buClr>
                <a:srgbClr val="F2F2F2"/>
              </a:buClr>
              <a:buSzPts val="800"/>
              <a:buNone/>
              <a:defRPr sz="800">
                <a:solidFill>
                  <a:srgbClr val="F2F2F2"/>
                </a:solidFill>
              </a:defRPr>
            </a:lvl7pPr>
            <a:lvl8pPr lvl="7" algn="l">
              <a:lnSpc>
                <a:spcPct val="100000"/>
              </a:lnSpc>
              <a:spcBef>
                <a:spcPts val="0"/>
              </a:spcBef>
              <a:spcAft>
                <a:spcPts val="0"/>
              </a:spcAft>
              <a:buClr>
                <a:srgbClr val="F2F2F2"/>
              </a:buClr>
              <a:buSzPts val="800"/>
              <a:buNone/>
              <a:defRPr sz="800">
                <a:solidFill>
                  <a:srgbClr val="F2F2F2"/>
                </a:solidFill>
              </a:defRPr>
            </a:lvl8pPr>
            <a:lvl9pPr lvl="8" algn="l">
              <a:lnSpc>
                <a:spcPct val="100000"/>
              </a:lnSpc>
              <a:spcBef>
                <a:spcPts val="0"/>
              </a:spcBef>
              <a:spcAft>
                <a:spcPts val="0"/>
              </a:spcAft>
              <a:buClr>
                <a:srgbClr val="F2F2F2"/>
              </a:buClr>
              <a:buSzPts val="800"/>
              <a:buNone/>
              <a:defRPr sz="800">
                <a:solidFill>
                  <a:srgbClr val="F2F2F2"/>
                </a:solidFill>
              </a:defRPr>
            </a:lvl9pPr>
          </a:lstStyle>
          <a:p/>
        </p:txBody>
      </p:sp>
      <p:sp>
        <p:nvSpPr>
          <p:cNvPr id="1197" name="Google Shape;1197;p287"/>
          <p:cNvSpPr txBox="1"/>
          <p:nvPr>
            <p:ph idx="19" type="subTitle"/>
          </p:nvPr>
        </p:nvSpPr>
        <p:spPr>
          <a:xfrm>
            <a:off x="6868463" y="3941000"/>
            <a:ext cx="1451400" cy="7053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rgbClr val="F2F2F2"/>
              </a:buClr>
              <a:buSzPts val="800"/>
              <a:buNone/>
              <a:defRPr sz="800">
                <a:solidFill>
                  <a:srgbClr val="F2F2F2"/>
                </a:solidFill>
              </a:defRPr>
            </a:lvl1pPr>
            <a:lvl2pPr lvl="1" algn="l">
              <a:lnSpc>
                <a:spcPct val="115000"/>
              </a:lnSpc>
              <a:spcBef>
                <a:spcPts val="0"/>
              </a:spcBef>
              <a:spcAft>
                <a:spcPts val="0"/>
              </a:spcAft>
              <a:buClr>
                <a:srgbClr val="F2F2F2"/>
              </a:buClr>
              <a:buSzPts val="800"/>
              <a:buNone/>
              <a:defRPr sz="800">
                <a:solidFill>
                  <a:srgbClr val="F2F2F2"/>
                </a:solidFill>
              </a:defRPr>
            </a:lvl2pPr>
            <a:lvl3pPr lvl="2" algn="l">
              <a:lnSpc>
                <a:spcPct val="115000"/>
              </a:lnSpc>
              <a:spcBef>
                <a:spcPts val="0"/>
              </a:spcBef>
              <a:spcAft>
                <a:spcPts val="0"/>
              </a:spcAft>
              <a:buClr>
                <a:srgbClr val="F2F2F2"/>
              </a:buClr>
              <a:buSzPts val="800"/>
              <a:buNone/>
              <a:defRPr sz="800">
                <a:solidFill>
                  <a:srgbClr val="F2F2F2"/>
                </a:solidFill>
              </a:defRPr>
            </a:lvl3pPr>
            <a:lvl4pPr lvl="3" algn="l">
              <a:lnSpc>
                <a:spcPct val="115000"/>
              </a:lnSpc>
              <a:spcBef>
                <a:spcPts val="0"/>
              </a:spcBef>
              <a:spcAft>
                <a:spcPts val="0"/>
              </a:spcAft>
              <a:buClr>
                <a:srgbClr val="F2F2F2"/>
              </a:buClr>
              <a:buSzPts val="800"/>
              <a:buNone/>
              <a:defRPr sz="800">
                <a:solidFill>
                  <a:srgbClr val="F2F2F2"/>
                </a:solidFill>
              </a:defRPr>
            </a:lvl4pPr>
            <a:lvl5pPr lvl="4" algn="l">
              <a:lnSpc>
                <a:spcPct val="115000"/>
              </a:lnSpc>
              <a:spcBef>
                <a:spcPts val="0"/>
              </a:spcBef>
              <a:spcAft>
                <a:spcPts val="0"/>
              </a:spcAft>
              <a:buClr>
                <a:srgbClr val="F2F2F2"/>
              </a:buClr>
              <a:buSzPts val="800"/>
              <a:buNone/>
              <a:defRPr sz="800">
                <a:solidFill>
                  <a:srgbClr val="F2F2F2"/>
                </a:solidFill>
              </a:defRPr>
            </a:lvl5pPr>
            <a:lvl6pPr lvl="5" algn="l">
              <a:lnSpc>
                <a:spcPct val="115000"/>
              </a:lnSpc>
              <a:spcBef>
                <a:spcPts val="0"/>
              </a:spcBef>
              <a:spcAft>
                <a:spcPts val="0"/>
              </a:spcAft>
              <a:buClr>
                <a:srgbClr val="F2F2F2"/>
              </a:buClr>
              <a:buSzPts val="800"/>
              <a:buNone/>
              <a:defRPr sz="800">
                <a:solidFill>
                  <a:srgbClr val="F2F2F2"/>
                </a:solidFill>
              </a:defRPr>
            </a:lvl6pPr>
            <a:lvl7pPr lvl="6" algn="l">
              <a:lnSpc>
                <a:spcPct val="115000"/>
              </a:lnSpc>
              <a:spcBef>
                <a:spcPts val="0"/>
              </a:spcBef>
              <a:spcAft>
                <a:spcPts val="0"/>
              </a:spcAft>
              <a:buClr>
                <a:srgbClr val="F2F2F2"/>
              </a:buClr>
              <a:buSzPts val="800"/>
              <a:buNone/>
              <a:defRPr sz="800">
                <a:solidFill>
                  <a:srgbClr val="F2F2F2"/>
                </a:solidFill>
              </a:defRPr>
            </a:lvl7pPr>
            <a:lvl8pPr lvl="7" algn="l">
              <a:lnSpc>
                <a:spcPct val="115000"/>
              </a:lnSpc>
              <a:spcBef>
                <a:spcPts val="0"/>
              </a:spcBef>
              <a:spcAft>
                <a:spcPts val="0"/>
              </a:spcAft>
              <a:buClr>
                <a:srgbClr val="F2F2F2"/>
              </a:buClr>
              <a:buSzPts val="800"/>
              <a:buNone/>
              <a:defRPr sz="800">
                <a:solidFill>
                  <a:srgbClr val="F2F2F2"/>
                </a:solidFill>
              </a:defRPr>
            </a:lvl8pPr>
            <a:lvl9pPr lvl="8" algn="l">
              <a:lnSpc>
                <a:spcPct val="115000"/>
              </a:lnSpc>
              <a:spcBef>
                <a:spcPts val="0"/>
              </a:spcBef>
              <a:spcAft>
                <a:spcPts val="0"/>
              </a:spcAft>
              <a:buClr>
                <a:srgbClr val="F2F2F2"/>
              </a:buClr>
              <a:buSzPts val="800"/>
              <a:buNone/>
              <a:defRPr sz="800">
                <a:solidFill>
                  <a:srgbClr val="F2F2F2"/>
                </a:solidFill>
              </a:defRPr>
            </a:lvl9pPr>
          </a:lstStyle>
          <a:p/>
        </p:txBody>
      </p:sp>
      <p:sp>
        <p:nvSpPr>
          <p:cNvPr id="1198" name="Google Shape;1198;p287"/>
          <p:cNvSpPr txBox="1"/>
          <p:nvPr>
            <p:ph idx="20" type="title"/>
          </p:nvPr>
        </p:nvSpPr>
        <p:spPr>
          <a:xfrm>
            <a:off x="6868476" y="3771900"/>
            <a:ext cx="1550100" cy="197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F2F2F2"/>
              </a:buClr>
              <a:buSzPts val="800"/>
              <a:buNone/>
              <a:defRPr sz="800">
                <a:solidFill>
                  <a:srgbClr val="F2F2F2"/>
                </a:solidFill>
              </a:defRPr>
            </a:lvl1pPr>
            <a:lvl2pPr lvl="1" algn="l">
              <a:lnSpc>
                <a:spcPct val="100000"/>
              </a:lnSpc>
              <a:spcBef>
                <a:spcPts val="0"/>
              </a:spcBef>
              <a:spcAft>
                <a:spcPts val="0"/>
              </a:spcAft>
              <a:buClr>
                <a:srgbClr val="F2F2F2"/>
              </a:buClr>
              <a:buSzPts val="800"/>
              <a:buNone/>
              <a:defRPr sz="800">
                <a:solidFill>
                  <a:srgbClr val="F2F2F2"/>
                </a:solidFill>
              </a:defRPr>
            </a:lvl2pPr>
            <a:lvl3pPr lvl="2" algn="l">
              <a:lnSpc>
                <a:spcPct val="100000"/>
              </a:lnSpc>
              <a:spcBef>
                <a:spcPts val="0"/>
              </a:spcBef>
              <a:spcAft>
                <a:spcPts val="0"/>
              </a:spcAft>
              <a:buClr>
                <a:srgbClr val="F2F2F2"/>
              </a:buClr>
              <a:buSzPts val="800"/>
              <a:buNone/>
              <a:defRPr sz="800">
                <a:solidFill>
                  <a:srgbClr val="F2F2F2"/>
                </a:solidFill>
              </a:defRPr>
            </a:lvl3pPr>
            <a:lvl4pPr lvl="3" algn="l">
              <a:lnSpc>
                <a:spcPct val="100000"/>
              </a:lnSpc>
              <a:spcBef>
                <a:spcPts val="0"/>
              </a:spcBef>
              <a:spcAft>
                <a:spcPts val="0"/>
              </a:spcAft>
              <a:buClr>
                <a:srgbClr val="F2F2F2"/>
              </a:buClr>
              <a:buSzPts val="800"/>
              <a:buNone/>
              <a:defRPr sz="800">
                <a:solidFill>
                  <a:srgbClr val="F2F2F2"/>
                </a:solidFill>
              </a:defRPr>
            </a:lvl4pPr>
            <a:lvl5pPr lvl="4" algn="l">
              <a:lnSpc>
                <a:spcPct val="100000"/>
              </a:lnSpc>
              <a:spcBef>
                <a:spcPts val="0"/>
              </a:spcBef>
              <a:spcAft>
                <a:spcPts val="0"/>
              </a:spcAft>
              <a:buClr>
                <a:srgbClr val="F2F2F2"/>
              </a:buClr>
              <a:buSzPts val="800"/>
              <a:buNone/>
              <a:defRPr sz="800">
                <a:solidFill>
                  <a:srgbClr val="F2F2F2"/>
                </a:solidFill>
              </a:defRPr>
            </a:lvl5pPr>
            <a:lvl6pPr lvl="5" algn="l">
              <a:lnSpc>
                <a:spcPct val="100000"/>
              </a:lnSpc>
              <a:spcBef>
                <a:spcPts val="0"/>
              </a:spcBef>
              <a:spcAft>
                <a:spcPts val="0"/>
              </a:spcAft>
              <a:buClr>
                <a:srgbClr val="F2F2F2"/>
              </a:buClr>
              <a:buSzPts val="800"/>
              <a:buNone/>
              <a:defRPr sz="800">
                <a:solidFill>
                  <a:srgbClr val="F2F2F2"/>
                </a:solidFill>
              </a:defRPr>
            </a:lvl6pPr>
            <a:lvl7pPr lvl="6" algn="l">
              <a:lnSpc>
                <a:spcPct val="100000"/>
              </a:lnSpc>
              <a:spcBef>
                <a:spcPts val="0"/>
              </a:spcBef>
              <a:spcAft>
                <a:spcPts val="0"/>
              </a:spcAft>
              <a:buClr>
                <a:srgbClr val="F2F2F2"/>
              </a:buClr>
              <a:buSzPts val="800"/>
              <a:buNone/>
              <a:defRPr sz="800">
                <a:solidFill>
                  <a:srgbClr val="F2F2F2"/>
                </a:solidFill>
              </a:defRPr>
            </a:lvl7pPr>
            <a:lvl8pPr lvl="7" algn="l">
              <a:lnSpc>
                <a:spcPct val="100000"/>
              </a:lnSpc>
              <a:spcBef>
                <a:spcPts val="0"/>
              </a:spcBef>
              <a:spcAft>
                <a:spcPts val="0"/>
              </a:spcAft>
              <a:buClr>
                <a:srgbClr val="F2F2F2"/>
              </a:buClr>
              <a:buSzPts val="800"/>
              <a:buNone/>
              <a:defRPr sz="800">
                <a:solidFill>
                  <a:srgbClr val="F2F2F2"/>
                </a:solidFill>
              </a:defRPr>
            </a:lvl8pPr>
            <a:lvl9pPr lvl="8" algn="l">
              <a:lnSpc>
                <a:spcPct val="100000"/>
              </a:lnSpc>
              <a:spcBef>
                <a:spcPts val="0"/>
              </a:spcBef>
              <a:spcAft>
                <a:spcPts val="0"/>
              </a:spcAft>
              <a:buClr>
                <a:srgbClr val="F2F2F2"/>
              </a:buClr>
              <a:buSzPts val="800"/>
              <a:buNone/>
              <a:defRPr sz="800">
                <a:solidFill>
                  <a:srgbClr val="F2F2F2"/>
                </a:solidFill>
              </a:defRPr>
            </a:lvl9pPr>
          </a:lstStyle>
          <a:p/>
        </p:txBody>
      </p:sp>
      <p:sp>
        <p:nvSpPr>
          <p:cNvPr id="1199" name="Google Shape;1199;p28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6">
  <p:cSld name="CUSTOM_15">
    <p:spTree>
      <p:nvGrpSpPr>
        <p:cNvPr id="1200" name="Shape 1200"/>
        <p:cNvGrpSpPr/>
        <p:nvPr/>
      </p:nvGrpSpPr>
      <p:grpSpPr>
        <a:xfrm>
          <a:off x="0" y="0"/>
          <a:ext cx="0" cy="0"/>
          <a:chOff x="0" y="0"/>
          <a:chExt cx="0" cy="0"/>
        </a:xfrm>
      </p:grpSpPr>
      <p:sp>
        <p:nvSpPr>
          <p:cNvPr id="1201" name="Google Shape;1201;p288"/>
          <p:cNvSpPr/>
          <p:nvPr/>
        </p:nvSpPr>
        <p:spPr>
          <a:xfrm>
            <a:off x="3268863" y="2279593"/>
            <a:ext cx="2384100" cy="660000"/>
          </a:xfrm>
          <a:prstGeom prst="trapezoid">
            <a:avLst>
              <a:gd fmla="val 69509" name="adj"/>
            </a:avLst>
          </a:prstGeom>
          <a:solidFill>
            <a:srgbClr val="2E5E7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2000" u="none" cap="none" strike="noStrike">
                <a:solidFill>
                  <a:srgbClr val="FFFFFF"/>
                </a:solidFill>
                <a:latin typeface="Roboto"/>
                <a:ea typeface="Roboto"/>
                <a:cs typeface="Roboto"/>
                <a:sym typeface="Roboto"/>
              </a:rPr>
              <a:t>B</a:t>
            </a:r>
            <a:endParaRPr b="1" i="0" sz="1400" u="none" cap="none" strike="noStrike">
              <a:solidFill>
                <a:srgbClr val="FFFFFF"/>
              </a:solidFill>
              <a:latin typeface="Arial"/>
              <a:ea typeface="Arial"/>
              <a:cs typeface="Arial"/>
              <a:sym typeface="Arial"/>
            </a:endParaRPr>
          </a:p>
        </p:txBody>
      </p:sp>
      <p:sp>
        <p:nvSpPr>
          <p:cNvPr id="1202" name="Google Shape;1202;p288"/>
          <p:cNvSpPr/>
          <p:nvPr/>
        </p:nvSpPr>
        <p:spPr>
          <a:xfrm>
            <a:off x="2742649" y="3117381"/>
            <a:ext cx="3431700" cy="660000"/>
          </a:xfrm>
          <a:prstGeom prst="trapezoid">
            <a:avLst>
              <a:gd fmla="val 68291" name="adj"/>
            </a:avLst>
          </a:prstGeom>
          <a:solidFill>
            <a:srgbClr val="1475D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2000" u="none" cap="none" strike="noStrike">
                <a:solidFill>
                  <a:srgbClr val="FFFFFF"/>
                </a:solidFill>
                <a:latin typeface="Roboto"/>
                <a:ea typeface="Roboto"/>
                <a:cs typeface="Roboto"/>
                <a:sym typeface="Roboto"/>
              </a:rPr>
              <a:t>C</a:t>
            </a:r>
            <a:endParaRPr b="0" i="0" sz="1400" u="none" cap="none" strike="noStrike">
              <a:solidFill>
                <a:srgbClr val="FFFFFF"/>
              </a:solidFill>
              <a:latin typeface="Arial"/>
              <a:ea typeface="Arial"/>
              <a:cs typeface="Arial"/>
              <a:sym typeface="Arial"/>
            </a:endParaRPr>
          </a:p>
        </p:txBody>
      </p:sp>
      <p:sp>
        <p:nvSpPr>
          <p:cNvPr id="1203" name="Google Shape;1203;p288"/>
          <p:cNvSpPr/>
          <p:nvPr/>
        </p:nvSpPr>
        <p:spPr>
          <a:xfrm>
            <a:off x="3826850" y="996313"/>
            <a:ext cx="1263300" cy="1049400"/>
          </a:xfrm>
          <a:prstGeom prst="triangle">
            <a:avLst>
              <a:gd fmla="val 51543" name="adj"/>
            </a:avLst>
          </a:prstGeom>
          <a:solidFill>
            <a:srgbClr val="FCB912"/>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28363B"/>
                </a:solidFill>
                <a:latin typeface="Roboto"/>
                <a:ea typeface="Roboto"/>
                <a:cs typeface="Roboto"/>
                <a:sym typeface="Roboto"/>
              </a:rPr>
              <a:t>A</a:t>
            </a:r>
            <a:endParaRPr b="1" i="0" sz="2000" u="none" cap="none" strike="noStrike">
              <a:solidFill>
                <a:srgbClr val="28363B"/>
              </a:solidFill>
              <a:latin typeface="Roboto"/>
              <a:ea typeface="Roboto"/>
              <a:cs typeface="Roboto"/>
              <a:sym typeface="Roboto"/>
            </a:endParaRPr>
          </a:p>
        </p:txBody>
      </p:sp>
      <p:sp>
        <p:nvSpPr>
          <p:cNvPr id="1204" name="Google Shape;1204;p288"/>
          <p:cNvSpPr/>
          <p:nvPr/>
        </p:nvSpPr>
        <p:spPr>
          <a:xfrm>
            <a:off x="2245875" y="3955170"/>
            <a:ext cx="4439100" cy="660000"/>
          </a:xfrm>
          <a:prstGeom prst="trapezoid">
            <a:avLst>
              <a:gd fmla="val 68291" name="adj"/>
            </a:avLst>
          </a:prstGeom>
          <a:solidFill>
            <a:srgbClr val="082D4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2000" u="none" cap="none" strike="noStrike">
                <a:solidFill>
                  <a:srgbClr val="FFFFFF"/>
                </a:solidFill>
                <a:latin typeface="Roboto"/>
                <a:ea typeface="Roboto"/>
                <a:cs typeface="Roboto"/>
                <a:sym typeface="Roboto"/>
              </a:rPr>
              <a:t>D</a:t>
            </a:r>
            <a:endParaRPr b="0" i="0" sz="1400" u="none" cap="none" strike="noStrike">
              <a:solidFill>
                <a:srgbClr val="FFFFFF"/>
              </a:solidFill>
              <a:latin typeface="Arial"/>
              <a:ea typeface="Arial"/>
              <a:cs typeface="Arial"/>
              <a:sym typeface="Arial"/>
            </a:endParaRPr>
          </a:p>
        </p:txBody>
      </p:sp>
      <p:cxnSp>
        <p:nvCxnSpPr>
          <p:cNvPr id="1205" name="Google Shape;1205;p288"/>
          <p:cNvCxnSpPr/>
          <p:nvPr/>
        </p:nvCxnSpPr>
        <p:spPr>
          <a:xfrm rot="10800000">
            <a:off x="4725150" y="1849000"/>
            <a:ext cx="1635900" cy="0"/>
          </a:xfrm>
          <a:prstGeom prst="straightConnector1">
            <a:avLst/>
          </a:prstGeom>
          <a:noFill/>
          <a:ln cap="rnd" cmpd="sng" w="9525">
            <a:solidFill>
              <a:srgbClr val="2E5E73"/>
            </a:solidFill>
            <a:prstDash val="solid"/>
            <a:round/>
            <a:headEnd len="sm" w="sm" type="none"/>
            <a:tailEnd len="med" w="med" type="oval"/>
          </a:ln>
        </p:spPr>
      </p:cxnSp>
      <p:cxnSp>
        <p:nvCxnSpPr>
          <p:cNvPr id="1206" name="Google Shape;1206;p288"/>
          <p:cNvCxnSpPr/>
          <p:nvPr/>
        </p:nvCxnSpPr>
        <p:spPr>
          <a:xfrm rot="10800000">
            <a:off x="5534475" y="3447375"/>
            <a:ext cx="1635900" cy="0"/>
          </a:xfrm>
          <a:prstGeom prst="straightConnector1">
            <a:avLst/>
          </a:prstGeom>
          <a:noFill/>
          <a:ln cap="rnd" cmpd="sng" w="9525">
            <a:solidFill>
              <a:srgbClr val="2E5E73"/>
            </a:solidFill>
            <a:prstDash val="solid"/>
            <a:round/>
            <a:headEnd len="sm" w="sm" type="none"/>
            <a:tailEnd len="med" w="med" type="oval"/>
          </a:ln>
        </p:spPr>
      </p:cxnSp>
      <p:cxnSp>
        <p:nvCxnSpPr>
          <p:cNvPr id="1207" name="Google Shape;1207;p288"/>
          <p:cNvCxnSpPr/>
          <p:nvPr/>
        </p:nvCxnSpPr>
        <p:spPr>
          <a:xfrm rot="10800000">
            <a:off x="2055775" y="2609600"/>
            <a:ext cx="1635900" cy="0"/>
          </a:xfrm>
          <a:prstGeom prst="straightConnector1">
            <a:avLst/>
          </a:prstGeom>
          <a:noFill/>
          <a:ln cap="rnd" cmpd="sng" w="9525">
            <a:solidFill>
              <a:srgbClr val="2E5E73"/>
            </a:solidFill>
            <a:prstDash val="solid"/>
            <a:round/>
            <a:headEnd len="med" w="med" type="oval"/>
            <a:tailEnd len="sm" w="sm" type="none"/>
          </a:ln>
        </p:spPr>
      </p:cxnSp>
      <p:cxnSp>
        <p:nvCxnSpPr>
          <p:cNvPr id="1208" name="Google Shape;1208;p288"/>
          <p:cNvCxnSpPr>
            <a:endCxn id="1204" idx="1"/>
          </p:cNvCxnSpPr>
          <p:nvPr/>
        </p:nvCxnSpPr>
        <p:spPr>
          <a:xfrm rot="10800000">
            <a:off x="2471235" y="4285170"/>
            <a:ext cx="453900" cy="0"/>
          </a:xfrm>
          <a:prstGeom prst="straightConnector1">
            <a:avLst/>
          </a:prstGeom>
          <a:noFill/>
          <a:ln cap="rnd" cmpd="sng" w="9525">
            <a:solidFill>
              <a:srgbClr val="FFFFFF"/>
            </a:solidFill>
            <a:prstDash val="solid"/>
            <a:round/>
            <a:headEnd len="med" w="med" type="oval"/>
            <a:tailEnd len="sm" w="sm" type="none"/>
          </a:ln>
        </p:spPr>
      </p:cxnSp>
      <p:cxnSp>
        <p:nvCxnSpPr>
          <p:cNvPr id="1209" name="Google Shape;1209;p288"/>
          <p:cNvCxnSpPr>
            <a:stCxn id="1204" idx="1"/>
          </p:cNvCxnSpPr>
          <p:nvPr/>
        </p:nvCxnSpPr>
        <p:spPr>
          <a:xfrm rot="10800000">
            <a:off x="1303335" y="4285170"/>
            <a:ext cx="1167900" cy="0"/>
          </a:xfrm>
          <a:prstGeom prst="straightConnector1">
            <a:avLst/>
          </a:prstGeom>
          <a:noFill/>
          <a:ln cap="rnd" cmpd="sng" w="9525">
            <a:solidFill>
              <a:srgbClr val="2E5E73"/>
            </a:solidFill>
            <a:prstDash val="solid"/>
            <a:round/>
            <a:headEnd len="sm" w="sm" type="none"/>
            <a:tailEnd len="sm" w="sm" type="none"/>
          </a:ln>
        </p:spPr>
      </p:cxnSp>
      <p:sp>
        <p:nvSpPr>
          <p:cNvPr id="1210" name="Google Shape;1210;p288"/>
          <p:cNvSpPr txBox="1"/>
          <p:nvPr/>
        </p:nvSpPr>
        <p:spPr>
          <a:xfrm>
            <a:off x="5181175" y="1479700"/>
            <a:ext cx="12633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2E5E73"/>
                </a:solidFill>
                <a:latin typeface="Roboto"/>
                <a:ea typeface="Roboto"/>
                <a:cs typeface="Roboto"/>
                <a:sym typeface="Roboto"/>
              </a:rPr>
              <a:t>Heading here</a:t>
            </a:r>
            <a:endParaRPr b="1" i="0" sz="1200" u="none" cap="none" strike="noStrike">
              <a:solidFill>
                <a:srgbClr val="2E5E73"/>
              </a:solidFill>
              <a:latin typeface="Arial"/>
              <a:ea typeface="Arial"/>
              <a:cs typeface="Arial"/>
              <a:sym typeface="Arial"/>
            </a:endParaRPr>
          </a:p>
        </p:txBody>
      </p:sp>
      <p:sp>
        <p:nvSpPr>
          <p:cNvPr id="1211" name="Google Shape;1211;p288"/>
          <p:cNvSpPr txBox="1"/>
          <p:nvPr/>
        </p:nvSpPr>
        <p:spPr>
          <a:xfrm>
            <a:off x="1958775" y="2240275"/>
            <a:ext cx="1263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2E5E73"/>
                </a:solidFill>
                <a:latin typeface="Roboto"/>
                <a:ea typeface="Roboto"/>
                <a:cs typeface="Roboto"/>
                <a:sym typeface="Roboto"/>
              </a:rPr>
              <a:t>Heading here</a:t>
            </a:r>
            <a:endParaRPr b="1" i="0" sz="1200" u="none" cap="none" strike="noStrike">
              <a:solidFill>
                <a:srgbClr val="2E5E73"/>
              </a:solidFill>
              <a:latin typeface="Arial"/>
              <a:ea typeface="Arial"/>
              <a:cs typeface="Arial"/>
              <a:sym typeface="Arial"/>
            </a:endParaRPr>
          </a:p>
        </p:txBody>
      </p:sp>
      <p:sp>
        <p:nvSpPr>
          <p:cNvPr id="1212" name="Google Shape;1212;p288"/>
          <p:cNvSpPr txBox="1"/>
          <p:nvPr/>
        </p:nvSpPr>
        <p:spPr>
          <a:xfrm>
            <a:off x="1207925" y="3915875"/>
            <a:ext cx="1263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2E5E73"/>
                </a:solidFill>
                <a:latin typeface="Roboto"/>
                <a:ea typeface="Roboto"/>
                <a:cs typeface="Roboto"/>
                <a:sym typeface="Roboto"/>
              </a:rPr>
              <a:t>Heading here</a:t>
            </a:r>
            <a:endParaRPr b="1" i="0" sz="1200" u="none" cap="none" strike="noStrike">
              <a:solidFill>
                <a:srgbClr val="2E5E73"/>
              </a:solidFill>
              <a:latin typeface="Arial"/>
              <a:ea typeface="Arial"/>
              <a:cs typeface="Arial"/>
              <a:sym typeface="Arial"/>
            </a:endParaRPr>
          </a:p>
        </p:txBody>
      </p:sp>
      <p:pic>
        <p:nvPicPr>
          <p:cNvPr id="1213" name="Google Shape;1213;p288"/>
          <p:cNvPicPr preferRelativeResize="0"/>
          <p:nvPr/>
        </p:nvPicPr>
        <p:blipFill rotWithShape="1">
          <a:blip r:embed="rId2">
            <a:alphaModFix/>
          </a:blip>
          <a:srcRect b="0" l="0" r="0" t="0"/>
          <a:stretch/>
        </p:blipFill>
        <p:spPr>
          <a:xfrm>
            <a:off x="536045" y="3951924"/>
            <a:ext cx="599079" cy="572700"/>
          </a:xfrm>
          <a:prstGeom prst="rect">
            <a:avLst/>
          </a:prstGeom>
          <a:noFill/>
          <a:ln>
            <a:noFill/>
          </a:ln>
        </p:spPr>
      </p:pic>
      <p:pic>
        <p:nvPicPr>
          <p:cNvPr id="1214" name="Google Shape;1214;p288"/>
          <p:cNvPicPr preferRelativeResize="0"/>
          <p:nvPr/>
        </p:nvPicPr>
        <p:blipFill rotWithShape="1">
          <a:blip r:embed="rId3">
            <a:alphaModFix/>
          </a:blip>
          <a:srcRect b="0" l="0" r="0" t="0"/>
          <a:stretch/>
        </p:blipFill>
        <p:spPr>
          <a:xfrm>
            <a:off x="1214779" y="2138574"/>
            <a:ext cx="697197" cy="572700"/>
          </a:xfrm>
          <a:prstGeom prst="rect">
            <a:avLst/>
          </a:prstGeom>
          <a:noFill/>
          <a:ln>
            <a:noFill/>
          </a:ln>
        </p:spPr>
      </p:pic>
      <p:pic>
        <p:nvPicPr>
          <p:cNvPr id="1215" name="Google Shape;1215;p288"/>
          <p:cNvPicPr preferRelativeResize="0"/>
          <p:nvPr/>
        </p:nvPicPr>
        <p:blipFill rotWithShape="1">
          <a:blip r:embed="rId4">
            <a:alphaModFix/>
          </a:blip>
          <a:srcRect b="0" l="0" r="0" t="0"/>
          <a:stretch/>
        </p:blipFill>
        <p:spPr>
          <a:xfrm>
            <a:off x="6528571" y="1501650"/>
            <a:ext cx="564908" cy="572700"/>
          </a:xfrm>
          <a:prstGeom prst="rect">
            <a:avLst/>
          </a:prstGeom>
          <a:noFill/>
          <a:ln>
            <a:noFill/>
          </a:ln>
        </p:spPr>
      </p:pic>
      <p:pic>
        <p:nvPicPr>
          <p:cNvPr id="1216" name="Google Shape;1216;p288"/>
          <p:cNvPicPr preferRelativeResize="0"/>
          <p:nvPr/>
        </p:nvPicPr>
        <p:blipFill rotWithShape="1">
          <a:blip r:embed="rId5">
            <a:alphaModFix/>
          </a:blip>
          <a:srcRect b="0" l="0" r="0" t="0"/>
          <a:stretch/>
        </p:blipFill>
        <p:spPr>
          <a:xfrm>
            <a:off x="7323948" y="3062798"/>
            <a:ext cx="599075" cy="769155"/>
          </a:xfrm>
          <a:prstGeom prst="rect">
            <a:avLst/>
          </a:prstGeom>
          <a:noFill/>
          <a:ln>
            <a:noFill/>
          </a:ln>
        </p:spPr>
      </p:pic>
      <p:cxnSp>
        <p:nvCxnSpPr>
          <p:cNvPr id="1217" name="Google Shape;1217;p288"/>
          <p:cNvCxnSpPr>
            <a:endCxn id="1201" idx="1"/>
          </p:cNvCxnSpPr>
          <p:nvPr/>
        </p:nvCxnSpPr>
        <p:spPr>
          <a:xfrm rot="10800000">
            <a:off x="3498243" y="2609593"/>
            <a:ext cx="266700" cy="0"/>
          </a:xfrm>
          <a:prstGeom prst="straightConnector1">
            <a:avLst/>
          </a:prstGeom>
          <a:noFill/>
          <a:ln cap="rnd" cmpd="sng" w="9525">
            <a:solidFill>
              <a:srgbClr val="FFFFFF"/>
            </a:solidFill>
            <a:prstDash val="solid"/>
            <a:round/>
            <a:headEnd len="med" w="med" type="oval"/>
            <a:tailEnd len="sm" w="sm" type="none"/>
          </a:ln>
        </p:spPr>
      </p:cxnSp>
      <p:cxnSp>
        <p:nvCxnSpPr>
          <p:cNvPr id="1218" name="Google Shape;1218;p288"/>
          <p:cNvCxnSpPr>
            <a:stCxn id="1202" idx="3"/>
          </p:cNvCxnSpPr>
          <p:nvPr/>
        </p:nvCxnSpPr>
        <p:spPr>
          <a:xfrm rot="10800000">
            <a:off x="5534389" y="3447381"/>
            <a:ext cx="414600" cy="0"/>
          </a:xfrm>
          <a:prstGeom prst="straightConnector1">
            <a:avLst/>
          </a:prstGeom>
          <a:noFill/>
          <a:ln cap="rnd" cmpd="sng" w="9525">
            <a:solidFill>
              <a:srgbClr val="FFFFFF"/>
            </a:solidFill>
            <a:prstDash val="solid"/>
            <a:round/>
            <a:headEnd len="sm" w="sm" type="none"/>
            <a:tailEnd len="med" w="med" type="oval"/>
          </a:ln>
        </p:spPr>
      </p:cxnSp>
      <p:sp>
        <p:nvSpPr>
          <p:cNvPr id="1219" name="Google Shape;1219;p288"/>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0" name="Google Shape;1220;p288"/>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1" name="Google Shape;1221;p28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7">
  <p:cSld name="CUSTOM_16">
    <p:spTree>
      <p:nvGrpSpPr>
        <p:cNvPr id="1222" name="Shape 1222"/>
        <p:cNvGrpSpPr/>
        <p:nvPr/>
      </p:nvGrpSpPr>
      <p:grpSpPr>
        <a:xfrm>
          <a:off x="0" y="0"/>
          <a:ext cx="0" cy="0"/>
          <a:chOff x="0" y="0"/>
          <a:chExt cx="0" cy="0"/>
        </a:xfrm>
      </p:grpSpPr>
      <p:cxnSp>
        <p:nvCxnSpPr>
          <p:cNvPr id="1223" name="Google Shape;1223;p289"/>
          <p:cNvCxnSpPr/>
          <p:nvPr/>
        </p:nvCxnSpPr>
        <p:spPr>
          <a:xfrm rot="10800000">
            <a:off x="4984248" y="3979850"/>
            <a:ext cx="3231900" cy="0"/>
          </a:xfrm>
          <a:prstGeom prst="straightConnector1">
            <a:avLst/>
          </a:prstGeom>
          <a:noFill/>
          <a:ln cap="flat" cmpd="sng" w="9525">
            <a:solidFill>
              <a:srgbClr val="A9B7C0"/>
            </a:solidFill>
            <a:prstDash val="solid"/>
            <a:round/>
            <a:headEnd len="sm" w="sm" type="none"/>
            <a:tailEnd len="sm" w="sm" type="none"/>
          </a:ln>
        </p:spPr>
      </p:cxnSp>
      <p:cxnSp>
        <p:nvCxnSpPr>
          <p:cNvPr id="1224" name="Google Shape;1224;p289"/>
          <p:cNvCxnSpPr/>
          <p:nvPr/>
        </p:nvCxnSpPr>
        <p:spPr>
          <a:xfrm rot="10800000">
            <a:off x="5598648" y="2760650"/>
            <a:ext cx="2617500" cy="0"/>
          </a:xfrm>
          <a:prstGeom prst="straightConnector1">
            <a:avLst/>
          </a:prstGeom>
          <a:noFill/>
          <a:ln cap="flat" cmpd="sng" w="9525">
            <a:solidFill>
              <a:srgbClr val="A9B7C0"/>
            </a:solidFill>
            <a:prstDash val="solid"/>
            <a:round/>
            <a:headEnd len="sm" w="sm" type="none"/>
            <a:tailEnd len="sm" w="sm" type="none"/>
          </a:ln>
        </p:spPr>
      </p:cxnSp>
      <p:cxnSp>
        <p:nvCxnSpPr>
          <p:cNvPr id="1225" name="Google Shape;1225;p289"/>
          <p:cNvCxnSpPr/>
          <p:nvPr/>
        </p:nvCxnSpPr>
        <p:spPr>
          <a:xfrm rot="10800000">
            <a:off x="5165750" y="1616800"/>
            <a:ext cx="3050400" cy="0"/>
          </a:xfrm>
          <a:prstGeom prst="straightConnector1">
            <a:avLst/>
          </a:prstGeom>
          <a:noFill/>
          <a:ln cap="flat" cmpd="sng" w="9525">
            <a:solidFill>
              <a:srgbClr val="A9B7C0"/>
            </a:solidFill>
            <a:prstDash val="solid"/>
            <a:round/>
            <a:headEnd len="sm" w="sm" type="none"/>
            <a:tailEnd len="sm" w="sm" type="none"/>
          </a:ln>
        </p:spPr>
      </p:cxnSp>
      <p:cxnSp>
        <p:nvCxnSpPr>
          <p:cNvPr id="1226" name="Google Shape;1226;p289"/>
          <p:cNvCxnSpPr/>
          <p:nvPr/>
        </p:nvCxnSpPr>
        <p:spPr>
          <a:xfrm rot="10800000">
            <a:off x="457250" y="3446450"/>
            <a:ext cx="3031500" cy="0"/>
          </a:xfrm>
          <a:prstGeom prst="straightConnector1">
            <a:avLst/>
          </a:prstGeom>
          <a:noFill/>
          <a:ln cap="flat" cmpd="sng" w="9525">
            <a:solidFill>
              <a:srgbClr val="A9B7C0"/>
            </a:solidFill>
            <a:prstDash val="solid"/>
            <a:round/>
            <a:headEnd len="sm" w="sm" type="none"/>
            <a:tailEnd len="sm" w="sm" type="none"/>
          </a:ln>
        </p:spPr>
      </p:cxnSp>
      <p:cxnSp>
        <p:nvCxnSpPr>
          <p:cNvPr id="1227" name="Google Shape;1227;p289"/>
          <p:cNvCxnSpPr/>
          <p:nvPr/>
        </p:nvCxnSpPr>
        <p:spPr>
          <a:xfrm rot="10800000">
            <a:off x="457300" y="2074850"/>
            <a:ext cx="3407700" cy="0"/>
          </a:xfrm>
          <a:prstGeom prst="straightConnector1">
            <a:avLst/>
          </a:prstGeom>
          <a:noFill/>
          <a:ln cap="flat" cmpd="sng" w="9525">
            <a:solidFill>
              <a:srgbClr val="2E5E73"/>
            </a:solidFill>
            <a:prstDash val="solid"/>
            <a:round/>
            <a:headEnd len="sm" w="sm" type="none"/>
            <a:tailEnd len="sm" w="sm" type="none"/>
          </a:ln>
        </p:spPr>
      </p:cxnSp>
      <p:sp>
        <p:nvSpPr>
          <p:cNvPr id="1228" name="Google Shape;1228;p289"/>
          <p:cNvSpPr/>
          <p:nvPr/>
        </p:nvSpPr>
        <p:spPr>
          <a:xfrm rot="-4979340">
            <a:off x="3196687" y="1456287"/>
            <a:ext cx="2767493" cy="2771887"/>
          </a:xfrm>
          <a:prstGeom prst="blockArc">
            <a:avLst>
              <a:gd fmla="val 12602522" name="adj1"/>
              <a:gd fmla="val 16867657" name="adj2"/>
              <a:gd fmla="val 20844" name="adj3"/>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289"/>
          <p:cNvSpPr/>
          <p:nvPr/>
        </p:nvSpPr>
        <p:spPr>
          <a:xfrm rot="7923045">
            <a:off x="3174958" y="1453927"/>
            <a:ext cx="2774756" cy="2775201"/>
          </a:xfrm>
          <a:prstGeom prst="blockArc">
            <a:avLst>
              <a:gd fmla="val 12602522" name="adj1"/>
              <a:gd fmla="val 16867657" name="adj2"/>
              <a:gd fmla="val 20844" name="adj3"/>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289"/>
          <p:cNvSpPr/>
          <p:nvPr/>
        </p:nvSpPr>
        <p:spPr>
          <a:xfrm rot="3597646">
            <a:off x="3178355" y="1465981"/>
            <a:ext cx="2774111" cy="2776438"/>
          </a:xfrm>
          <a:prstGeom prst="blockArc">
            <a:avLst>
              <a:gd fmla="val 12602522" name="adj1"/>
              <a:gd fmla="val 16867657" name="adj2"/>
              <a:gd fmla="val 20844" name="adj3"/>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289"/>
          <p:cNvSpPr/>
          <p:nvPr/>
        </p:nvSpPr>
        <p:spPr>
          <a:xfrm rot="4022619">
            <a:off x="5320201" y="2220795"/>
            <a:ext cx="577648" cy="579030"/>
          </a:xfrm>
          <a:prstGeom prst="pie">
            <a:avLst>
              <a:gd fmla="val 6190354" name="adj1"/>
              <a:gd fmla="val 14996165" name="adj2"/>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289"/>
          <p:cNvSpPr/>
          <p:nvPr/>
        </p:nvSpPr>
        <p:spPr>
          <a:xfrm rot="-6818172">
            <a:off x="5317472" y="2211275"/>
            <a:ext cx="577660" cy="578915"/>
          </a:xfrm>
          <a:prstGeom prst="pie">
            <a:avLst>
              <a:gd fmla="val 4028252" name="adj1"/>
              <a:gd fmla="val 17183677" name="adj2"/>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289"/>
          <p:cNvSpPr/>
          <p:nvPr/>
        </p:nvSpPr>
        <p:spPr>
          <a:xfrm rot="-9361798">
            <a:off x="3184638" y="1447961"/>
            <a:ext cx="2776555" cy="2773451"/>
          </a:xfrm>
          <a:prstGeom prst="blockArc">
            <a:avLst>
              <a:gd fmla="val 12602522" name="adj1"/>
              <a:gd fmla="val 16867657" name="adj2"/>
              <a:gd fmla="val 20844" name="adj3"/>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289"/>
          <p:cNvSpPr/>
          <p:nvPr/>
        </p:nvSpPr>
        <p:spPr>
          <a:xfrm rot="-8939422">
            <a:off x="3649612" y="3442339"/>
            <a:ext cx="578242" cy="578192"/>
          </a:xfrm>
          <a:prstGeom prst="pie">
            <a:avLst>
              <a:gd fmla="val 6190354" name="adj1"/>
              <a:gd fmla="val 14996165" name="adj2"/>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289"/>
          <p:cNvSpPr/>
          <p:nvPr/>
        </p:nvSpPr>
        <p:spPr>
          <a:xfrm rot="1821421">
            <a:off x="3649857" y="3442103"/>
            <a:ext cx="578171" cy="578109"/>
          </a:xfrm>
          <a:prstGeom prst="pie">
            <a:avLst>
              <a:gd fmla="val 4028252" name="adj1"/>
              <a:gd fmla="val 17183677" name="adj2"/>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289"/>
          <p:cNvSpPr/>
          <p:nvPr/>
        </p:nvSpPr>
        <p:spPr>
          <a:xfrm rot="-598995">
            <a:off x="3189261" y="1467415"/>
            <a:ext cx="2777455" cy="2773180"/>
          </a:xfrm>
          <a:prstGeom prst="blockArc">
            <a:avLst>
              <a:gd fmla="val 12513247" name="adj1"/>
              <a:gd fmla="val 16867657" name="adj2"/>
              <a:gd fmla="val 20844" name="adj3"/>
            </a:avLst>
          </a:prstGeom>
          <a:solidFill>
            <a:srgbClr val="00C7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289"/>
          <p:cNvSpPr/>
          <p:nvPr/>
        </p:nvSpPr>
        <p:spPr>
          <a:xfrm rot="-176551">
            <a:off x="4302435" y="1467379"/>
            <a:ext cx="578563" cy="578263"/>
          </a:xfrm>
          <a:prstGeom prst="pie">
            <a:avLst>
              <a:gd fmla="val 6190354" name="adj1"/>
              <a:gd fmla="val 14996165" name="adj2"/>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289"/>
          <p:cNvSpPr/>
          <p:nvPr/>
        </p:nvSpPr>
        <p:spPr>
          <a:xfrm rot="10584085">
            <a:off x="4302418" y="1467587"/>
            <a:ext cx="578340" cy="578041"/>
          </a:xfrm>
          <a:prstGeom prst="pie">
            <a:avLst>
              <a:gd fmla="val 4028252" name="adj1"/>
              <a:gd fmla="val 17183677" name="adj2"/>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289"/>
          <p:cNvSpPr/>
          <p:nvPr/>
        </p:nvSpPr>
        <p:spPr>
          <a:xfrm rot="8347474">
            <a:off x="4931456" y="3431417"/>
            <a:ext cx="578072" cy="578435"/>
          </a:xfrm>
          <a:prstGeom prst="pie">
            <a:avLst>
              <a:gd fmla="val 6190354" name="adj1"/>
              <a:gd fmla="val 14996165" name="adj2"/>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289"/>
          <p:cNvSpPr/>
          <p:nvPr/>
        </p:nvSpPr>
        <p:spPr>
          <a:xfrm rot="-2492975">
            <a:off x="4931530" y="3431343"/>
            <a:ext cx="578047" cy="578644"/>
          </a:xfrm>
          <a:prstGeom prst="pie">
            <a:avLst>
              <a:gd fmla="val 4028252" name="adj1"/>
              <a:gd fmla="val 17183677" name="adj2"/>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289"/>
          <p:cNvSpPr/>
          <p:nvPr/>
        </p:nvSpPr>
        <p:spPr>
          <a:xfrm rot="-4555659">
            <a:off x="3248102" y="2209369"/>
            <a:ext cx="577429" cy="578884"/>
          </a:xfrm>
          <a:prstGeom prst="pie">
            <a:avLst>
              <a:gd fmla="val 6190354" name="adj1"/>
              <a:gd fmla="val 14996165" name="adj2"/>
            </a:avLst>
          </a:prstGeom>
          <a:solidFill>
            <a:srgbClr val="00C7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289"/>
          <p:cNvSpPr/>
          <p:nvPr/>
        </p:nvSpPr>
        <p:spPr>
          <a:xfrm rot="6205784">
            <a:off x="3248236" y="2209364"/>
            <a:ext cx="577388" cy="578847"/>
          </a:xfrm>
          <a:prstGeom prst="pie">
            <a:avLst>
              <a:gd fmla="val 4028252" name="adj1"/>
              <a:gd fmla="val 17183677" name="adj2"/>
            </a:avLst>
          </a:prstGeom>
          <a:solidFill>
            <a:srgbClr val="00C7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289"/>
          <p:cNvSpPr txBox="1"/>
          <p:nvPr/>
        </p:nvSpPr>
        <p:spPr>
          <a:xfrm>
            <a:off x="5715000" y="1620850"/>
            <a:ext cx="2849700" cy="637500"/>
          </a:xfrm>
          <a:prstGeom prst="rect">
            <a:avLst/>
          </a:prstGeom>
          <a:noFill/>
          <a:ln>
            <a:noFill/>
          </a:ln>
        </p:spPr>
        <p:txBody>
          <a:bodyPr anchorCtr="0" anchor="t" bIns="0" lIns="457200"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9E9E9E"/>
                </a:solidFill>
                <a:latin typeface="Roboto"/>
                <a:ea typeface="Roboto"/>
                <a:cs typeface="Roboto"/>
                <a:sym typeface="Roboto"/>
              </a:rPr>
              <a:t>Step 5 Goes Here: </a:t>
            </a:r>
            <a:br>
              <a:rPr b="1" i="0" lang="en" sz="1000" u="none" cap="none" strike="noStrike">
                <a:solidFill>
                  <a:srgbClr val="9E9E9E"/>
                </a:solidFill>
                <a:latin typeface="Roboto"/>
                <a:ea typeface="Roboto"/>
                <a:cs typeface="Roboto"/>
                <a:sym typeface="Roboto"/>
              </a:rPr>
            </a:br>
            <a:r>
              <a:rPr b="0" i="0" lang="en" sz="1000" u="none" cap="none" strike="noStrike">
                <a:solidFill>
                  <a:srgbClr val="9E9E9E"/>
                </a:solidFill>
                <a:latin typeface="Roboto"/>
                <a:ea typeface="Roboto"/>
                <a:cs typeface="Roboto"/>
                <a:sym typeface="Roboto"/>
              </a:rPr>
              <a:t>Gray out the steps that you are not explaining. Make the text gray color a9b7c0ff. Completed steps are black. </a:t>
            </a:r>
            <a:endParaRPr b="0" i="0" sz="1000" u="none" cap="none" strike="noStrike">
              <a:solidFill>
                <a:srgbClr val="9E9E9E"/>
              </a:solidFill>
              <a:latin typeface="Roboto"/>
              <a:ea typeface="Roboto"/>
              <a:cs typeface="Roboto"/>
              <a:sym typeface="Roboto"/>
            </a:endParaRPr>
          </a:p>
          <a:p>
            <a:pPr indent="0" lvl="0" marL="0" marR="0" rtl="0" algn="l">
              <a:lnSpc>
                <a:spcPct val="100000"/>
              </a:lnSpc>
              <a:spcBef>
                <a:spcPts val="1600"/>
              </a:spcBef>
              <a:spcAft>
                <a:spcPts val="0"/>
              </a:spcAft>
              <a:buClr>
                <a:srgbClr val="000000"/>
              </a:buClr>
              <a:buSzPts val="800"/>
              <a:buFont typeface="Arial"/>
              <a:buNone/>
            </a:pPr>
            <a:r>
              <a:t/>
            </a:r>
            <a:endParaRPr b="1" i="0" sz="800" u="none" cap="none" strike="noStrike">
              <a:solidFill>
                <a:srgbClr val="9E9E9E"/>
              </a:solidFill>
              <a:latin typeface="Roboto"/>
              <a:ea typeface="Roboto"/>
              <a:cs typeface="Roboto"/>
              <a:sym typeface="Roboto"/>
            </a:endParaRPr>
          </a:p>
          <a:p>
            <a:pPr indent="0" lvl="0" marL="0" marR="0" rtl="0" algn="l">
              <a:lnSpc>
                <a:spcPct val="100000"/>
              </a:lnSpc>
              <a:spcBef>
                <a:spcPts val="1600"/>
              </a:spcBef>
              <a:spcAft>
                <a:spcPts val="1600"/>
              </a:spcAft>
              <a:buClr>
                <a:srgbClr val="000000"/>
              </a:buClr>
              <a:buSzPts val="800"/>
              <a:buFont typeface="Arial"/>
              <a:buNone/>
            </a:pPr>
            <a:r>
              <a:t/>
            </a:r>
            <a:endParaRPr b="1" i="0" sz="800" u="none" cap="none" strike="noStrike">
              <a:solidFill>
                <a:srgbClr val="9E9E9E"/>
              </a:solidFill>
              <a:latin typeface="Roboto"/>
              <a:ea typeface="Roboto"/>
              <a:cs typeface="Roboto"/>
              <a:sym typeface="Roboto"/>
            </a:endParaRPr>
          </a:p>
        </p:txBody>
      </p:sp>
      <p:sp>
        <p:nvSpPr>
          <p:cNvPr id="1244" name="Google Shape;1244;p289"/>
          <p:cNvSpPr txBox="1"/>
          <p:nvPr/>
        </p:nvSpPr>
        <p:spPr>
          <a:xfrm>
            <a:off x="5715000" y="2763850"/>
            <a:ext cx="2724600" cy="637500"/>
          </a:xfrm>
          <a:prstGeom prst="rect">
            <a:avLst/>
          </a:prstGeom>
          <a:noFill/>
          <a:ln>
            <a:noFill/>
          </a:ln>
        </p:spPr>
        <p:txBody>
          <a:bodyPr anchorCtr="0" anchor="t" bIns="0" lIns="457200"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9E9E9E"/>
                </a:solidFill>
                <a:latin typeface="Roboto"/>
                <a:ea typeface="Roboto"/>
                <a:cs typeface="Roboto"/>
                <a:sym typeface="Roboto"/>
              </a:rPr>
              <a:t>Step 4 Goes Here: </a:t>
            </a:r>
            <a:br>
              <a:rPr b="1" i="0" lang="en" sz="1000" u="none" cap="none" strike="noStrike">
                <a:solidFill>
                  <a:srgbClr val="9E9E9E"/>
                </a:solidFill>
                <a:latin typeface="Roboto"/>
                <a:ea typeface="Roboto"/>
                <a:cs typeface="Roboto"/>
                <a:sym typeface="Roboto"/>
              </a:rPr>
            </a:br>
            <a:r>
              <a:rPr b="0" i="0" lang="en" sz="1000" u="none" cap="none" strike="noStrike">
                <a:solidFill>
                  <a:srgbClr val="9E9E9E"/>
                </a:solidFill>
                <a:latin typeface="Roboto"/>
                <a:ea typeface="Roboto"/>
                <a:cs typeface="Roboto"/>
                <a:sym typeface="Roboto"/>
              </a:rPr>
              <a:t>Gray out the steps that you are not explaining. Make the text gray color a9b7c0ff. Completed steps are black. </a:t>
            </a:r>
            <a:endParaRPr b="0" i="0" sz="1000" u="none" cap="none" strike="noStrike">
              <a:solidFill>
                <a:srgbClr val="9E9E9E"/>
              </a:solidFill>
              <a:latin typeface="Roboto"/>
              <a:ea typeface="Roboto"/>
              <a:cs typeface="Roboto"/>
              <a:sym typeface="Roboto"/>
            </a:endParaRPr>
          </a:p>
          <a:p>
            <a:pPr indent="0" lvl="0" marL="0" marR="0" rtl="0" algn="l">
              <a:lnSpc>
                <a:spcPct val="100000"/>
              </a:lnSpc>
              <a:spcBef>
                <a:spcPts val="1600"/>
              </a:spcBef>
              <a:spcAft>
                <a:spcPts val="0"/>
              </a:spcAft>
              <a:buClr>
                <a:srgbClr val="000000"/>
              </a:buClr>
              <a:buSzPts val="800"/>
              <a:buFont typeface="Arial"/>
              <a:buNone/>
            </a:pPr>
            <a:r>
              <a:t/>
            </a:r>
            <a:endParaRPr b="1" i="0" sz="800" u="none" cap="none" strike="noStrike">
              <a:solidFill>
                <a:srgbClr val="9E9E9E"/>
              </a:solidFill>
              <a:latin typeface="Roboto"/>
              <a:ea typeface="Roboto"/>
              <a:cs typeface="Roboto"/>
              <a:sym typeface="Roboto"/>
            </a:endParaRPr>
          </a:p>
          <a:p>
            <a:pPr indent="0" lvl="0" marL="0" marR="0" rtl="0" algn="l">
              <a:lnSpc>
                <a:spcPct val="100000"/>
              </a:lnSpc>
              <a:spcBef>
                <a:spcPts val="1600"/>
              </a:spcBef>
              <a:spcAft>
                <a:spcPts val="1600"/>
              </a:spcAft>
              <a:buClr>
                <a:srgbClr val="000000"/>
              </a:buClr>
              <a:buSzPts val="800"/>
              <a:buFont typeface="Arial"/>
              <a:buNone/>
            </a:pPr>
            <a:r>
              <a:t/>
            </a:r>
            <a:endParaRPr b="1" i="0" sz="800" u="none" cap="none" strike="noStrike">
              <a:solidFill>
                <a:srgbClr val="9E9E9E"/>
              </a:solidFill>
              <a:latin typeface="Roboto"/>
              <a:ea typeface="Roboto"/>
              <a:cs typeface="Roboto"/>
              <a:sym typeface="Roboto"/>
            </a:endParaRPr>
          </a:p>
        </p:txBody>
      </p:sp>
      <p:sp>
        <p:nvSpPr>
          <p:cNvPr id="1245" name="Google Shape;1245;p289"/>
          <p:cNvSpPr txBox="1"/>
          <p:nvPr/>
        </p:nvSpPr>
        <p:spPr>
          <a:xfrm>
            <a:off x="0" y="2078050"/>
            <a:ext cx="2779800" cy="637500"/>
          </a:xfrm>
          <a:prstGeom prst="rect">
            <a:avLst/>
          </a:prstGeom>
          <a:noFill/>
          <a:ln>
            <a:noFill/>
          </a:ln>
        </p:spPr>
        <p:txBody>
          <a:bodyPr anchorCtr="0" anchor="t" bIns="0" lIns="457200" spcFirstLastPara="1" rIns="91425" wrap="square" tIns="91425">
            <a:noAutofit/>
          </a:bodyPr>
          <a:lstStyle/>
          <a:p>
            <a:pPr indent="0" lvl="0" marL="0" marR="0" rtl="0" algn="l">
              <a:lnSpc>
                <a:spcPct val="100000"/>
              </a:lnSpc>
              <a:spcBef>
                <a:spcPts val="0"/>
              </a:spcBef>
              <a:spcAft>
                <a:spcPts val="1600"/>
              </a:spcAft>
              <a:buClr>
                <a:srgbClr val="000000"/>
              </a:buClr>
              <a:buSzPts val="1000"/>
              <a:buFont typeface="Arial"/>
              <a:buNone/>
            </a:pPr>
            <a:r>
              <a:rPr b="1" i="0" lang="en" sz="1000" u="none" cap="none" strike="noStrike">
                <a:solidFill>
                  <a:srgbClr val="082D49"/>
                </a:solidFill>
                <a:latin typeface="Roboto"/>
                <a:ea typeface="Roboto"/>
                <a:cs typeface="Roboto"/>
                <a:sym typeface="Roboto"/>
              </a:rPr>
              <a:t>Step 1 Goes Here: </a:t>
            </a:r>
            <a:br>
              <a:rPr b="1" i="0" lang="en" sz="1000" u="none" cap="none" strike="noStrike">
                <a:solidFill>
                  <a:srgbClr val="082D49"/>
                </a:solidFill>
                <a:latin typeface="Roboto"/>
                <a:ea typeface="Roboto"/>
                <a:cs typeface="Roboto"/>
                <a:sym typeface="Roboto"/>
              </a:rPr>
            </a:br>
            <a:r>
              <a:rPr b="0" i="0" lang="en" sz="1000" u="none" cap="none" strike="noStrike">
                <a:solidFill>
                  <a:srgbClr val="082D49"/>
                </a:solidFill>
                <a:latin typeface="Roboto"/>
                <a:ea typeface="Roboto"/>
                <a:cs typeface="Roboto"/>
                <a:sym typeface="Roboto"/>
              </a:rPr>
              <a:t>Gray out the steps that you are not explaining. Make the text gray color a9b7c0ff. Completed steps are black. </a:t>
            </a:r>
            <a:endParaRPr b="0" i="0" sz="1000" u="none" cap="none" strike="noStrike">
              <a:solidFill>
                <a:srgbClr val="082D49"/>
              </a:solidFill>
              <a:latin typeface="Roboto"/>
              <a:ea typeface="Roboto"/>
              <a:cs typeface="Roboto"/>
              <a:sym typeface="Roboto"/>
            </a:endParaRPr>
          </a:p>
        </p:txBody>
      </p:sp>
      <p:sp>
        <p:nvSpPr>
          <p:cNvPr id="1246" name="Google Shape;1246;p289"/>
          <p:cNvSpPr txBox="1"/>
          <p:nvPr/>
        </p:nvSpPr>
        <p:spPr>
          <a:xfrm>
            <a:off x="0" y="3449650"/>
            <a:ext cx="2809500" cy="637500"/>
          </a:xfrm>
          <a:prstGeom prst="rect">
            <a:avLst/>
          </a:prstGeom>
          <a:noFill/>
          <a:ln>
            <a:noFill/>
          </a:ln>
        </p:spPr>
        <p:txBody>
          <a:bodyPr anchorCtr="0" anchor="t" bIns="0" lIns="457200"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9E9E9E"/>
                </a:solidFill>
                <a:latin typeface="Roboto"/>
                <a:ea typeface="Roboto"/>
                <a:cs typeface="Roboto"/>
                <a:sym typeface="Roboto"/>
              </a:rPr>
              <a:t>Step 2 Goes Here: </a:t>
            </a:r>
            <a:br>
              <a:rPr b="1" i="0" lang="en" sz="1000" u="none" cap="none" strike="noStrike">
                <a:solidFill>
                  <a:srgbClr val="9E9E9E"/>
                </a:solidFill>
                <a:latin typeface="Roboto"/>
                <a:ea typeface="Roboto"/>
                <a:cs typeface="Roboto"/>
                <a:sym typeface="Roboto"/>
              </a:rPr>
            </a:br>
            <a:r>
              <a:rPr b="0" i="0" lang="en" sz="1000" u="none" cap="none" strike="noStrike">
                <a:solidFill>
                  <a:srgbClr val="9E9E9E"/>
                </a:solidFill>
                <a:latin typeface="Roboto"/>
                <a:ea typeface="Roboto"/>
                <a:cs typeface="Roboto"/>
                <a:sym typeface="Roboto"/>
              </a:rPr>
              <a:t>Gray out the steps that you are not explaining. Make the text gray color a9b7c0ff. Completed steps are black. </a:t>
            </a:r>
            <a:endParaRPr b="0" i="0" sz="1000" u="none" cap="none" strike="noStrike">
              <a:solidFill>
                <a:srgbClr val="9E9E9E"/>
              </a:solidFill>
              <a:latin typeface="Roboto"/>
              <a:ea typeface="Roboto"/>
              <a:cs typeface="Roboto"/>
              <a:sym typeface="Roboto"/>
            </a:endParaRPr>
          </a:p>
          <a:p>
            <a:pPr indent="0" lvl="0" marL="0" marR="0" rtl="0" algn="l">
              <a:lnSpc>
                <a:spcPct val="100000"/>
              </a:lnSpc>
              <a:spcBef>
                <a:spcPts val="1600"/>
              </a:spcBef>
              <a:spcAft>
                <a:spcPts val="1600"/>
              </a:spcAft>
              <a:buClr>
                <a:srgbClr val="000000"/>
              </a:buClr>
              <a:buSzPts val="800"/>
              <a:buFont typeface="Arial"/>
              <a:buNone/>
            </a:pPr>
            <a:r>
              <a:t/>
            </a:r>
            <a:endParaRPr b="1" i="0" sz="800" u="none" cap="none" strike="noStrike">
              <a:solidFill>
                <a:srgbClr val="9E9E9E"/>
              </a:solidFill>
              <a:latin typeface="Roboto"/>
              <a:ea typeface="Roboto"/>
              <a:cs typeface="Roboto"/>
              <a:sym typeface="Roboto"/>
            </a:endParaRPr>
          </a:p>
        </p:txBody>
      </p:sp>
      <p:sp>
        <p:nvSpPr>
          <p:cNvPr id="1247" name="Google Shape;1247;p289"/>
          <p:cNvSpPr txBox="1"/>
          <p:nvPr/>
        </p:nvSpPr>
        <p:spPr>
          <a:xfrm>
            <a:off x="5715000" y="3983050"/>
            <a:ext cx="2724600" cy="637500"/>
          </a:xfrm>
          <a:prstGeom prst="rect">
            <a:avLst/>
          </a:prstGeom>
          <a:noFill/>
          <a:ln>
            <a:noFill/>
          </a:ln>
        </p:spPr>
        <p:txBody>
          <a:bodyPr anchorCtr="0" anchor="t" bIns="0" lIns="457200"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9E9E9E"/>
                </a:solidFill>
                <a:latin typeface="Roboto"/>
                <a:ea typeface="Roboto"/>
                <a:cs typeface="Roboto"/>
                <a:sym typeface="Roboto"/>
              </a:rPr>
              <a:t>Step 3 Goes Here: </a:t>
            </a:r>
            <a:br>
              <a:rPr b="1" i="0" lang="en" sz="1000" u="none" cap="none" strike="noStrike">
                <a:solidFill>
                  <a:srgbClr val="9E9E9E"/>
                </a:solidFill>
                <a:latin typeface="Roboto"/>
                <a:ea typeface="Roboto"/>
                <a:cs typeface="Roboto"/>
                <a:sym typeface="Roboto"/>
              </a:rPr>
            </a:br>
            <a:r>
              <a:rPr b="0" i="0" lang="en" sz="1000" u="none" cap="none" strike="noStrike">
                <a:solidFill>
                  <a:srgbClr val="9E9E9E"/>
                </a:solidFill>
                <a:latin typeface="Roboto"/>
                <a:ea typeface="Roboto"/>
                <a:cs typeface="Roboto"/>
                <a:sym typeface="Roboto"/>
              </a:rPr>
              <a:t>Gray out the steps that you are not explaining. Make the text gray color a9b7c0ff. Completed steps are black. </a:t>
            </a:r>
            <a:endParaRPr b="0" i="0" sz="1000" u="none" cap="none" strike="noStrike">
              <a:solidFill>
                <a:srgbClr val="9E9E9E"/>
              </a:solidFill>
              <a:latin typeface="Roboto"/>
              <a:ea typeface="Roboto"/>
              <a:cs typeface="Roboto"/>
              <a:sym typeface="Roboto"/>
            </a:endParaRPr>
          </a:p>
          <a:p>
            <a:pPr indent="0" lvl="0" marL="0" marR="0" rtl="0" algn="l">
              <a:lnSpc>
                <a:spcPct val="100000"/>
              </a:lnSpc>
              <a:spcBef>
                <a:spcPts val="1600"/>
              </a:spcBef>
              <a:spcAft>
                <a:spcPts val="0"/>
              </a:spcAft>
              <a:buClr>
                <a:srgbClr val="000000"/>
              </a:buClr>
              <a:buSzPts val="800"/>
              <a:buFont typeface="Arial"/>
              <a:buNone/>
            </a:pPr>
            <a:r>
              <a:t/>
            </a:r>
            <a:endParaRPr b="1" i="0" sz="800" u="none" cap="none" strike="noStrike">
              <a:solidFill>
                <a:srgbClr val="9E9E9E"/>
              </a:solidFill>
              <a:latin typeface="Roboto"/>
              <a:ea typeface="Roboto"/>
              <a:cs typeface="Roboto"/>
              <a:sym typeface="Roboto"/>
            </a:endParaRPr>
          </a:p>
          <a:p>
            <a:pPr indent="0" lvl="0" marL="0" marR="0" rtl="0" algn="l">
              <a:lnSpc>
                <a:spcPct val="100000"/>
              </a:lnSpc>
              <a:spcBef>
                <a:spcPts val="1600"/>
              </a:spcBef>
              <a:spcAft>
                <a:spcPts val="1600"/>
              </a:spcAft>
              <a:buClr>
                <a:srgbClr val="000000"/>
              </a:buClr>
              <a:buSzPts val="800"/>
              <a:buFont typeface="Arial"/>
              <a:buNone/>
            </a:pPr>
            <a:r>
              <a:t/>
            </a:r>
            <a:endParaRPr b="1" i="0" sz="800" u="none" cap="none" strike="noStrike">
              <a:solidFill>
                <a:srgbClr val="9E9E9E"/>
              </a:solidFill>
              <a:latin typeface="Roboto"/>
              <a:ea typeface="Roboto"/>
              <a:cs typeface="Roboto"/>
              <a:sym typeface="Roboto"/>
            </a:endParaRPr>
          </a:p>
        </p:txBody>
      </p:sp>
      <p:sp>
        <p:nvSpPr>
          <p:cNvPr id="1248" name="Google Shape;1248;p289"/>
          <p:cNvSpPr txBox="1"/>
          <p:nvPr/>
        </p:nvSpPr>
        <p:spPr>
          <a:xfrm>
            <a:off x="3264550" y="2289010"/>
            <a:ext cx="507900" cy="26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28363B"/>
                </a:solidFill>
                <a:latin typeface="Roboto"/>
                <a:ea typeface="Roboto"/>
                <a:cs typeface="Roboto"/>
                <a:sym typeface="Roboto"/>
              </a:rPr>
              <a:t>01</a:t>
            </a:r>
            <a:endParaRPr b="1" i="0" sz="1600" u="none" cap="none" strike="noStrike">
              <a:solidFill>
                <a:srgbClr val="28363B"/>
              </a:solidFill>
              <a:latin typeface="Roboto"/>
              <a:ea typeface="Roboto"/>
              <a:cs typeface="Roboto"/>
              <a:sym typeface="Roboto"/>
            </a:endParaRPr>
          </a:p>
        </p:txBody>
      </p:sp>
      <p:sp>
        <p:nvSpPr>
          <p:cNvPr id="1249" name="Google Shape;1249;p289"/>
          <p:cNvSpPr txBox="1"/>
          <p:nvPr/>
        </p:nvSpPr>
        <p:spPr>
          <a:xfrm>
            <a:off x="4332231" y="1543736"/>
            <a:ext cx="507900" cy="26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FFFFFF"/>
                </a:solidFill>
                <a:latin typeface="Roboto"/>
                <a:ea typeface="Roboto"/>
                <a:cs typeface="Roboto"/>
                <a:sym typeface="Roboto"/>
              </a:rPr>
              <a:t>05</a:t>
            </a:r>
            <a:endParaRPr b="1" i="0" sz="1600" u="none" cap="none" strike="noStrike">
              <a:solidFill>
                <a:srgbClr val="FFFFFF"/>
              </a:solidFill>
              <a:latin typeface="Roboto"/>
              <a:ea typeface="Roboto"/>
              <a:cs typeface="Roboto"/>
              <a:sym typeface="Roboto"/>
            </a:endParaRPr>
          </a:p>
        </p:txBody>
      </p:sp>
      <p:sp>
        <p:nvSpPr>
          <p:cNvPr id="1250" name="Google Shape;1250;p289"/>
          <p:cNvSpPr txBox="1"/>
          <p:nvPr/>
        </p:nvSpPr>
        <p:spPr>
          <a:xfrm>
            <a:off x="4945653" y="3516001"/>
            <a:ext cx="507900" cy="26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FFFFFF"/>
                </a:solidFill>
                <a:latin typeface="Roboto"/>
                <a:ea typeface="Roboto"/>
                <a:cs typeface="Roboto"/>
                <a:sym typeface="Roboto"/>
              </a:rPr>
              <a:t>03</a:t>
            </a:r>
            <a:endParaRPr b="1" i="0" sz="1600" u="none" cap="none" strike="noStrike">
              <a:solidFill>
                <a:srgbClr val="FFFFFF"/>
              </a:solidFill>
              <a:latin typeface="Roboto"/>
              <a:ea typeface="Roboto"/>
              <a:cs typeface="Roboto"/>
              <a:sym typeface="Roboto"/>
            </a:endParaRPr>
          </a:p>
        </p:txBody>
      </p:sp>
      <p:sp>
        <p:nvSpPr>
          <p:cNvPr id="1251" name="Google Shape;1251;p289"/>
          <p:cNvSpPr txBox="1"/>
          <p:nvPr/>
        </p:nvSpPr>
        <p:spPr>
          <a:xfrm>
            <a:off x="3675648" y="3516001"/>
            <a:ext cx="507900" cy="26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9E9E9E"/>
                </a:solidFill>
                <a:latin typeface="Roboto"/>
                <a:ea typeface="Roboto"/>
                <a:cs typeface="Roboto"/>
                <a:sym typeface="Roboto"/>
              </a:rPr>
              <a:t>02</a:t>
            </a:r>
            <a:endParaRPr b="1" i="0" sz="1600" u="none" cap="none" strike="noStrike">
              <a:solidFill>
                <a:srgbClr val="9E9E9E"/>
              </a:solidFill>
              <a:latin typeface="Roboto"/>
              <a:ea typeface="Roboto"/>
              <a:cs typeface="Roboto"/>
              <a:sym typeface="Roboto"/>
            </a:endParaRPr>
          </a:p>
        </p:txBody>
      </p:sp>
      <p:sp>
        <p:nvSpPr>
          <p:cNvPr id="1252" name="Google Shape;1252;p289"/>
          <p:cNvSpPr txBox="1"/>
          <p:nvPr/>
        </p:nvSpPr>
        <p:spPr>
          <a:xfrm>
            <a:off x="5355068" y="2289010"/>
            <a:ext cx="507900" cy="26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9E9E9E"/>
                </a:solidFill>
                <a:latin typeface="Roboto"/>
                <a:ea typeface="Roboto"/>
                <a:cs typeface="Roboto"/>
                <a:sym typeface="Roboto"/>
              </a:rPr>
              <a:t>04</a:t>
            </a:r>
            <a:endParaRPr b="1" i="0" sz="1600" u="none" cap="none" strike="noStrike">
              <a:solidFill>
                <a:srgbClr val="9E9E9E"/>
              </a:solidFill>
              <a:latin typeface="Roboto"/>
              <a:ea typeface="Roboto"/>
              <a:cs typeface="Roboto"/>
              <a:sym typeface="Roboto"/>
            </a:endParaRPr>
          </a:p>
        </p:txBody>
      </p:sp>
      <p:sp>
        <p:nvSpPr>
          <p:cNvPr id="1253" name="Google Shape;1253;p289"/>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54" name="Google Shape;1254;p289"/>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55" name="Google Shape;1255;p28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8">
  <p:cSld name="CUSTOM_17">
    <p:spTree>
      <p:nvGrpSpPr>
        <p:cNvPr id="1256" name="Shape 1256"/>
        <p:cNvGrpSpPr/>
        <p:nvPr/>
      </p:nvGrpSpPr>
      <p:grpSpPr>
        <a:xfrm>
          <a:off x="0" y="0"/>
          <a:ext cx="0" cy="0"/>
          <a:chOff x="0" y="0"/>
          <a:chExt cx="0" cy="0"/>
        </a:xfrm>
      </p:grpSpPr>
      <p:cxnSp>
        <p:nvCxnSpPr>
          <p:cNvPr id="1257" name="Google Shape;1257;p290"/>
          <p:cNvCxnSpPr/>
          <p:nvPr/>
        </p:nvCxnSpPr>
        <p:spPr>
          <a:xfrm rot="10800000">
            <a:off x="4984248" y="3979850"/>
            <a:ext cx="3231900" cy="0"/>
          </a:xfrm>
          <a:prstGeom prst="straightConnector1">
            <a:avLst/>
          </a:prstGeom>
          <a:noFill/>
          <a:ln cap="flat" cmpd="sng" w="9525">
            <a:solidFill>
              <a:srgbClr val="2E5E73"/>
            </a:solidFill>
            <a:prstDash val="solid"/>
            <a:round/>
            <a:headEnd len="sm" w="sm" type="none"/>
            <a:tailEnd len="sm" w="sm" type="none"/>
          </a:ln>
        </p:spPr>
      </p:cxnSp>
      <p:cxnSp>
        <p:nvCxnSpPr>
          <p:cNvPr id="1258" name="Google Shape;1258;p290"/>
          <p:cNvCxnSpPr/>
          <p:nvPr/>
        </p:nvCxnSpPr>
        <p:spPr>
          <a:xfrm rot="10800000">
            <a:off x="5598648" y="2760650"/>
            <a:ext cx="2617500" cy="0"/>
          </a:xfrm>
          <a:prstGeom prst="straightConnector1">
            <a:avLst/>
          </a:prstGeom>
          <a:noFill/>
          <a:ln cap="flat" cmpd="sng" w="9525">
            <a:solidFill>
              <a:srgbClr val="2E5E73"/>
            </a:solidFill>
            <a:prstDash val="solid"/>
            <a:round/>
            <a:headEnd len="sm" w="sm" type="none"/>
            <a:tailEnd len="sm" w="sm" type="none"/>
          </a:ln>
        </p:spPr>
      </p:cxnSp>
      <p:cxnSp>
        <p:nvCxnSpPr>
          <p:cNvPr id="1259" name="Google Shape;1259;p290"/>
          <p:cNvCxnSpPr/>
          <p:nvPr/>
        </p:nvCxnSpPr>
        <p:spPr>
          <a:xfrm rot="10800000">
            <a:off x="5165750" y="1616800"/>
            <a:ext cx="3050400" cy="0"/>
          </a:xfrm>
          <a:prstGeom prst="straightConnector1">
            <a:avLst/>
          </a:prstGeom>
          <a:noFill/>
          <a:ln cap="flat" cmpd="sng" w="9525">
            <a:solidFill>
              <a:srgbClr val="2E5E73"/>
            </a:solidFill>
            <a:prstDash val="solid"/>
            <a:round/>
            <a:headEnd len="sm" w="sm" type="none"/>
            <a:tailEnd len="sm" w="sm" type="none"/>
          </a:ln>
        </p:spPr>
      </p:cxnSp>
      <p:cxnSp>
        <p:nvCxnSpPr>
          <p:cNvPr id="1260" name="Google Shape;1260;p290"/>
          <p:cNvCxnSpPr/>
          <p:nvPr/>
        </p:nvCxnSpPr>
        <p:spPr>
          <a:xfrm rot="10800000">
            <a:off x="457250" y="3446450"/>
            <a:ext cx="3031500" cy="0"/>
          </a:xfrm>
          <a:prstGeom prst="straightConnector1">
            <a:avLst/>
          </a:prstGeom>
          <a:noFill/>
          <a:ln cap="flat" cmpd="sng" w="9525">
            <a:solidFill>
              <a:srgbClr val="2E5E73"/>
            </a:solidFill>
            <a:prstDash val="solid"/>
            <a:round/>
            <a:headEnd len="sm" w="sm" type="none"/>
            <a:tailEnd len="sm" w="sm" type="none"/>
          </a:ln>
        </p:spPr>
      </p:cxnSp>
      <p:cxnSp>
        <p:nvCxnSpPr>
          <p:cNvPr id="1261" name="Google Shape;1261;p290"/>
          <p:cNvCxnSpPr/>
          <p:nvPr/>
        </p:nvCxnSpPr>
        <p:spPr>
          <a:xfrm rot="10800000">
            <a:off x="457300" y="2074850"/>
            <a:ext cx="3407700" cy="0"/>
          </a:xfrm>
          <a:prstGeom prst="straightConnector1">
            <a:avLst/>
          </a:prstGeom>
          <a:noFill/>
          <a:ln cap="flat" cmpd="sng" w="9525">
            <a:solidFill>
              <a:srgbClr val="2E5E73"/>
            </a:solidFill>
            <a:prstDash val="solid"/>
            <a:round/>
            <a:headEnd len="sm" w="sm" type="none"/>
            <a:tailEnd len="sm" w="sm" type="none"/>
          </a:ln>
        </p:spPr>
      </p:cxnSp>
      <p:sp>
        <p:nvSpPr>
          <p:cNvPr id="1262" name="Google Shape;1262;p290"/>
          <p:cNvSpPr/>
          <p:nvPr/>
        </p:nvSpPr>
        <p:spPr>
          <a:xfrm rot="-4979340">
            <a:off x="3196687" y="1456287"/>
            <a:ext cx="2767493" cy="2771887"/>
          </a:xfrm>
          <a:prstGeom prst="blockArc">
            <a:avLst>
              <a:gd fmla="val 12602522" name="adj1"/>
              <a:gd fmla="val 16867657" name="adj2"/>
              <a:gd fmla="val 20844" name="adj3"/>
            </a:avLst>
          </a:prstGeom>
          <a:solidFill>
            <a:srgbClr val="082D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290"/>
          <p:cNvSpPr/>
          <p:nvPr/>
        </p:nvSpPr>
        <p:spPr>
          <a:xfrm rot="7923045">
            <a:off x="3174958" y="1453927"/>
            <a:ext cx="2774756" cy="2775201"/>
          </a:xfrm>
          <a:prstGeom prst="blockArc">
            <a:avLst>
              <a:gd fmla="val 12602522" name="adj1"/>
              <a:gd fmla="val 16867657" name="adj2"/>
              <a:gd fmla="val 20844" name="adj3"/>
            </a:avLst>
          </a:prstGeom>
          <a:solidFill>
            <a:srgbClr val="2E5E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290"/>
          <p:cNvSpPr/>
          <p:nvPr/>
        </p:nvSpPr>
        <p:spPr>
          <a:xfrm rot="3597646">
            <a:off x="3178355" y="1465981"/>
            <a:ext cx="2774111" cy="2776438"/>
          </a:xfrm>
          <a:prstGeom prst="blockArc">
            <a:avLst>
              <a:gd fmla="val 12602522" name="adj1"/>
              <a:gd fmla="val 16867657" name="adj2"/>
              <a:gd fmla="val 20844" name="adj3"/>
            </a:avLst>
          </a:pr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290"/>
          <p:cNvSpPr/>
          <p:nvPr/>
        </p:nvSpPr>
        <p:spPr>
          <a:xfrm rot="4022619">
            <a:off x="5320201" y="2220795"/>
            <a:ext cx="577648" cy="579030"/>
          </a:xfrm>
          <a:prstGeom prst="pie">
            <a:avLst>
              <a:gd fmla="val 6190354" name="adj1"/>
              <a:gd fmla="val 14996165" name="adj2"/>
            </a:avLst>
          </a:prstGeom>
          <a:solidFill>
            <a:srgbClr val="2E5E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290"/>
          <p:cNvSpPr/>
          <p:nvPr/>
        </p:nvSpPr>
        <p:spPr>
          <a:xfrm rot="-6818172">
            <a:off x="5317472" y="2211275"/>
            <a:ext cx="577660" cy="578915"/>
          </a:xfrm>
          <a:prstGeom prst="pie">
            <a:avLst>
              <a:gd fmla="val 4028252" name="adj1"/>
              <a:gd fmla="val 17183677" name="adj2"/>
            </a:avLst>
          </a:prstGeom>
          <a:solidFill>
            <a:srgbClr val="2E5E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290"/>
          <p:cNvSpPr/>
          <p:nvPr/>
        </p:nvSpPr>
        <p:spPr>
          <a:xfrm rot="-9361798">
            <a:off x="3184638" y="1447961"/>
            <a:ext cx="2776555" cy="2773451"/>
          </a:xfrm>
          <a:prstGeom prst="blockArc">
            <a:avLst>
              <a:gd fmla="val 12602522" name="adj1"/>
              <a:gd fmla="val 16867657" name="adj2"/>
              <a:gd fmla="val 20844" name="adj3"/>
            </a:avLst>
          </a:prstGeom>
          <a:solidFill>
            <a:srgbClr val="1475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290"/>
          <p:cNvSpPr/>
          <p:nvPr/>
        </p:nvSpPr>
        <p:spPr>
          <a:xfrm rot="-8939422">
            <a:off x="3649612" y="3442339"/>
            <a:ext cx="578242" cy="578192"/>
          </a:xfrm>
          <a:prstGeom prst="pie">
            <a:avLst>
              <a:gd fmla="val 6190354" name="adj1"/>
              <a:gd fmla="val 14996165" name="adj2"/>
            </a:avLst>
          </a:prstGeom>
          <a:solidFill>
            <a:srgbClr val="082D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290"/>
          <p:cNvSpPr/>
          <p:nvPr/>
        </p:nvSpPr>
        <p:spPr>
          <a:xfrm rot="1821421">
            <a:off x="3649857" y="3442103"/>
            <a:ext cx="578171" cy="578109"/>
          </a:xfrm>
          <a:prstGeom prst="pie">
            <a:avLst>
              <a:gd fmla="val 4028252" name="adj1"/>
              <a:gd fmla="val 17183677" name="adj2"/>
            </a:avLst>
          </a:prstGeom>
          <a:solidFill>
            <a:srgbClr val="082D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290"/>
          <p:cNvSpPr/>
          <p:nvPr/>
        </p:nvSpPr>
        <p:spPr>
          <a:xfrm rot="-598995">
            <a:off x="3189261" y="1467415"/>
            <a:ext cx="2777455" cy="2773180"/>
          </a:xfrm>
          <a:prstGeom prst="blockArc">
            <a:avLst>
              <a:gd fmla="val 12513247" name="adj1"/>
              <a:gd fmla="val 16867657" name="adj2"/>
              <a:gd fmla="val 20844" name="adj3"/>
            </a:avLst>
          </a:prstGeom>
          <a:solidFill>
            <a:srgbClr val="00C7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290"/>
          <p:cNvSpPr/>
          <p:nvPr/>
        </p:nvSpPr>
        <p:spPr>
          <a:xfrm rot="-176551">
            <a:off x="4302435" y="1467379"/>
            <a:ext cx="578563" cy="578263"/>
          </a:xfrm>
          <a:prstGeom prst="pie">
            <a:avLst>
              <a:gd fmla="val 6190354" name="adj1"/>
              <a:gd fmla="val 14996165" name="adj2"/>
            </a:avLst>
          </a:pr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290"/>
          <p:cNvSpPr/>
          <p:nvPr/>
        </p:nvSpPr>
        <p:spPr>
          <a:xfrm rot="10584085">
            <a:off x="4302418" y="1467587"/>
            <a:ext cx="578340" cy="578041"/>
          </a:xfrm>
          <a:prstGeom prst="pie">
            <a:avLst>
              <a:gd fmla="val 4028252" name="adj1"/>
              <a:gd fmla="val 17183677" name="adj2"/>
            </a:avLst>
          </a:pr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290"/>
          <p:cNvSpPr/>
          <p:nvPr/>
        </p:nvSpPr>
        <p:spPr>
          <a:xfrm rot="8347474">
            <a:off x="4931456" y="3431417"/>
            <a:ext cx="578072" cy="578435"/>
          </a:xfrm>
          <a:prstGeom prst="pie">
            <a:avLst>
              <a:gd fmla="val 6190354" name="adj1"/>
              <a:gd fmla="val 14996165" name="adj2"/>
            </a:avLst>
          </a:prstGeom>
          <a:solidFill>
            <a:srgbClr val="1475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290"/>
          <p:cNvSpPr/>
          <p:nvPr/>
        </p:nvSpPr>
        <p:spPr>
          <a:xfrm rot="-2492975">
            <a:off x="4931530" y="3431343"/>
            <a:ext cx="578047" cy="578644"/>
          </a:xfrm>
          <a:prstGeom prst="pie">
            <a:avLst>
              <a:gd fmla="val 4028252" name="adj1"/>
              <a:gd fmla="val 17183677" name="adj2"/>
            </a:avLst>
          </a:prstGeom>
          <a:solidFill>
            <a:srgbClr val="1475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290"/>
          <p:cNvSpPr/>
          <p:nvPr/>
        </p:nvSpPr>
        <p:spPr>
          <a:xfrm rot="-4555659">
            <a:off x="3248102" y="2209369"/>
            <a:ext cx="577429" cy="578884"/>
          </a:xfrm>
          <a:prstGeom prst="pie">
            <a:avLst>
              <a:gd fmla="val 6190354" name="adj1"/>
              <a:gd fmla="val 14996165" name="adj2"/>
            </a:avLst>
          </a:prstGeom>
          <a:solidFill>
            <a:srgbClr val="00C7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290"/>
          <p:cNvSpPr/>
          <p:nvPr/>
        </p:nvSpPr>
        <p:spPr>
          <a:xfrm rot="6205784">
            <a:off x="3248236" y="2209364"/>
            <a:ext cx="577388" cy="578847"/>
          </a:xfrm>
          <a:prstGeom prst="pie">
            <a:avLst>
              <a:gd fmla="val 4028252" name="adj1"/>
              <a:gd fmla="val 17183677" name="adj2"/>
            </a:avLst>
          </a:prstGeom>
          <a:solidFill>
            <a:srgbClr val="00C7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290"/>
          <p:cNvSpPr txBox="1"/>
          <p:nvPr/>
        </p:nvSpPr>
        <p:spPr>
          <a:xfrm>
            <a:off x="5715000" y="1616800"/>
            <a:ext cx="2849700" cy="637500"/>
          </a:xfrm>
          <a:prstGeom prst="rect">
            <a:avLst/>
          </a:prstGeom>
          <a:noFill/>
          <a:ln>
            <a:noFill/>
          </a:ln>
        </p:spPr>
        <p:txBody>
          <a:bodyPr anchorCtr="0" anchor="t" bIns="0" lIns="457200"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2E5E73"/>
                </a:solidFill>
                <a:latin typeface="Roboto"/>
                <a:ea typeface="Roboto"/>
                <a:cs typeface="Roboto"/>
                <a:sym typeface="Roboto"/>
              </a:rPr>
              <a:t>Step 5 Goes Here: </a:t>
            </a:r>
            <a:br>
              <a:rPr b="1" i="0" lang="en" sz="1000" u="none" cap="none" strike="noStrike">
                <a:solidFill>
                  <a:srgbClr val="2E5E73"/>
                </a:solidFill>
                <a:latin typeface="Roboto"/>
                <a:ea typeface="Roboto"/>
                <a:cs typeface="Roboto"/>
                <a:sym typeface="Roboto"/>
              </a:rPr>
            </a:br>
            <a:r>
              <a:rPr b="0" i="0" lang="en" sz="1000" u="none" cap="none" strike="noStrike">
                <a:solidFill>
                  <a:srgbClr val="2E5E73"/>
                </a:solidFill>
                <a:latin typeface="Roboto"/>
                <a:ea typeface="Roboto"/>
                <a:cs typeface="Roboto"/>
                <a:sym typeface="Roboto"/>
              </a:rPr>
              <a:t>Gray out the steps that you are not explaining. Make the text gray color a9b7c0ff. Completed steps are black. </a:t>
            </a:r>
            <a:endParaRPr b="0" i="0" sz="1000" u="none" cap="none" strike="noStrike">
              <a:solidFill>
                <a:srgbClr val="2E5E73"/>
              </a:solidFill>
              <a:latin typeface="Roboto"/>
              <a:ea typeface="Roboto"/>
              <a:cs typeface="Roboto"/>
              <a:sym typeface="Roboto"/>
            </a:endParaRPr>
          </a:p>
          <a:p>
            <a:pPr indent="0" lvl="0" marL="0" marR="0" rtl="0" algn="l">
              <a:lnSpc>
                <a:spcPct val="100000"/>
              </a:lnSpc>
              <a:spcBef>
                <a:spcPts val="1600"/>
              </a:spcBef>
              <a:spcAft>
                <a:spcPts val="0"/>
              </a:spcAft>
              <a:buClr>
                <a:srgbClr val="000000"/>
              </a:buClr>
              <a:buSzPts val="800"/>
              <a:buFont typeface="Arial"/>
              <a:buNone/>
            </a:pPr>
            <a:r>
              <a:t/>
            </a:r>
            <a:endParaRPr b="1" i="0" sz="800" u="none" cap="none" strike="noStrike">
              <a:solidFill>
                <a:srgbClr val="2E5E73"/>
              </a:solidFill>
              <a:latin typeface="Roboto"/>
              <a:ea typeface="Roboto"/>
              <a:cs typeface="Roboto"/>
              <a:sym typeface="Roboto"/>
            </a:endParaRPr>
          </a:p>
          <a:p>
            <a:pPr indent="0" lvl="0" marL="0" marR="0" rtl="0" algn="l">
              <a:lnSpc>
                <a:spcPct val="100000"/>
              </a:lnSpc>
              <a:spcBef>
                <a:spcPts val="1600"/>
              </a:spcBef>
              <a:spcAft>
                <a:spcPts val="1600"/>
              </a:spcAft>
              <a:buClr>
                <a:srgbClr val="000000"/>
              </a:buClr>
              <a:buSzPts val="800"/>
              <a:buFont typeface="Arial"/>
              <a:buNone/>
            </a:pPr>
            <a:r>
              <a:t/>
            </a:r>
            <a:endParaRPr b="1" i="0" sz="800" u="none" cap="none" strike="noStrike">
              <a:solidFill>
                <a:srgbClr val="2E5E73"/>
              </a:solidFill>
              <a:latin typeface="Roboto"/>
              <a:ea typeface="Roboto"/>
              <a:cs typeface="Roboto"/>
              <a:sym typeface="Roboto"/>
            </a:endParaRPr>
          </a:p>
        </p:txBody>
      </p:sp>
      <p:sp>
        <p:nvSpPr>
          <p:cNvPr id="1278" name="Google Shape;1278;p290"/>
          <p:cNvSpPr txBox="1"/>
          <p:nvPr/>
        </p:nvSpPr>
        <p:spPr>
          <a:xfrm>
            <a:off x="0" y="2078050"/>
            <a:ext cx="2779800" cy="637500"/>
          </a:xfrm>
          <a:prstGeom prst="rect">
            <a:avLst/>
          </a:prstGeom>
          <a:noFill/>
          <a:ln>
            <a:noFill/>
          </a:ln>
        </p:spPr>
        <p:txBody>
          <a:bodyPr anchorCtr="0" anchor="t" bIns="0" lIns="457200" spcFirstLastPara="1" rIns="91425" wrap="square" tIns="91425">
            <a:noAutofit/>
          </a:bodyPr>
          <a:lstStyle/>
          <a:p>
            <a:pPr indent="0" lvl="0" marL="0" marR="0" rtl="0" algn="l">
              <a:lnSpc>
                <a:spcPct val="100000"/>
              </a:lnSpc>
              <a:spcBef>
                <a:spcPts val="0"/>
              </a:spcBef>
              <a:spcAft>
                <a:spcPts val="1600"/>
              </a:spcAft>
              <a:buClr>
                <a:srgbClr val="000000"/>
              </a:buClr>
              <a:buSzPts val="1000"/>
              <a:buFont typeface="Arial"/>
              <a:buNone/>
            </a:pPr>
            <a:r>
              <a:rPr b="1" i="0" lang="en" sz="1000" u="none" cap="none" strike="noStrike">
                <a:solidFill>
                  <a:srgbClr val="2E5E73"/>
                </a:solidFill>
                <a:latin typeface="Roboto"/>
                <a:ea typeface="Roboto"/>
                <a:cs typeface="Roboto"/>
                <a:sym typeface="Roboto"/>
              </a:rPr>
              <a:t>Step 1 Goes Here: </a:t>
            </a:r>
            <a:br>
              <a:rPr b="1" i="0" lang="en" sz="1000" u="none" cap="none" strike="noStrike">
                <a:solidFill>
                  <a:srgbClr val="2E5E73"/>
                </a:solidFill>
                <a:latin typeface="Roboto"/>
                <a:ea typeface="Roboto"/>
                <a:cs typeface="Roboto"/>
                <a:sym typeface="Roboto"/>
              </a:rPr>
            </a:br>
            <a:r>
              <a:rPr b="0" i="0" lang="en" sz="1000" u="none" cap="none" strike="noStrike">
                <a:solidFill>
                  <a:srgbClr val="2E5E73"/>
                </a:solidFill>
                <a:latin typeface="Roboto"/>
                <a:ea typeface="Roboto"/>
                <a:cs typeface="Roboto"/>
                <a:sym typeface="Roboto"/>
              </a:rPr>
              <a:t>Gray out the steps that you are not explaining. Make the text gray color a9b7c0ff. Completed steps are black. </a:t>
            </a:r>
            <a:endParaRPr b="0" i="0" sz="1000" u="none" cap="none" strike="noStrike">
              <a:solidFill>
                <a:srgbClr val="2E5E73"/>
              </a:solidFill>
              <a:latin typeface="Roboto"/>
              <a:ea typeface="Roboto"/>
              <a:cs typeface="Roboto"/>
              <a:sym typeface="Roboto"/>
            </a:endParaRPr>
          </a:p>
        </p:txBody>
      </p:sp>
      <p:sp>
        <p:nvSpPr>
          <p:cNvPr id="1279" name="Google Shape;1279;p290"/>
          <p:cNvSpPr txBox="1"/>
          <p:nvPr/>
        </p:nvSpPr>
        <p:spPr>
          <a:xfrm>
            <a:off x="0" y="3445600"/>
            <a:ext cx="2809500" cy="637500"/>
          </a:xfrm>
          <a:prstGeom prst="rect">
            <a:avLst/>
          </a:prstGeom>
          <a:noFill/>
          <a:ln>
            <a:noFill/>
          </a:ln>
        </p:spPr>
        <p:txBody>
          <a:bodyPr anchorCtr="0" anchor="t" bIns="0" lIns="457200"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2E5E73"/>
                </a:solidFill>
                <a:latin typeface="Roboto"/>
                <a:ea typeface="Roboto"/>
                <a:cs typeface="Roboto"/>
                <a:sym typeface="Roboto"/>
              </a:rPr>
              <a:t>Step 2 Goes Here: </a:t>
            </a:r>
            <a:br>
              <a:rPr b="1" i="0" lang="en" sz="1000" u="none" cap="none" strike="noStrike">
                <a:solidFill>
                  <a:srgbClr val="2E5E73"/>
                </a:solidFill>
                <a:latin typeface="Roboto"/>
                <a:ea typeface="Roboto"/>
                <a:cs typeface="Roboto"/>
                <a:sym typeface="Roboto"/>
              </a:rPr>
            </a:br>
            <a:r>
              <a:rPr b="0" i="0" lang="en" sz="1000" u="none" cap="none" strike="noStrike">
                <a:solidFill>
                  <a:srgbClr val="2E5E73"/>
                </a:solidFill>
                <a:latin typeface="Roboto"/>
                <a:ea typeface="Roboto"/>
                <a:cs typeface="Roboto"/>
                <a:sym typeface="Roboto"/>
              </a:rPr>
              <a:t>Gray out the steps that you are not explaining. Make the text gray color a9b7c0ff. Completed steps are black. </a:t>
            </a:r>
            <a:endParaRPr b="0" i="0" sz="1000" u="none" cap="none" strike="noStrike">
              <a:solidFill>
                <a:srgbClr val="2E5E73"/>
              </a:solidFill>
              <a:latin typeface="Roboto"/>
              <a:ea typeface="Roboto"/>
              <a:cs typeface="Roboto"/>
              <a:sym typeface="Roboto"/>
            </a:endParaRPr>
          </a:p>
          <a:p>
            <a:pPr indent="0" lvl="0" marL="0" marR="0" rtl="0" algn="l">
              <a:lnSpc>
                <a:spcPct val="100000"/>
              </a:lnSpc>
              <a:spcBef>
                <a:spcPts val="1600"/>
              </a:spcBef>
              <a:spcAft>
                <a:spcPts val="1600"/>
              </a:spcAft>
              <a:buClr>
                <a:srgbClr val="000000"/>
              </a:buClr>
              <a:buSzPts val="800"/>
              <a:buFont typeface="Arial"/>
              <a:buNone/>
            </a:pPr>
            <a:r>
              <a:t/>
            </a:r>
            <a:endParaRPr b="1" i="0" sz="800" u="none" cap="none" strike="noStrike">
              <a:solidFill>
                <a:srgbClr val="2E5E73"/>
              </a:solidFill>
              <a:latin typeface="Roboto"/>
              <a:ea typeface="Roboto"/>
              <a:cs typeface="Roboto"/>
              <a:sym typeface="Roboto"/>
            </a:endParaRPr>
          </a:p>
        </p:txBody>
      </p:sp>
      <p:sp>
        <p:nvSpPr>
          <p:cNvPr id="1280" name="Google Shape;1280;p290"/>
          <p:cNvSpPr txBox="1"/>
          <p:nvPr/>
        </p:nvSpPr>
        <p:spPr>
          <a:xfrm>
            <a:off x="5715000" y="3979000"/>
            <a:ext cx="2724600" cy="637500"/>
          </a:xfrm>
          <a:prstGeom prst="rect">
            <a:avLst/>
          </a:prstGeom>
          <a:noFill/>
          <a:ln>
            <a:noFill/>
          </a:ln>
        </p:spPr>
        <p:txBody>
          <a:bodyPr anchorCtr="0" anchor="t" bIns="0" lIns="457200"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2E5E73"/>
                </a:solidFill>
                <a:latin typeface="Roboto"/>
                <a:ea typeface="Roboto"/>
                <a:cs typeface="Roboto"/>
                <a:sym typeface="Roboto"/>
              </a:rPr>
              <a:t>Step 3 Goes Here: </a:t>
            </a:r>
            <a:br>
              <a:rPr b="1" i="0" lang="en" sz="1000" u="none" cap="none" strike="noStrike">
                <a:solidFill>
                  <a:srgbClr val="2E5E73"/>
                </a:solidFill>
                <a:latin typeface="Roboto"/>
                <a:ea typeface="Roboto"/>
                <a:cs typeface="Roboto"/>
                <a:sym typeface="Roboto"/>
              </a:rPr>
            </a:br>
            <a:r>
              <a:rPr b="0" i="0" lang="en" sz="1000" u="none" cap="none" strike="noStrike">
                <a:solidFill>
                  <a:srgbClr val="2E5E73"/>
                </a:solidFill>
                <a:latin typeface="Roboto"/>
                <a:ea typeface="Roboto"/>
                <a:cs typeface="Roboto"/>
                <a:sym typeface="Roboto"/>
              </a:rPr>
              <a:t>Gray out the steps that you are not explaining. Make the text gray color a9b7c0ff. Completed steps are black. </a:t>
            </a:r>
            <a:endParaRPr b="0" i="0" sz="1000" u="none" cap="none" strike="noStrike">
              <a:solidFill>
                <a:srgbClr val="2E5E73"/>
              </a:solidFill>
              <a:latin typeface="Roboto"/>
              <a:ea typeface="Roboto"/>
              <a:cs typeface="Roboto"/>
              <a:sym typeface="Roboto"/>
            </a:endParaRPr>
          </a:p>
          <a:p>
            <a:pPr indent="0" lvl="0" marL="0" marR="0" rtl="0" algn="l">
              <a:lnSpc>
                <a:spcPct val="100000"/>
              </a:lnSpc>
              <a:spcBef>
                <a:spcPts val="1600"/>
              </a:spcBef>
              <a:spcAft>
                <a:spcPts val="0"/>
              </a:spcAft>
              <a:buClr>
                <a:srgbClr val="000000"/>
              </a:buClr>
              <a:buSzPts val="800"/>
              <a:buFont typeface="Arial"/>
              <a:buNone/>
            </a:pPr>
            <a:r>
              <a:t/>
            </a:r>
            <a:endParaRPr b="1" i="0" sz="800" u="none" cap="none" strike="noStrike">
              <a:solidFill>
                <a:srgbClr val="2E5E73"/>
              </a:solidFill>
              <a:latin typeface="Roboto"/>
              <a:ea typeface="Roboto"/>
              <a:cs typeface="Roboto"/>
              <a:sym typeface="Roboto"/>
            </a:endParaRPr>
          </a:p>
          <a:p>
            <a:pPr indent="0" lvl="0" marL="0" marR="0" rtl="0" algn="l">
              <a:lnSpc>
                <a:spcPct val="100000"/>
              </a:lnSpc>
              <a:spcBef>
                <a:spcPts val="1600"/>
              </a:spcBef>
              <a:spcAft>
                <a:spcPts val="1600"/>
              </a:spcAft>
              <a:buClr>
                <a:srgbClr val="000000"/>
              </a:buClr>
              <a:buSzPts val="800"/>
              <a:buFont typeface="Arial"/>
              <a:buNone/>
            </a:pPr>
            <a:r>
              <a:t/>
            </a:r>
            <a:endParaRPr b="1" i="0" sz="800" u="none" cap="none" strike="noStrike">
              <a:solidFill>
                <a:srgbClr val="2E5E73"/>
              </a:solidFill>
              <a:latin typeface="Roboto"/>
              <a:ea typeface="Roboto"/>
              <a:cs typeface="Roboto"/>
              <a:sym typeface="Roboto"/>
            </a:endParaRPr>
          </a:p>
        </p:txBody>
      </p:sp>
      <p:sp>
        <p:nvSpPr>
          <p:cNvPr id="1281" name="Google Shape;1281;p290"/>
          <p:cNvSpPr txBox="1"/>
          <p:nvPr/>
        </p:nvSpPr>
        <p:spPr>
          <a:xfrm>
            <a:off x="3264550" y="2289010"/>
            <a:ext cx="507900" cy="26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28363B"/>
                </a:solidFill>
                <a:latin typeface="Roboto"/>
                <a:ea typeface="Roboto"/>
                <a:cs typeface="Roboto"/>
                <a:sym typeface="Roboto"/>
              </a:rPr>
              <a:t>01</a:t>
            </a:r>
            <a:endParaRPr b="1" i="0" sz="1600" u="none" cap="none" strike="noStrike">
              <a:solidFill>
                <a:srgbClr val="28363B"/>
              </a:solidFill>
              <a:latin typeface="Roboto"/>
              <a:ea typeface="Roboto"/>
              <a:cs typeface="Roboto"/>
              <a:sym typeface="Roboto"/>
            </a:endParaRPr>
          </a:p>
        </p:txBody>
      </p:sp>
      <p:sp>
        <p:nvSpPr>
          <p:cNvPr id="1282" name="Google Shape;1282;p290"/>
          <p:cNvSpPr txBox="1"/>
          <p:nvPr/>
        </p:nvSpPr>
        <p:spPr>
          <a:xfrm>
            <a:off x="3675648" y="3516001"/>
            <a:ext cx="507900" cy="26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FFFFFF"/>
                </a:solidFill>
                <a:latin typeface="Roboto"/>
                <a:ea typeface="Roboto"/>
                <a:cs typeface="Roboto"/>
                <a:sym typeface="Roboto"/>
              </a:rPr>
              <a:t>02</a:t>
            </a:r>
            <a:endParaRPr b="1" i="0" sz="1600" u="none" cap="none" strike="noStrike">
              <a:solidFill>
                <a:srgbClr val="FFFFFF"/>
              </a:solidFill>
              <a:latin typeface="Roboto"/>
              <a:ea typeface="Roboto"/>
              <a:cs typeface="Roboto"/>
              <a:sym typeface="Roboto"/>
            </a:endParaRPr>
          </a:p>
        </p:txBody>
      </p:sp>
      <p:sp>
        <p:nvSpPr>
          <p:cNvPr id="1283" name="Google Shape;1283;p290"/>
          <p:cNvSpPr txBox="1"/>
          <p:nvPr/>
        </p:nvSpPr>
        <p:spPr>
          <a:xfrm>
            <a:off x="4945653" y="3516001"/>
            <a:ext cx="507900" cy="26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FFFFFF"/>
                </a:solidFill>
                <a:latin typeface="Roboto"/>
                <a:ea typeface="Roboto"/>
                <a:cs typeface="Roboto"/>
                <a:sym typeface="Roboto"/>
              </a:rPr>
              <a:t>03</a:t>
            </a:r>
            <a:endParaRPr b="1" i="0" sz="1600" u="none" cap="none" strike="noStrike">
              <a:solidFill>
                <a:srgbClr val="FFFFFF"/>
              </a:solidFill>
              <a:latin typeface="Roboto"/>
              <a:ea typeface="Roboto"/>
              <a:cs typeface="Roboto"/>
              <a:sym typeface="Roboto"/>
            </a:endParaRPr>
          </a:p>
        </p:txBody>
      </p:sp>
      <p:sp>
        <p:nvSpPr>
          <p:cNvPr id="1284" name="Google Shape;1284;p290"/>
          <p:cNvSpPr txBox="1"/>
          <p:nvPr/>
        </p:nvSpPr>
        <p:spPr>
          <a:xfrm>
            <a:off x="5355068" y="2289010"/>
            <a:ext cx="507900" cy="26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FFFFFF"/>
                </a:solidFill>
                <a:latin typeface="Roboto"/>
                <a:ea typeface="Roboto"/>
                <a:cs typeface="Roboto"/>
                <a:sym typeface="Roboto"/>
              </a:rPr>
              <a:t>04</a:t>
            </a:r>
            <a:endParaRPr b="1" i="0" sz="1600" u="none" cap="none" strike="noStrike">
              <a:solidFill>
                <a:srgbClr val="FFFFFF"/>
              </a:solidFill>
              <a:latin typeface="Roboto"/>
              <a:ea typeface="Roboto"/>
              <a:cs typeface="Roboto"/>
              <a:sym typeface="Roboto"/>
            </a:endParaRPr>
          </a:p>
        </p:txBody>
      </p:sp>
      <p:sp>
        <p:nvSpPr>
          <p:cNvPr id="1285" name="Google Shape;1285;p290"/>
          <p:cNvSpPr txBox="1"/>
          <p:nvPr/>
        </p:nvSpPr>
        <p:spPr>
          <a:xfrm>
            <a:off x="4332231" y="1543736"/>
            <a:ext cx="507900" cy="26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28363B"/>
                </a:solidFill>
                <a:latin typeface="Roboto"/>
                <a:ea typeface="Roboto"/>
                <a:cs typeface="Roboto"/>
                <a:sym typeface="Roboto"/>
              </a:rPr>
              <a:t>05</a:t>
            </a:r>
            <a:endParaRPr b="1" i="0" sz="1600" u="none" cap="none" strike="noStrike">
              <a:solidFill>
                <a:srgbClr val="28363B"/>
              </a:solidFill>
              <a:latin typeface="Roboto"/>
              <a:ea typeface="Roboto"/>
              <a:cs typeface="Roboto"/>
              <a:sym typeface="Roboto"/>
            </a:endParaRPr>
          </a:p>
        </p:txBody>
      </p:sp>
      <p:sp>
        <p:nvSpPr>
          <p:cNvPr id="1286" name="Google Shape;1286;p290"/>
          <p:cNvSpPr txBox="1"/>
          <p:nvPr/>
        </p:nvSpPr>
        <p:spPr>
          <a:xfrm>
            <a:off x="5715000" y="2759800"/>
            <a:ext cx="2724600" cy="637500"/>
          </a:xfrm>
          <a:prstGeom prst="rect">
            <a:avLst/>
          </a:prstGeom>
          <a:noFill/>
          <a:ln>
            <a:noFill/>
          </a:ln>
        </p:spPr>
        <p:txBody>
          <a:bodyPr anchorCtr="0" anchor="t" bIns="0" lIns="457200"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2E5E73"/>
                </a:solidFill>
                <a:latin typeface="Roboto"/>
                <a:ea typeface="Roboto"/>
                <a:cs typeface="Roboto"/>
                <a:sym typeface="Roboto"/>
              </a:rPr>
              <a:t>Step 4 Goes Here: </a:t>
            </a:r>
            <a:br>
              <a:rPr b="1" i="0" lang="en" sz="1000" u="none" cap="none" strike="noStrike">
                <a:solidFill>
                  <a:srgbClr val="2E5E73"/>
                </a:solidFill>
                <a:latin typeface="Roboto"/>
                <a:ea typeface="Roboto"/>
                <a:cs typeface="Roboto"/>
                <a:sym typeface="Roboto"/>
              </a:rPr>
            </a:br>
            <a:r>
              <a:rPr b="0" i="0" lang="en" sz="1000" u="none" cap="none" strike="noStrike">
                <a:solidFill>
                  <a:srgbClr val="2E5E73"/>
                </a:solidFill>
                <a:latin typeface="Roboto"/>
                <a:ea typeface="Roboto"/>
                <a:cs typeface="Roboto"/>
                <a:sym typeface="Roboto"/>
              </a:rPr>
              <a:t>Gray out the steps that you are not explaining. Make the text gray color a9b7c0ff. Completed steps are black. </a:t>
            </a:r>
            <a:endParaRPr b="0" i="0" sz="1000" u="none" cap="none" strike="noStrike">
              <a:solidFill>
                <a:srgbClr val="2E5E73"/>
              </a:solidFill>
              <a:latin typeface="Roboto"/>
              <a:ea typeface="Roboto"/>
              <a:cs typeface="Roboto"/>
              <a:sym typeface="Roboto"/>
            </a:endParaRPr>
          </a:p>
          <a:p>
            <a:pPr indent="0" lvl="0" marL="0" marR="0" rtl="0" algn="l">
              <a:lnSpc>
                <a:spcPct val="100000"/>
              </a:lnSpc>
              <a:spcBef>
                <a:spcPts val="1600"/>
              </a:spcBef>
              <a:spcAft>
                <a:spcPts val="0"/>
              </a:spcAft>
              <a:buClr>
                <a:srgbClr val="000000"/>
              </a:buClr>
              <a:buSzPts val="800"/>
              <a:buFont typeface="Arial"/>
              <a:buNone/>
            </a:pPr>
            <a:r>
              <a:t/>
            </a:r>
            <a:endParaRPr b="1" i="0" sz="800" u="none" cap="none" strike="noStrike">
              <a:solidFill>
                <a:srgbClr val="2E5E73"/>
              </a:solidFill>
              <a:latin typeface="Roboto"/>
              <a:ea typeface="Roboto"/>
              <a:cs typeface="Roboto"/>
              <a:sym typeface="Roboto"/>
            </a:endParaRPr>
          </a:p>
          <a:p>
            <a:pPr indent="0" lvl="0" marL="0" marR="0" rtl="0" algn="l">
              <a:lnSpc>
                <a:spcPct val="100000"/>
              </a:lnSpc>
              <a:spcBef>
                <a:spcPts val="1600"/>
              </a:spcBef>
              <a:spcAft>
                <a:spcPts val="1600"/>
              </a:spcAft>
              <a:buClr>
                <a:srgbClr val="000000"/>
              </a:buClr>
              <a:buSzPts val="800"/>
              <a:buFont typeface="Arial"/>
              <a:buNone/>
            </a:pPr>
            <a:r>
              <a:t/>
            </a:r>
            <a:endParaRPr b="1" i="0" sz="800" u="none" cap="none" strike="noStrike">
              <a:solidFill>
                <a:srgbClr val="2E5E73"/>
              </a:solidFill>
              <a:latin typeface="Roboto"/>
              <a:ea typeface="Roboto"/>
              <a:cs typeface="Roboto"/>
              <a:sym typeface="Roboto"/>
            </a:endParaRPr>
          </a:p>
        </p:txBody>
      </p:sp>
      <p:sp>
        <p:nvSpPr>
          <p:cNvPr id="1287" name="Google Shape;1287;p290"/>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88" name="Google Shape;1288;p290"/>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89" name="Google Shape;1289;p29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9">
  <p:cSld name="CUSTOM_18">
    <p:spTree>
      <p:nvGrpSpPr>
        <p:cNvPr id="1290" name="Shape 1290"/>
        <p:cNvGrpSpPr/>
        <p:nvPr/>
      </p:nvGrpSpPr>
      <p:grpSpPr>
        <a:xfrm>
          <a:off x="0" y="0"/>
          <a:ext cx="0" cy="0"/>
          <a:chOff x="0" y="0"/>
          <a:chExt cx="0" cy="0"/>
        </a:xfrm>
      </p:grpSpPr>
      <p:sp>
        <p:nvSpPr>
          <p:cNvPr id="1291" name="Google Shape;1291;p291"/>
          <p:cNvSpPr/>
          <p:nvPr/>
        </p:nvSpPr>
        <p:spPr>
          <a:xfrm>
            <a:off x="4515854" y="1187675"/>
            <a:ext cx="3633900" cy="1532400"/>
          </a:xfrm>
          <a:prstGeom prst="round2DiagRect">
            <a:avLst>
              <a:gd fmla="val 0" name="adj1"/>
              <a:gd fmla="val 1339" name="adj2"/>
            </a:avLst>
          </a:prstGeom>
          <a:solidFill>
            <a:srgbClr val="F2F2F2"/>
          </a:solidFill>
          <a:ln>
            <a:noFill/>
          </a:ln>
        </p:spPr>
        <p:txBody>
          <a:bodyPr anchorCtr="0" anchor="t" bIns="365750" lIns="73150" spcFirstLastPara="1" rIns="73150" wrap="square" tIns="1828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9E9E9E"/>
                </a:solidFill>
                <a:latin typeface="Roboto"/>
                <a:ea typeface="Roboto"/>
                <a:cs typeface="Roboto"/>
                <a:sym typeface="Roboto"/>
              </a:rPr>
              <a:t>This slide has 4 parts. Explain the </a:t>
            </a:r>
            <a:r>
              <a:rPr b="1" i="0" lang="en" sz="1100" u="none" cap="none" strike="noStrike">
                <a:solidFill>
                  <a:srgbClr val="9E9E9E"/>
                </a:solidFill>
                <a:latin typeface="Roboto"/>
                <a:ea typeface="Roboto"/>
                <a:cs typeface="Roboto"/>
                <a:sym typeface="Roboto"/>
              </a:rPr>
              <a:t>second</a:t>
            </a:r>
            <a:r>
              <a:rPr b="0" i="0" lang="en" sz="1100" u="none" cap="none" strike="noStrike">
                <a:solidFill>
                  <a:srgbClr val="9E9E9E"/>
                </a:solidFill>
                <a:latin typeface="Roboto"/>
                <a:ea typeface="Roboto"/>
                <a:cs typeface="Roboto"/>
                <a:sym typeface="Roboto"/>
              </a:rPr>
              <a:t> part here. The parts that have not yet been explained are grayed out. You can change the point size of this text depending on how much space you need.  </a:t>
            </a:r>
            <a:endParaRPr b="0" i="0" sz="1100" u="none" cap="none" strike="noStrike">
              <a:solidFill>
                <a:srgbClr val="9E9E9E"/>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t/>
            </a:r>
            <a:endParaRPr b="0" i="0" sz="1000" u="none" cap="none" strike="noStrike">
              <a:solidFill>
                <a:srgbClr val="A9B7C0"/>
              </a:solidFill>
              <a:latin typeface="Arial"/>
              <a:ea typeface="Arial"/>
              <a:cs typeface="Arial"/>
              <a:sym typeface="Arial"/>
            </a:endParaRPr>
          </a:p>
        </p:txBody>
      </p:sp>
      <p:sp>
        <p:nvSpPr>
          <p:cNvPr id="1292" name="Google Shape;1292;p291"/>
          <p:cNvSpPr/>
          <p:nvPr/>
        </p:nvSpPr>
        <p:spPr>
          <a:xfrm>
            <a:off x="823525" y="2781575"/>
            <a:ext cx="3633900" cy="1532400"/>
          </a:xfrm>
          <a:prstGeom prst="round2DiagRect">
            <a:avLst>
              <a:gd fmla="val 0" name="adj1"/>
              <a:gd fmla="val 0" name="adj2"/>
            </a:avLst>
          </a:prstGeom>
          <a:solidFill>
            <a:srgbClr val="F2F2F2"/>
          </a:solidFill>
          <a:ln>
            <a:noFill/>
          </a:ln>
        </p:spPr>
        <p:txBody>
          <a:bodyPr anchorCtr="0" anchor="b" bIns="182875" lIns="73150" spcFirstLastPara="1" rIns="73150" wrap="square" tIns="365750">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9E9E9E"/>
                </a:solidFill>
                <a:latin typeface="Roboto"/>
                <a:ea typeface="Roboto"/>
                <a:cs typeface="Roboto"/>
                <a:sym typeface="Roboto"/>
              </a:rPr>
              <a:t>This slide has 4 parts. Explain the </a:t>
            </a:r>
            <a:r>
              <a:rPr b="1" i="0" lang="en" sz="1100" u="none" cap="none" strike="noStrike">
                <a:solidFill>
                  <a:srgbClr val="9E9E9E"/>
                </a:solidFill>
                <a:latin typeface="Roboto"/>
                <a:ea typeface="Roboto"/>
                <a:cs typeface="Roboto"/>
                <a:sym typeface="Roboto"/>
              </a:rPr>
              <a:t>fourth</a:t>
            </a:r>
            <a:r>
              <a:rPr b="0" i="0" lang="en" sz="1100" u="none" cap="none" strike="noStrike">
                <a:solidFill>
                  <a:srgbClr val="9E9E9E"/>
                </a:solidFill>
                <a:latin typeface="Roboto"/>
                <a:ea typeface="Roboto"/>
                <a:cs typeface="Roboto"/>
                <a:sym typeface="Roboto"/>
              </a:rPr>
              <a:t> part here. The parts that have not yet been explained are grayed out. You can change the point size of this text depending on how much space you need.</a:t>
            </a:r>
            <a:r>
              <a:rPr b="0" i="0" lang="en" sz="1100" u="none" cap="none" strike="noStrike">
                <a:solidFill>
                  <a:srgbClr val="9E9E9E"/>
                </a:solidFill>
                <a:latin typeface="Arial"/>
                <a:ea typeface="Arial"/>
                <a:cs typeface="Arial"/>
                <a:sym typeface="Arial"/>
              </a:rPr>
              <a:t> </a:t>
            </a:r>
            <a:endParaRPr b="0" i="0" sz="1000" u="none" cap="none" strike="noStrike">
              <a:solidFill>
                <a:srgbClr val="9E9E9E"/>
              </a:solidFill>
              <a:latin typeface="Arial"/>
              <a:ea typeface="Arial"/>
              <a:cs typeface="Arial"/>
              <a:sym typeface="Arial"/>
            </a:endParaRPr>
          </a:p>
        </p:txBody>
      </p:sp>
      <p:sp>
        <p:nvSpPr>
          <p:cNvPr id="1293" name="Google Shape;1293;p291"/>
          <p:cNvSpPr/>
          <p:nvPr/>
        </p:nvSpPr>
        <p:spPr>
          <a:xfrm flipH="1">
            <a:off x="4515700" y="2781575"/>
            <a:ext cx="3633900" cy="1532400"/>
          </a:xfrm>
          <a:prstGeom prst="round2DiagRect">
            <a:avLst>
              <a:gd fmla="val 0" name="adj1"/>
              <a:gd fmla="val 0" name="adj2"/>
            </a:avLst>
          </a:prstGeom>
          <a:solidFill>
            <a:srgbClr val="F2F2F2"/>
          </a:solidFill>
          <a:ln>
            <a:noFill/>
          </a:ln>
        </p:spPr>
        <p:txBody>
          <a:bodyPr anchorCtr="0" anchor="b" bIns="182875" lIns="73150" spcFirstLastPara="1" rIns="73150" wrap="square" tIns="365750">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9E9E9E"/>
                </a:solidFill>
                <a:latin typeface="Roboto"/>
                <a:ea typeface="Roboto"/>
                <a:cs typeface="Roboto"/>
                <a:sym typeface="Roboto"/>
              </a:rPr>
              <a:t>This slide has 4 parts. Explain the </a:t>
            </a:r>
            <a:r>
              <a:rPr b="1" i="0" lang="en" sz="1100" u="none" cap="none" strike="noStrike">
                <a:solidFill>
                  <a:srgbClr val="9E9E9E"/>
                </a:solidFill>
                <a:latin typeface="Roboto"/>
                <a:ea typeface="Roboto"/>
                <a:cs typeface="Roboto"/>
                <a:sym typeface="Roboto"/>
              </a:rPr>
              <a:t>third</a:t>
            </a:r>
            <a:r>
              <a:rPr b="0" i="0" lang="en" sz="1100" u="none" cap="none" strike="noStrike">
                <a:solidFill>
                  <a:srgbClr val="9E9E9E"/>
                </a:solidFill>
                <a:latin typeface="Roboto"/>
                <a:ea typeface="Roboto"/>
                <a:cs typeface="Roboto"/>
                <a:sym typeface="Roboto"/>
              </a:rPr>
              <a:t> part here. The parts that have not yet been explained are grayed out. You can change the point size of this text depending on how much space you need. </a:t>
            </a:r>
            <a:endParaRPr b="0" i="0" sz="1000" u="none" cap="none" strike="noStrike">
              <a:solidFill>
                <a:srgbClr val="9E9E9E"/>
              </a:solidFill>
              <a:latin typeface="Roboto"/>
              <a:ea typeface="Roboto"/>
              <a:cs typeface="Roboto"/>
              <a:sym typeface="Roboto"/>
            </a:endParaRPr>
          </a:p>
        </p:txBody>
      </p:sp>
      <p:sp>
        <p:nvSpPr>
          <p:cNvPr id="1294" name="Google Shape;1294;p291"/>
          <p:cNvSpPr/>
          <p:nvPr/>
        </p:nvSpPr>
        <p:spPr>
          <a:xfrm flipH="1">
            <a:off x="825871" y="1187675"/>
            <a:ext cx="3629400" cy="1532400"/>
          </a:xfrm>
          <a:prstGeom prst="round2DiagRect">
            <a:avLst>
              <a:gd fmla="val 0" name="adj1"/>
              <a:gd fmla="val 0" name="adj2"/>
            </a:avLst>
          </a:prstGeom>
          <a:solidFill>
            <a:srgbClr val="AADCF2"/>
          </a:solidFill>
          <a:ln>
            <a:noFill/>
          </a:ln>
        </p:spPr>
        <p:txBody>
          <a:bodyPr anchorCtr="0" anchor="t" bIns="365750" lIns="73150" spcFirstLastPara="1" rIns="73150" wrap="square" tIns="1828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2E5E73"/>
                </a:solidFill>
                <a:latin typeface="Roboto"/>
                <a:ea typeface="Roboto"/>
                <a:cs typeface="Roboto"/>
                <a:sym typeface="Roboto"/>
              </a:rPr>
              <a:t>This slide has 4 parts. Explain the </a:t>
            </a:r>
            <a:r>
              <a:rPr b="1" i="0" lang="en" sz="1100" u="none" cap="none" strike="noStrike">
                <a:solidFill>
                  <a:srgbClr val="2E5E73"/>
                </a:solidFill>
                <a:latin typeface="Roboto"/>
                <a:ea typeface="Roboto"/>
                <a:cs typeface="Roboto"/>
                <a:sym typeface="Roboto"/>
              </a:rPr>
              <a:t>first</a:t>
            </a:r>
            <a:r>
              <a:rPr b="0" i="0" lang="en" sz="1100" u="none" cap="none" strike="noStrike">
                <a:solidFill>
                  <a:srgbClr val="2E5E73"/>
                </a:solidFill>
                <a:latin typeface="Roboto"/>
                <a:ea typeface="Roboto"/>
                <a:cs typeface="Roboto"/>
                <a:sym typeface="Roboto"/>
              </a:rPr>
              <a:t> part here. The parts that have not yet been explained are grayed out. You can change the point size of this text depending on how much space you need. </a:t>
            </a:r>
            <a:endParaRPr b="0" i="0" sz="1000" u="none" cap="none" strike="noStrike">
              <a:solidFill>
                <a:srgbClr val="2E5E73"/>
              </a:solidFill>
              <a:latin typeface="Roboto"/>
              <a:ea typeface="Roboto"/>
              <a:cs typeface="Roboto"/>
              <a:sym typeface="Roboto"/>
            </a:endParaRPr>
          </a:p>
        </p:txBody>
      </p:sp>
      <p:sp>
        <p:nvSpPr>
          <p:cNvPr id="1295" name="Google Shape;1295;p291"/>
          <p:cNvSpPr/>
          <p:nvPr/>
        </p:nvSpPr>
        <p:spPr>
          <a:xfrm>
            <a:off x="3857625" y="2247875"/>
            <a:ext cx="658200" cy="533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Roboto"/>
                <a:ea typeface="Roboto"/>
                <a:cs typeface="Roboto"/>
                <a:sym typeface="Roboto"/>
              </a:rPr>
              <a:t>01</a:t>
            </a:r>
            <a:endParaRPr b="1" i="0" sz="2400" u="none" cap="none" strike="noStrike">
              <a:solidFill>
                <a:srgbClr val="FFFFFF"/>
              </a:solidFill>
              <a:latin typeface="Roboto"/>
              <a:ea typeface="Roboto"/>
              <a:cs typeface="Roboto"/>
              <a:sym typeface="Roboto"/>
            </a:endParaRPr>
          </a:p>
        </p:txBody>
      </p:sp>
      <p:sp>
        <p:nvSpPr>
          <p:cNvPr id="1296" name="Google Shape;1296;p291"/>
          <p:cNvSpPr/>
          <p:nvPr/>
        </p:nvSpPr>
        <p:spPr>
          <a:xfrm>
            <a:off x="4457550" y="2247875"/>
            <a:ext cx="600000" cy="533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Roboto"/>
                <a:ea typeface="Roboto"/>
                <a:cs typeface="Roboto"/>
                <a:sym typeface="Roboto"/>
              </a:rPr>
              <a:t>02</a:t>
            </a:r>
            <a:endParaRPr b="1" i="0" sz="2400" u="none" cap="none" strike="noStrike">
              <a:solidFill>
                <a:srgbClr val="FFFFFF"/>
              </a:solidFill>
              <a:latin typeface="Roboto"/>
              <a:ea typeface="Roboto"/>
              <a:cs typeface="Roboto"/>
              <a:sym typeface="Roboto"/>
            </a:endParaRPr>
          </a:p>
        </p:txBody>
      </p:sp>
      <p:sp>
        <p:nvSpPr>
          <p:cNvPr id="1297" name="Google Shape;1297;p291"/>
          <p:cNvSpPr/>
          <p:nvPr/>
        </p:nvSpPr>
        <p:spPr>
          <a:xfrm>
            <a:off x="3857625" y="2705075"/>
            <a:ext cx="658200" cy="533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Roboto"/>
                <a:ea typeface="Roboto"/>
                <a:cs typeface="Roboto"/>
                <a:sym typeface="Roboto"/>
              </a:rPr>
              <a:t>04</a:t>
            </a:r>
            <a:endParaRPr b="1" i="0" sz="2400" u="none" cap="none" strike="noStrike">
              <a:solidFill>
                <a:srgbClr val="FFFFFF"/>
              </a:solidFill>
              <a:latin typeface="Roboto"/>
              <a:ea typeface="Roboto"/>
              <a:cs typeface="Roboto"/>
              <a:sym typeface="Roboto"/>
            </a:endParaRPr>
          </a:p>
        </p:txBody>
      </p:sp>
      <p:sp>
        <p:nvSpPr>
          <p:cNvPr id="1298" name="Google Shape;1298;p291"/>
          <p:cNvSpPr/>
          <p:nvPr/>
        </p:nvSpPr>
        <p:spPr>
          <a:xfrm>
            <a:off x="4457550" y="2705075"/>
            <a:ext cx="600000" cy="533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Roboto"/>
                <a:ea typeface="Roboto"/>
                <a:cs typeface="Roboto"/>
                <a:sym typeface="Roboto"/>
              </a:rPr>
              <a:t>03</a:t>
            </a:r>
            <a:endParaRPr b="1" i="0" sz="2400" u="none" cap="none" strike="noStrike">
              <a:solidFill>
                <a:srgbClr val="FFFFFF"/>
              </a:solidFill>
              <a:latin typeface="Roboto"/>
              <a:ea typeface="Roboto"/>
              <a:cs typeface="Roboto"/>
              <a:sym typeface="Roboto"/>
            </a:endParaRPr>
          </a:p>
        </p:txBody>
      </p:sp>
      <p:sp>
        <p:nvSpPr>
          <p:cNvPr id="1299" name="Google Shape;1299;p291"/>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00" name="Google Shape;1300;p291"/>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01" name="Google Shape;1301;p29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0">
  <p:cSld name="CUSTOM_19">
    <p:spTree>
      <p:nvGrpSpPr>
        <p:cNvPr id="1302" name="Shape 1302"/>
        <p:cNvGrpSpPr/>
        <p:nvPr/>
      </p:nvGrpSpPr>
      <p:grpSpPr>
        <a:xfrm>
          <a:off x="0" y="0"/>
          <a:ext cx="0" cy="0"/>
          <a:chOff x="0" y="0"/>
          <a:chExt cx="0" cy="0"/>
        </a:xfrm>
      </p:grpSpPr>
      <p:sp>
        <p:nvSpPr>
          <p:cNvPr id="1303" name="Google Shape;1303;p292"/>
          <p:cNvSpPr/>
          <p:nvPr/>
        </p:nvSpPr>
        <p:spPr>
          <a:xfrm>
            <a:off x="4515854" y="1187675"/>
            <a:ext cx="3633900" cy="1532400"/>
          </a:xfrm>
          <a:prstGeom prst="round2DiagRect">
            <a:avLst>
              <a:gd fmla="val 0" name="adj1"/>
              <a:gd fmla="val 1339" name="adj2"/>
            </a:avLst>
          </a:prstGeom>
          <a:solidFill>
            <a:srgbClr val="00C7CC"/>
          </a:solidFill>
          <a:ln>
            <a:noFill/>
          </a:ln>
        </p:spPr>
        <p:txBody>
          <a:bodyPr anchorCtr="0" anchor="t" bIns="365750" lIns="73150" spcFirstLastPara="1" rIns="73150" wrap="square" tIns="1828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This slide has 4 parts. Explain the </a:t>
            </a:r>
            <a:r>
              <a:rPr b="1" i="0" lang="en" sz="1100" u="none" cap="none" strike="noStrike">
                <a:solidFill>
                  <a:srgbClr val="FFFFFF"/>
                </a:solidFill>
                <a:latin typeface="Roboto"/>
                <a:ea typeface="Roboto"/>
                <a:cs typeface="Roboto"/>
                <a:sym typeface="Roboto"/>
              </a:rPr>
              <a:t>second</a:t>
            </a:r>
            <a:r>
              <a:rPr b="0" i="0" lang="en" sz="1100" u="none" cap="none" strike="noStrike">
                <a:solidFill>
                  <a:srgbClr val="FFFFFF"/>
                </a:solidFill>
                <a:latin typeface="Roboto"/>
                <a:ea typeface="Roboto"/>
                <a:cs typeface="Roboto"/>
                <a:sym typeface="Roboto"/>
              </a:rPr>
              <a:t> part here. The parts that have not yet been explained are grayed out. You can change the point size of this text depending on how much space you need.  </a:t>
            </a:r>
            <a:endParaRPr b="0" i="0" sz="1100" u="none" cap="none" strike="noStrike">
              <a:solidFill>
                <a:srgbClr val="FFFFFF"/>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t/>
            </a:r>
            <a:endParaRPr b="0" i="0" sz="1000" u="none" cap="none" strike="noStrike">
              <a:solidFill>
                <a:srgbClr val="A9B7C0"/>
              </a:solidFill>
              <a:latin typeface="Arial"/>
              <a:ea typeface="Arial"/>
              <a:cs typeface="Arial"/>
              <a:sym typeface="Arial"/>
            </a:endParaRPr>
          </a:p>
        </p:txBody>
      </p:sp>
      <p:sp>
        <p:nvSpPr>
          <p:cNvPr id="1304" name="Google Shape;1304;p292"/>
          <p:cNvSpPr/>
          <p:nvPr/>
        </p:nvSpPr>
        <p:spPr>
          <a:xfrm>
            <a:off x="823625" y="2781575"/>
            <a:ext cx="3633900" cy="1532400"/>
          </a:xfrm>
          <a:prstGeom prst="round2DiagRect">
            <a:avLst>
              <a:gd fmla="val 0" name="adj1"/>
              <a:gd fmla="val 0" name="adj2"/>
            </a:avLst>
          </a:prstGeom>
          <a:solidFill>
            <a:srgbClr val="2E5E73"/>
          </a:solidFill>
          <a:ln>
            <a:noFill/>
          </a:ln>
        </p:spPr>
        <p:txBody>
          <a:bodyPr anchorCtr="0" anchor="b" bIns="182875" lIns="73150" spcFirstLastPara="1" rIns="73150" wrap="square" tIns="365750">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This slide has 4 parts. Explain the </a:t>
            </a:r>
            <a:r>
              <a:rPr b="1" i="0" lang="en" sz="1100" u="none" cap="none" strike="noStrike">
                <a:solidFill>
                  <a:srgbClr val="FFFFFF"/>
                </a:solidFill>
                <a:latin typeface="Roboto"/>
                <a:ea typeface="Roboto"/>
                <a:cs typeface="Roboto"/>
                <a:sym typeface="Roboto"/>
              </a:rPr>
              <a:t>fourth</a:t>
            </a:r>
            <a:r>
              <a:rPr b="0" i="0" lang="en" sz="1100" u="none" cap="none" strike="noStrike">
                <a:solidFill>
                  <a:srgbClr val="FFFFFF"/>
                </a:solidFill>
                <a:latin typeface="Roboto"/>
                <a:ea typeface="Roboto"/>
                <a:cs typeface="Roboto"/>
                <a:sym typeface="Roboto"/>
              </a:rPr>
              <a:t> part here. The parts that have not yet been explained are grayed out. You can change the point size of this text depending on how much space you need.</a:t>
            </a:r>
            <a:r>
              <a:rPr b="0" i="0" lang="en" sz="1100" u="none" cap="none" strike="noStrike">
                <a:solidFill>
                  <a:srgbClr val="FFFFFF"/>
                </a:solidFill>
                <a:latin typeface="Arial"/>
                <a:ea typeface="Arial"/>
                <a:cs typeface="Arial"/>
                <a:sym typeface="Arial"/>
              </a:rPr>
              <a:t> </a:t>
            </a:r>
            <a:endParaRPr b="0" i="0" sz="1000" u="none" cap="none" strike="noStrike">
              <a:solidFill>
                <a:srgbClr val="FFFFFF"/>
              </a:solidFill>
              <a:latin typeface="Arial"/>
              <a:ea typeface="Arial"/>
              <a:cs typeface="Arial"/>
              <a:sym typeface="Arial"/>
            </a:endParaRPr>
          </a:p>
        </p:txBody>
      </p:sp>
      <p:sp>
        <p:nvSpPr>
          <p:cNvPr id="1305" name="Google Shape;1305;p292"/>
          <p:cNvSpPr/>
          <p:nvPr/>
        </p:nvSpPr>
        <p:spPr>
          <a:xfrm flipH="1">
            <a:off x="4515700" y="2781575"/>
            <a:ext cx="3633900" cy="1532400"/>
          </a:xfrm>
          <a:prstGeom prst="round2DiagRect">
            <a:avLst>
              <a:gd fmla="val 0" name="adj1"/>
              <a:gd fmla="val 0" name="adj2"/>
            </a:avLst>
          </a:prstGeom>
          <a:solidFill>
            <a:srgbClr val="FCB912"/>
          </a:solidFill>
          <a:ln>
            <a:noFill/>
          </a:ln>
        </p:spPr>
        <p:txBody>
          <a:bodyPr anchorCtr="0" anchor="b" bIns="182875" lIns="73150" spcFirstLastPara="1" rIns="73150" wrap="square" tIns="365750">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82D49"/>
                </a:solidFill>
                <a:latin typeface="Roboto"/>
                <a:ea typeface="Roboto"/>
                <a:cs typeface="Roboto"/>
                <a:sym typeface="Roboto"/>
              </a:rPr>
              <a:t>This slide has 4 parts. Explain the </a:t>
            </a:r>
            <a:r>
              <a:rPr b="1" i="0" lang="en" sz="1100" u="none" cap="none" strike="noStrike">
                <a:solidFill>
                  <a:srgbClr val="082D49"/>
                </a:solidFill>
                <a:latin typeface="Roboto"/>
                <a:ea typeface="Roboto"/>
                <a:cs typeface="Roboto"/>
                <a:sym typeface="Roboto"/>
              </a:rPr>
              <a:t>third</a:t>
            </a:r>
            <a:r>
              <a:rPr b="0" i="0" lang="en" sz="1100" u="none" cap="none" strike="noStrike">
                <a:solidFill>
                  <a:srgbClr val="082D49"/>
                </a:solidFill>
                <a:latin typeface="Roboto"/>
                <a:ea typeface="Roboto"/>
                <a:cs typeface="Roboto"/>
                <a:sym typeface="Roboto"/>
              </a:rPr>
              <a:t> part here. The parts that have not yet been explained are grayed out. You can change the point size of this text depending on how much space you need. </a:t>
            </a:r>
            <a:endParaRPr b="0" i="0" sz="1000" u="none" cap="none" strike="noStrike">
              <a:solidFill>
                <a:srgbClr val="082D49"/>
              </a:solidFill>
              <a:latin typeface="Roboto"/>
              <a:ea typeface="Roboto"/>
              <a:cs typeface="Roboto"/>
              <a:sym typeface="Roboto"/>
            </a:endParaRPr>
          </a:p>
        </p:txBody>
      </p:sp>
      <p:sp>
        <p:nvSpPr>
          <p:cNvPr id="1306" name="Google Shape;1306;p292"/>
          <p:cNvSpPr/>
          <p:nvPr/>
        </p:nvSpPr>
        <p:spPr>
          <a:xfrm flipH="1">
            <a:off x="825871" y="1187675"/>
            <a:ext cx="3629400" cy="1532400"/>
          </a:xfrm>
          <a:prstGeom prst="round2DiagRect">
            <a:avLst>
              <a:gd fmla="val 0" name="adj1"/>
              <a:gd fmla="val 0" name="adj2"/>
            </a:avLst>
          </a:prstGeom>
          <a:solidFill>
            <a:srgbClr val="AADCF2"/>
          </a:solidFill>
          <a:ln>
            <a:noFill/>
          </a:ln>
        </p:spPr>
        <p:txBody>
          <a:bodyPr anchorCtr="0" anchor="t" bIns="365750" lIns="73150" spcFirstLastPara="1" rIns="73150" wrap="square" tIns="1828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2E5E73"/>
                </a:solidFill>
                <a:latin typeface="Roboto"/>
                <a:ea typeface="Roboto"/>
                <a:cs typeface="Roboto"/>
                <a:sym typeface="Roboto"/>
              </a:rPr>
              <a:t>This slide has 4 parts. Explain the </a:t>
            </a:r>
            <a:r>
              <a:rPr b="1" i="0" lang="en" sz="1100" u="none" cap="none" strike="noStrike">
                <a:solidFill>
                  <a:srgbClr val="2E5E73"/>
                </a:solidFill>
                <a:latin typeface="Roboto"/>
                <a:ea typeface="Roboto"/>
                <a:cs typeface="Roboto"/>
                <a:sym typeface="Roboto"/>
              </a:rPr>
              <a:t>first</a:t>
            </a:r>
            <a:r>
              <a:rPr b="0" i="0" lang="en" sz="1100" u="none" cap="none" strike="noStrike">
                <a:solidFill>
                  <a:srgbClr val="2E5E73"/>
                </a:solidFill>
                <a:latin typeface="Roboto"/>
                <a:ea typeface="Roboto"/>
                <a:cs typeface="Roboto"/>
                <a:sym typeface="Roboto"/>
              </a:rPr>
              <a:t> part here. The parts that have not yet been explained are grayed out. You can change the point size of this text depending on how much space you need. </a:t>
            </a:r>
            <a:endParaRPr b="0" i="0" sz="1000" u="none" cap="none" strike="noStrike">
              <a:solidFill>
                <a:srgbClr val="2E5E73"/>
              </a:solidFill>
              <a:latin typeface="Roboto"/>
              <a:ea typeface="Roboto"/>
              <a:cs typeface="Roboto"/>
              <a:sym typeface="Roboto"/>
            </a:endParaRPr>
          </a:p>
        </p:txBody>
      </p:sp>
      <p:sp>
        <p:nvSpPr>
          <p:cNvPr id="1307" name="Google Shape;1307;p292"/>
          <p:cNvSpPr/>
          <p:nvPr/>
        </p:nvSpPr>
        <p:spPr>
          <a:xfrm>
            <a:off x="3857625" y="2247875"/>
            <a:ext cx="658200" cy="533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2E5E73"/>
                </a:solidFill>
                <a:latin typeface="Roboto"/>
                <a:ea typeface="Roboto"/>
                <a:cs typeface="Roboto"/>
                <a:sym typeface="Roboto"/>
              </a:rPr>
              <a:t>01</a:t>
            </a:r>
            <a:endParaRPr b="1" i="0" sz="2400" u="none" cap="none" strike="noStrike">
              <a:solidFill>
                <a:srgbClr val="2E5E73"/>
              </a:solidFill>
              <a:latin typeface="Roboto"/>
              <a:ea typeface="Roboto"/>
              <a:cs typeface="Roboto"/>
              <a:sym typeface="Roboto"/>
            </a:endParaRPr>
          </a:p>
        </p:txBody>
      </p:sp>
      <p:sp>
        <p:nvSpPr>
          <p:cNvPr id="1308" name="Google Shape;1308;p292"/>
          <p:cNvSpPr/>
          <p:nvPr/>
        </p:nvSpPr>
        <p:spPr>
          <a:xfrm>
            <a:off x="4457550" y="2247875"/>
            <a:ext cx="600000" cy="533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Roboto"/>
                <a:ea typeface="Roboto"/>
                <a:cs typeface="Roboto"/>
                <a:sym typeface="Roboto"/>
              </a:rPr>
              <a:t>02</a:t>
            </a:r>
            <a:endParaRPr b="1" i="0" sz="2400" u="none" cap="none" strike="noStrike">
              <a:solidFill>
                <a:srgbClr val="FFFFFF"/>
              </a:solidFill>
              <a:latin typeface="Roboto"/>
              <a:ea typeface="Roboto"/>
              <a:cs typeface="Roboto"/>
              <a:sym typeface="Roboto"/>
            </a:endParaRPr>
          </a:p>
        </p:txBody>
      </p:sp>
      <p:sp>
        <p:nvSpPr>
          <p:cNvPr id="1309" name="Google Shape;1309;p292"/>
          <p:cNvSpPr/>
          <p:nvPr/>
        </p:nvSpPr>
        <p:spPr>
          <a:xfrm>
            <a:off x="3857625" y="2705075"/>
            <a:ext cx="658200" cy="533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Roboto"/>
                <a:ea typeface="Roboto"/>
                <a:cs typeface="Roboto"/>
                <a:sym typeface="Roboto"/>
              </a:rPr>
              <a:t>04</a:t>
            </a:r>
            <a:endParaRPr b="1" i="0" sz="2400" u="none" cap="none" strike="noStrike">
              <a:solidFill>
                <a:srgbClr val="FFFFFF"/>
              </a:solidFill>
              <a:latin typeface="Roboto"/>
              <a:ea typeface="Roboto"/>
              <a:cs typeface="Roboto"/>
              <a:sym typeface="Roboto"/>
            </a:endParaRPr>
          </a:p>
        </p:txBody>
      </p:sp>
      <p:sp>
        <p:nvSpPr>
          <p:cNvPr id="1310" name="Google Shape;1310;p292"/>
          <p:cNvSpPr/>
          <p:nvPr/>
        </p:nvSpPr>
        <p:spPr>
          <a:xfrm>
            <a:off x="4457550" y="2705075"/>
            <a:ext cx="600000" cy="533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082D49"/>
                </a:solidFill>
                <a:latin typeface="Roboto"/>
                <a:ea typeface="Roboto"/>
                <a:cs typeface="Roboto"/>
                <a:sym typeface="Roboto"/>
              </a:rPr>
              <a:t>03</a:t>
            </a:r>
            <a:endParaRPr b="1" i="0" sz="2400" u="none" cap="none" strike="noStrike">
              <a:solidFill>
                <a:srgbClr val="082D49"/>
              </a:solidFill>
              <a:latin typeface="Roboto"/>
              <a:ea typeface="Roboto"/>
              <a:cs typeface="Roboto"/>
              <a:sym typeface="Roboto"/>
            </a:endParaRPr>
          </a:p>
        </p:txBody>
      </p:sp>
      <p:sp>
        <p:nvSpPr>
          <p:cNvPr id="1311" name="Google Shape;1311;p292"/>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12" name="Google Shape;1312;p292"/>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13" name="Google Shape;1313;p29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1">
  <p:cSld name="CUSTOM_20">
    <p:spTree>
      <p:nvGrpSpPr>
        <p:cNvPr id="1314" name="Shape 1314"/>
        <p:cNvGrpSpPr/>
        <p:nvPr/>
      </p:nvGrpSpPr>
      <p:grpSpPr>
        <a:xfrm>
          <a:off x="0" y="0"/>
          <a:ext cx="0" cy="0"/>
          <a:chOff x="0" y="0"/>
          <a:chExt cx="0" cy="0"/>
        </a:xfrm>
      </p:grpSpPr>
      <p:sp>
        <p:nvSpPr>
          <p:cNvPr id="1315" name="Google Shape;1315;p293"/>
          <p:cNvSpPr/>
          <p:nvPr/>
        </p:nvSpPr>
        <p:spPr>
          <a:xfrm>
            <a:off x="3552852" y="1425422"/>
            <a:ext cx="2031000" cy="2031000"/>
          </a:xfrm>
          <a:prstGeom prst="ellipse">
            <a:avLst/>
          </a:prstGeom>
          <a:noFill/>
          <a:ln cap="flat" cmpd="sng" w="28575">
            <a:solidFill>
              <a:srgbClr val="FCB91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293"/>
          <p:cNvSpPr/>
          <p:nvPr/>
        </p:nvSpPr>
        <p:spPr>
          <a:xfrm>
            <a:off x="2824599" y="2450459"/>
            <a:ext cx="2031000" cy="2031000"/>
          </a:xfrm>
          <a:prstGeom prst="ellipse">
            <a:avLst/>
          </a:prstGeom>
          <a:noFill/>
          <a:ln cap="flat" cmpd="sng" w="28575">
            <a:solidFill>
              <a:srgbClr val="2E5E7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293"/>
          <p:cNvSpPr/>
          <p:nvPr/>
        </p:nvSpPr>
        <p:spPr>
          <a:xfrm>
            <a:off x="4256816" y="2450459"/>
            <a:ext cx="2031000" cy="2031000"/>
          </a:xfrm>
          <a:prstGeom prst="ellipse">
            <a:avLst/>
          </a:prstGeom>
          <a:noFill/>
          <a:ln cap="flat" cmpd="sng" w="28575">
            <a:solidFill>
              <a:srgbClr val="1475D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18" name="Google Shape;1318;p293"/>
          <p:cNvCxnSpPr/>
          <p:nvPr/>
        </p:nvCxnSpPr>
        <p:spPr>
          <a:xfrm rot="10800000">
            <a:off x="2425150" y="1824750"/>
            <a:ext cx="2104800" cy="0"/>
          </a:xfrm>
          <a:prstGeom prst="straightConnector1">
            <a:avLst/>
          </a:prstGeom>
          <a:noFill/>
          <a:ln cap="flat" cmpd="sng" w="9525">
            <a:solidFill>
              <a:srgbClr val="082D49"/>
            </a:solidFill>
            <a:prstDash val="solid"/>
            <a:round/>
            <a:headEnd len="sm" w="sm" type="oval"/>
            <a:tailEnd len="sm" w="sm" type="none"/>
          </a:ln>
        </p:spPr>
      </p:cxnSp>
      <p:sp>
        <p:nvSpPr>
          <p:cNvPr id="1319" name="Google Shape;1319;p293"/>
          <p:cNvSpPr txBox="1"/>
          <p:nvPr/>
        </p:nvSpPr>
        <p:spPr>
          <a:xfrm>
            <a:off x="298901" y="1776643"/>
            <a:ext cx="2127300" cy="7473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1" i="0" lang="en" sz="1200" u="none" cap="none" strike="noStrike">
                <a:solidFill>
                  <a:srgbClr val="2E5E73"/>
                </a:solidFill>
                <a:latin typeface="Roboto"/>
                <a:ea typeface="Roboto"/>
                <a:cs typeface="Roboto"/>
                <a:sym typeface="Roboto"/>
              </a:rPr>
              <a:t>Vestibulum congue tempus</a:t>
            </a:r>
            <a:endParaRPr b="1" i="0" sz="1200" u="none" cap="none" strike="noStrike">
              <a:solidFill>
                <a:srgbClr val="2E5E73"/>
              </a:solidFill>
              <a:latin typeface="Roboto"/>
              <a:ea typeface="Roboto"/>
              <a:cs typeface="Roboto"/>
              <a:sym typeface="Roboto"/>
            </a:endParaRPr>
          </a:p>
          <a:p>
            <a:pPr indent="0" lvl="0" marL="0" marR="0" rtl="0" algn="r">
              <a:lnSpc>
                <a:spcPct val="115000"/>
              </a:lnSpc>
              <a:spcBef>
                <a:spcPts val="0"/>
              </a:spcBef>
              <a:spcAft>
                <a:spcPts val="1600"/>
              </a:spcAft>
              <a:buClr>
                <a:srgbClr val="000000"/>
              </a:buClr>
              <a:buSzPts val="800"/>
              <a:buFont typeface="Arial"/>
              <a:buNone/>
            </a:pPr>
            <a:r>
              <a:rPr b="0" i="0" lang="en" sz="800" u="none" cap="none" strike="noStrike">
                <a:solidFill>
                  <a:srgbClr val="2E5E73"/>
                </a:solidFill>
                <a:latin typeface="Roboto"/>
                <a:ea typeface="Roboto"/>
                <a:cs typeface="Roboto"/>
                <a:sym typeface="Roboto"/>
              </a:rPr>
              <a:t>Lorem ipsum dolor sit amet, consectetur adipiscing elit, sed do eiusmod tempor. Donec facilisis lacus eget mauris.</a:t>
            </a:r>
            <a:endParaRPr b="1" i="0" sz="800" u="none" cap="none" strike="noStrike">
              <a:solidFill>
                <a:srgbClr val="2E5E73"/>
              </a:solidFill>
              <a:latin typeface="Roboto"/>
              <a:ea typeface="Roboto"/>
              <a:cs typeface="Roboto"/>
              <a:sym typeface="Roboto"/>
            </a:endParaRPr>
          </a:p>
        </p:txBody>
      </p:sp>
      <p:cxnSp>
        <p:nvCxnSpPr>
          <p:cNvPr id="1320" name="Google Shape;1320;p293"/>
          <p:cNvCxnSpPr/>
          <p:nvPr/>
        </p:nvCxnSpPr>
        <p:spPr>
          <a:xfrm rot="10800000">
            <a:off x="2430775" y="3915050"/>
            <a:ext cx="1100700" cy="0"/>
          </a:xfrm>
          <a:prstGeom prst="straightConnector1">
            <a:avLst/>
          </a:prstGeom>
          <a:noFill/>
          <a:ln cap="flat" cmpd="sng" w="9525">
            <a:solidFill>
              <a:srgbClr val="082D49"/>
            </a:solidFill>
            <a:prstDash val="solid"/>
            <a:round/>
            <a:headEnd len="sm" w="sm" type="oval"/>
            <a:tailEnd len="sm" w="sm" type="none"/>
          </a:ln>
        </p:spPr>
      </p:cxnSp>
      <p:sp>
        <p:nvSpPr>
          <p:cNvPr id="1321" name="Google Shape;1321;p293"/>
          <p:cNvSpPr txBox="1"/>
          <p:nvPr/>
        </p:nvSpPr>
        <p:spPr>
          <a:xfrm>
            <a:off x="298901" y="3867018"/>
            <a:ext cx="2127300" cy="7473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1" i="0" lang="en" sz="1200" u="none" cap="none" strike="noStrike">
                <a:solidFill>
                  <a:srgbClr val="2E5E73"/>
                </a:solidFill>
                <a:latin typeface="Roboto"/>
                <a:ea typeface="Roboto"/>
                <a:cs typeface="Roboto"/>
                <a:sym typeface="Roboto"/>
              </a:rPr>
              <a:t>Vestibulum congue tempus</a:t>
            </a:r>
            <a:endParaRPr b="1" i="0" sz="1200" u="none" cap="none" strike="noStrike">
              <a:solidFill>
                <a:srgbClr val="2E5E73"/>
              </a:solidFill>
              <a:latin typeface="Roboto"/>
              <a:ea typeface="Roboto"/>
              <a:cs typeface="Roboto"/>
              <a:sym typeface="Roboto"/>
            </a:endParaRPr>
          </a:p>
          <a:p>
            <a:pPr indent="0" lvl="0" marL="0" marR="0" rtl="0" algn="r">
              <a:lnSpc>
                <a:spcPct val="115000"/>
              </a:lnSpc>
              <a:spcBef>
                <a:spcPts val="0"/>
              </a:spcBef>
              <a:spcAft>
                <a:spcPts val="1600"/>
              </a:spcAft>
              <a:buClr>
                <a:srgbClr val="000000"/>
              </a:buClr>
              <a:buSzPts val="800"/>
              <a:buFont typeface="Arial"/>
              <a:buNone/>
            </a:pPr>
            <a:r>
              <a:rPr b="0" i="0" lang="en" sz="800" u="none" cap="none" strike="noStrike">
                <a:solidFill>
                  <a:srgbClr val="2E5E73"/>
                </a:solidFill>
                <a:latin typeface="Roboto"/>
                <a:ea typeface="Roboto"/>
                <a:cs typeface="Roboto"/>
                <a:sym typeface="Roboto"/>
              </a:rPr>
              <a:t>Lorem ipsum dolor sit amet, consectetur adipiscing elit, sed do eiusmod tempor. Donec facilisis lacus eget mauris.</a:t>
            </a:r>
            <a:endParaRPr b="1" i="0" sz="800" u="none" cap="none" strike="noStrike">
              <a:solidFill>
                <a:srgbClr val="2E5E73"/>
              </a:solidFill>
              <a:latin typeface="Roboto"/>
              <a:ea typeface="Roboto"/>
              <a:cs typeface="Roboto"/>
              <a:sym typeface="Roboto"/>
            </a:endParaRPr>
          </a:p>
        </p:txBody>
      </p:sp>
      <p:cxnSp>
        <p:nvCxnSpPr>
          <p:cNvPr id="1322" name="Google Shape;1322;p293"/>
          <p:cNvCxnSpPr/>
          <p:nvPr/>
        </p:nvCxnSpPr>
        <p:spPr>
          <a:xfrm rot="10800000">
            <a:off x="4530050" y="3294850"/>
            <a:ext cx="1979700" cy="0"/>
          </a:xfrm>
          <a:prstGeom prst="straightConnector1">
            <a:avLst/>
          </a:prstGeom>
          <a:noFill/>
          <a:ln cap="flat" cmpd="sng" w="9525">
            <a:solidFill>
              <a:srgbClr val="CCCCCC"/>
            </a:solidFill>
            <a:prstDash val="solid"/>
            <a:round/>
            <a:headEnd len="sm" w="sm" type="none"/>
            <a:tailEnd len="sm" w="sm" type="oval"/>
          </a:ln>
        </p:spPr>
      </p:cxnSp>
      <p:sp>
        <p:nvSpPr>
          <p:cNvPr id="1323" name="Google Shape;1323;p293"/>
          <p:cNvSpPr txBox="1"/>
          <p:nvPr/>
        </p:nvSpPr>
        <p:spPr>
          <a:xfrm>
            <a:off x="6586728" y="3257425"/>
            <a:ext cx="2229600" cy="747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rgbClr val="CCCCCC"/>
                </a:solidFill>
                <a:latin typeface="Roboto"/>
                <a:ea typeface="Roboto"/>
                <a:cs typeface="Roboto"/>
                <a:sym typeface="Roboto"/>
              </a:rPr>
              <a:t>Vestibulum congue tempus</a:t>
            </a:r>
            <a:endParaRPr b="1" i="0" sz="1200" u="none" cap="none" strike="noStrike">
              <a:solidFill>
                <a:srgbClr val="CCCCCC"/>
              </a:solidFill>
              <a:latin typeface="Roboto"/>
              <a:ea typeface="Roboto"/>
              <a:cs typeface="Roboto"/>
              <a:sym typeface="Roboto"/>
            </a:endParaRPr>
          </a:p>
          <a:p>
            <a:pPr indent="0" lvl="0" marL="0" marR="0" rtl="0" algn="l">
              <a:lnSpc>
                <a:spcPct val="115000"/>
              </a:lnSpc>
              <a:spcBef>
                <a:spcPts val="0"/>
              </a:spcBef>
              <a:spcAft>
                <a:spcPts val="1600"/>
              </a:spcAft>
              <a:buClr>
                <a:srgbClr val="000000"/>
              </a:buClr>
              <a:buSzPts val="800"/>
              <a:buFont typeface="Arial"/>
              <a:buNone/>
            </a:pPr>
            <a:r>
              <a:rPr b="0" i="0" lang="en" sz="800" u="none" cap="none" strike="noStrike">
                <a:solidFill>
                  <a:srgbClr val="CCCCCC"/>
                </a:solidFill>
                <a:latin typeface="Roboto"/>
                <a:ea typeface="Roboto"/>
                <a:cs typeface="Roboto"/>
                <a:sym typeface="Roboto"/>
              </a:rPr>
              <a:t>Lorem ipsum dolor sit amet, consectetur adipiscing elit, sed do eiusmod tempor. Donec facilisis lacus eget mauris.</a:t>
            </a:r>
            <a:endParaRPr b="1" i="0" sz="800" u="none" cap="none" strike="noStrike">
              <a:solidFill>
                <a:srgbClr val="CCCCCC"/>
              </a:solidFill>
              <a:latin typeface="Roboto"/>
              <a:ea typeface="Roboto"/>
              <a:cs typeface="Roboto"/>
              <a:sym typeface="Roboto"/>
            </a:endParaRPr>
          </a:p>
        </p:txBody>
      </p:sp>
      <p:cxnSp>
        <p:nvCxnSpPr>
          <p:cNvPr id="1324" name="Google Shape;1324;p293"/>
          <p:cNvCxnSpPr/>
          <p:nvPr/>
        </p:nvCxnSpPr>
        <p:spPr>
          <a:xfrm rot="10800000">
            <a:off x="5153575" y="2534663"/>
            <a:ext cx="1436400" cy="0"/>
          </a:xfrm>
          <a:prstGeom prst="straightConnector1">
            <a:avLst/>
          </a:prstGeom>
          <a:noFill/>
          <a:ln cap="flat" cmpd="sng" w="9525">
            <a:solidFill>
              <a:srgbClr val="CCCCCC"/>
            </a:solidFill>
            <a:prstDash val="solid"/>
            <a:round/>
            <a:headEnd len="sm" w="sm" type="none"/>
            <a:tailEnd len="sm" w="sm" type="oval"/>
          </a:ln>
        </p:spPr>
      </p:cxnSp>
      <p:sp>
        <p:nvSpPr>
          <p:cNvPr id="1325" name="Google Shape;1325;p293"/>
          <p:cNvSpPr txBox="1"/>
          <p:nvPr/>
        </p:nvSpPr>
        <p:spPr>
          <a:xfrm>
            <a:off x="6589976" y="2505343"/>
            <a:ext cx="2127300" cy="747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rgbClr val="CCCCCC"/>
                </a:solidFill>
                <a:latin typeface="Roboto"/>
                <a:ea typeface="Roboto"/>
                <a:cs typeface="Roboto"/>
                <a:sym typeface="Roboto"/>
              </a:rPr>
              <a:t>Vestibulum congue tempus</a:t>
            </a:r>
            <a:endParaRPr b="1" i="0" sz="1200" u="none" cap="none" strike="noStrike">
              <a:solidFill>
                <a:srgbClr val="CCCCCC"/>
              </a:solidFill>
              <a:latin typeface="Roboto"/>
              <a:ea typeface="Roboto"/>
              <a:cs typeface="Roboto"/>
              <a:sym typeface="Roboto"/>
            </a:endParaRPr>
          </a:p>
          <a:p>
            <a:pPr indent="0" lvl="0" marL="0" marR="0" rtl="0" algn="l">
              <a:lnSpc>
                <a:spcPct val="115000"/>
              </a:lnSpc>
              <a:spcBef>
                <a:spcPts val="0"/>
              </a:spcBef>
              <a:spcAft>
                <a:spcPts val="1600"/>
              </a:spcAft>
              <a:buClr>
                <a:srgbClr val="000000"/>
              </a:buClr>
              <a:buSzPts val="800"/>
              <a:buFont typeface="Arial"/>
              <a:buNone/>
            </a:pPr>
            <a:r>
              <a:rPr b="0" i="0" lang="en" sz="800" u="none" cap="none" strike="noStrike">
                <a:solidFill>
                  <a:srgbClr val="CCCCCC"/>
                </a:solidFill>
                <a:latin typeface="Roboto"/>
                <a:ea typeface="Roboto"/>
                <a:cs typeface="Roboto"/>
                <a:sym typeface="Roboto"/>
              </a:rPr>
              <a:t>Lorem ipsum dolor sit amet, consectetur adipiscing elit, sed do eiusmod tempor. Donec facilisis lacus eget mauris.</a:t>
            </a:r>
            <a:endParaRPr b="1" i="0" sz="800" u="none" cap="none" strike="noStrike">
              <a:solidFill>
                <a:srgbClr val="CCCCCC"/>
              </a:solidFill>
              <a:latin typeface="Roboto"/>
              <a:ea typeface="Roboto"/>
              <a:cs typeface="Roboto"/>
              <a:sym typeface="Roboto"/>
            </a:endParaRPr>
          </a:p>
        </p:txBody>
      </p:sp>
      <p:cxnSp>
        <p:nvCxnSpPr>
          <p:cNvPr id="1326" name="Google Shape;1326;p293"/>
          <p:cNvCxnSpPr/>
          <p:nvPr/>
        </p:nvCxnSpPr>
        <p:spPr>
          <a:xfrm rot="10800000">
            <a:off x="2473225" y="2777675"/>
            <a:ext cx="1268100" cy="0"/>
          </a:xfrm>
          <a:prstGeom prst="straightConnector1">
            <a:avLst/>
          </a:prstGeom>
          <a:noFill/>
          <a:ln cap="flat" cmpd="sng" w="9525">
            <a:solidFill>
              <a:srgbClr val="CCCCCC"/>
            </a:solidFill>
            <a:prstDash val="solid"/>
            <a:round/>
            <a:headEnd len="sm" w="sm" type="oval"/>
            <a:tailEnd len="sm" w="sm" type="none"/>
          </a:ln>
        </p:spPr>
      </p:cxnSp>
      <p:sp>
        <p:nvSpPr>
          <p:cNvPr id="1327" name="Google Shape;1327;p293"/>
          <p:cNvSpPr txBox="1"/>
          <p:nvPr/>
        </p:nvSpPr>
        <p:spPr>
          <a:xfrm>
            <a:off x="353901" y="2729630"/>
            <a:ext cx="2127300" cy="7473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1" i="0" lang="en" sz="1200" u="none" cap="none" strike="noStrike">
                <a:solidFill>
                  <a:srgbClr val="CCCCCC"/>
                </a:solidFill>
                <a:latin typeface="Roboto"/>
                <a:ea typeface="Roboto"/>
                <a:cs typeface="Roboto"/>
                <a:sym typeface="Roboto"/>
              </a:rPr>
              <a:t>Vestibulum congue tempus</a:t>
            </a:r>
            <a:endParaRPr b="1" i="0" sz="1200" u="none" cap="none" strike="noStrike">
              <a:solidFill>
                <a:srgbClr val="CCCCCC"/>
              </a:solidFill>
              <a:latin typeface="Roboto"/>
              <a:ea typeface="Roboto"/>
              <a:cs typeface="Roboto"/>
              <a:sym typeface="Roboto"/>
            </a:endParaRPr>
          </a:p>
          <a:p>
            <a:pPr indent="0" lvl="0" marL="0" marR="0" rtl="0" algn="r">
              <a:lnSpc>
                <a:spcPct val="115000"/>
              </a:lnSpc>
              <a:spcBef>
                <a:spcPts val="0"/>
              </a:spcBef>
              <a:spcAft>
                <a:spcPts val="1600"/>
              </a:spcAft>
              <a:buClr>
                <a:srgbClr val="000000"/>
              </a:buClr>
              <a:buSzPts val="800"/>
              <a:buFont typeface="Arial"/>
              <a:buNone/>
            </a:pPr>
            <a:r>
              <a:rPr b="0" i="0" lang="en" sz="800" u="none" cap="none" strike="noStrike">
                <a:solidFill>
                  <a:srgbClr val="CCCCCC"/>
                </a:solidFill>
                <a:latin typeface="Roboto"/>
                <a:ea typeface="Roboto"/>
                <a:cs typeface="Roboto"/>
                <a:sym typeface="Roboto"/>
              </a:rPr>
              <a:t>Lorem ipsum dolor sit amet, consectetur adipiscing elit, sed do eiusmod tempor. Donec facilisis lacus eget mauris.</a:t>
            </a:r>
            <a:endParaRPr b="1" i="0" sz="800" u="none" cap="none" strike="noStrike">
              <a:solidFill>
                <a:srgbClr val="CCCCCC"/>
              </a:solidFill>
              <a:latin typeface="Roboto"/>
              <a:ea typeface="Roboto"/>
              <a:cs typeface="Roboto"/>
              <a:sym typeface="Roboto"/>
            </a:endParaRPr>
          </a:p>
        </p:txBody>
      </p:sp>
      <p:cxnSp>
        <p:nvCxnSpPr>
          <p:cNvPr id="1328" name="Google Shape;1328;p293"/>
          <p:cNvCxnSpPr/>
          <p:nvPr/>
        </p:nvCxnSpPr>
        <p:spPr>
          <a:xfrm rot="10800000">
            <a:off x="5334000" y="4057525"/>
            <a:ext cx="1280400" cy="0"/>
          </a:xfrm>
          <a:prstGeom prst="straightConnector1">
            <a:avLst/>
          </a:prstGeom>
          <a:noFill/>
          <a:ln cap="flat" cmpd="sng" w="9525">
            <a:solidFill>
              <a:srgbClr val="082D49"/>
            </a:solidFill>
            <a:prstDash val="solid"/>
            <a:round/>
            <a:headEnd len="sm" w="sm" type="none"/>
            <a:tailEnd len="sm" w="sm" type="oval"/>
          </a:ln>
        </p:spPr>
      </p:cxnSp>
      <p:sp>
        <p:nvSpPr>
          <p:cNvPr id="1329" name="Google Shape;1329;p293"/>
          <p:cNvSpPr txBox="1"/>
          <p:nvPr/>
        </p:nvSpPr>
        <p:spPr>
          <a:xfrm>
            <a:off x="6586728" y="4009500"/>
            <a:ext cx="2229600" cy="747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rgbClr val="2E5E73"/>
                </a:solidFill>
                <a:latin typeface="Roboto"/>
                <a:ea typeface="Roboto"/>
                <a:cs typeface="Roboto"/>
                <a:sym typeface="Roboto"/>
              </a:rPr>
              <a:t>Vestibulum congue tempus</a:t>
            </a:r>
            <a:endParaRPr b="1" i="0" sz="1200" u="none" cap="none" strike="noStrike">
              <a:solidFill>
                <a:srgbClr val="2E5E73"/>
              </a:solidFill>
              <a:latin typeface="Roboto"/>
              <a:ea typeface="Roboto"/>
              <a:cs typeface="Roboto"/>
              <a:sym typeface="Roboto"/>
            </a:endParaRPr>
          </a:p>
          <a:p>
            <a:pPr indent="0" lvl="0" marL="0" marR="0" rtl="0" algn="l">
              <a:lnSpc>
                <a:spcPct val="115000"/>
              </a:lnSpc>
              <a:spcBef>
                <a:spcPts val="0"/>
              </a:spcBef>
              <a:spcAft>
                <a:spcPts val="1600"/>
              </a:spcAft>
              <a:buClr>
                <a:srgbClr val="000000"/>
              </a:buClr>
              <a:buSzPts val="800"/>
              <a:buFont typeface="Arial"/>
              <a:buNone/>
            </a:pPr>
            <a:r>
              <a:rPr b="0" i="0" lang="en" sz="800" u="none" cap="none" strike="noStrike">
                <a:solidFill>
                  <a:srgbClr val="2E5E73"/>
                </a:solidFill>
                <a:latin typeface="Roboto"/>
                <a:ea typeface="Roboto"/>
                <a:cs typeface="Roboto"/>
                <a:sym typeface="Roboto"/>
              </a:rPr>
              <a:t>Lorem ipsum dolor sit amet, consectetur adipiscing elit, sed do eiusmod tempor. Donec facilisis lacus eget mauris.</a:t>
            </a:r>
            <a:endParaRPr b="1" i="0" sz="800" u="none" cap="none" strike="noStrike">
              <a:solidFill>
                <a:srgbClr val="2E5E73"/>
              </a:solidFill>
              <a:latin typeface="Roboto"/>
              <a:ea typeface="Roboto"/>
              <a:cs typeface="Roboto"/>
              <a:sym typeface="Roboto"/>
            </a:endParaRPr>
          </a:p>
        </p:txBody>
      </p:sp>
      <p:sp>
        <p:nvSpPr>
          <p:cNvPr id="1330" name="Google Shape;1330;p293"/>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31" name="Google Shape;1331;p293"/>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32" name="Google Shape;1332;p29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33" name="Shape 1333"/>
        <p:cNvGrpSpPr/>
        <p:nvPr/>
      </p:nvGrpSpPr>
      <p:grpSpPr>
        <a:xfrm>
          <a:off x="0" y="0"/>
          <a:ext cx="0" cy="0"/>
          <a:chOff x="0" y="0"/>
          <a:chExt cx="0" cy="0"/>
        </a:xfrm>
      </p:grpSpPr>
      <p:sp>
        <p:nvSpPr>
          <p:cNvPr id="1334" name="Google Shape;1334;p294"/>
          <p:cNvSpPr txBox="1"/>
          <p:nvPr>
            <p:ph idx="1" type="body"/>
          </p:nvPr>
        </p:nvSpPr>
        <p:spPr>
          <a:xfrm>
            <a:off x="692300" y="1122950"/>
            <a:ext cx="8139900" cy="34458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335" name="Google Shape;1335;p294"/>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36" name="Google Shape;1336;p294"/>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37" name="Google Shape;1337;p29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4">
  <p:cSld name="CUSTOM_24">
    <p:spTree>
      <p:nvGrpSpPr>
        <p:cNvPr id="1338" name="Shape 1338"/>
        <p:cNvGrpSpPr/>
        <p:nvPr/>
      </p:nvGrpSpPr>
      <p:grpSpPr>
        <a:xfrm>
          <a:off x="0" y="0"/>
          <a:ext cx="0" cy="0"/>
          <a:chOff x="0" y="0"/>
          <a:chExt cx="0" cy="0"/>
        </a:xfrm>
      </p:grpSpPr>
      <p:sp>
        <p:nvSpPr>
          <p:cNvPr id="1339" name="Google Shape;1339;p29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2 2 1">
  <p:cSld name="CUSTOM_21_2_1">
    <p:spTree>
      <p:nvGrpSpPr>
        <p:cNvPr id="111" name="Shape 111"/>
        <p:cNvGrpSpPr/>
        <p:nvPr/>
      </p:nvGrpSpPr>
      <p:grpSpPr>
        <a:xfrm>
          <a:off x="0" y="0"/>
          <a:ext cx="0" cy="0"/>
          <a:chOff x="0" y="0"/>
          <a:chExt cx="0" cy="0"/>
        </a:xfrm>
      </p:grpSpPr>
      <p:sp>
        <p:nvSpPr>
          <p:cNvPr id="112" name="Google Shape;112;p68"/>
          <p:cNvSpPr/>
          <p:nvPr/>
        </p:nvSpPr>
        <p:spPr>
          <a:xfrm>
            <a:off x="330600" y="127400"/>
            <a:ext cx="393600" cy="3936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3" name="Google Shape;113;p68"/>
          <p:cNvPicPr preferRelativeResize="0"/>
          <p:nvPr/>
        </p:nvPicPr>
        <p:blipFill rotWithShape="1">
          <a:blip r:embed="rId2">
            <a:alphaModFix/>
          </a:blip>
          <a:srcRect b="0" l="0" r="0" t="0"/>
          <a:stretch/>
        </p:blipFill>
        <p:spPr>
          <a:xfrm>
            <a:off x="173938" y="271538"/>
            <a:ext cx="496875" cy="496875"/>
          </a:xfrm>
          <a:prstGeom prst="rect">
            <a:avLst/>
          </a:prstGeom>
          <a:noFill/>
          <a:ln>
            <a:noFill/>
          </a:ln>
        </p:spPr>
      </p:pic>
      <p:sp>
        <p:nvSpPr>
          <p:cNvPr id="114" name="Google Shape;114;p68"/>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5" name="Google Shape;115;p68"/>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6" name="Google Shape;116;p6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cxnSp>
        <p:nvCxnSpPr>
          <p:cNvPr id="117" name="Google Shape;117;p68"/>
          <p:cNvCxnSpPr/>
          <p:nvPr/>
        </p:nvCxnSpPr>
        <p:spPr>
          <a:xfrm>
            <a:off x="-9375" y="929900"/>
            <a:ext cx="7346700" cy="0"/>
          </a:xfrm>
          <a:prstGeom prst="straightConnector1">
            <a:avLst/>
          </a:prstGeom>
          <a:noFill/>
          <a:ln cap="flat" cmpd="sng" w="19050">
            <a:solidFill>
              <a:srgbClr val="2E5E73"/>
            </a:solidFill>
            <a:prstDash val="solid"/>
            <a:round/>
            <a:headEnd len="sm" w="sm" type="none"/>
            <a:tailEnd len="med" w="med" type="oval"/>
          </a:ln>
        </p:spPr>
      </p:cxn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1340" name="Shape 1340"/>
        <p:cNvGrpSpPr/>
        <p:nvPr/>
      </p:nvGrpSpPr>
      <p:grpSpPr>
        <a:xfrm>
          <a:off x="0" y="0"/>
          <a:ext cx="0" cy="0"/>
          <a:chOff x="0" y="0"/>
          <a:chExt cx="0" cy="0"/>
        </a:xfrm>
      </p:grpSpPr>
      <p:sp>
        <p:nvSpPr>
          <p:cNvPr id="1341" name="Google Shape;1341;p296"/>
          <p:cNvSpPr txBox="1"/>
          <p:nvPr>
            <p:ph type="ctrTitle"/>
          </p:nvPr>
        </p:nvSpPr>
        <p:spPr>
          <a:xfrm>
            <a:off x="0" y="744575"/>
            <a:ext cx="91440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42" name="Google Shape;1342;p29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43" name="Google Shape;1343;p29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44" name="Shape 1344"/>
        <p:cNvGrpSpPr/>
        <p:nvPr/>
      </p:nvGrpSpPr>
      <p:grpSpPr>
        <a:xfrm>
          <a:off x="0" y="0"/>
          <a:ext cx="0" cy="0"/>
          <a:chOff x="0" y="0"/>
          <a:chExt cx="0" cy="0"/>
        </a:xfrm>
      </p:grpSpPr>
      <p:sp>
        <p:nvSpPr>
          <p:cNvPr id="1345" name="Google Shape;1345;p2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349" name="Shape 1349"/>
        <p:cNvGrpSpPr/>
        <p:nvPr/>
      </p:nvGrpSpPr>
      <p:grpSpPr>
        <a:xfrm>
          <a:off x="0" y="0"/>
          <a:ext cx="0" cy="0"/>
          <a:chOff x="0" y="0"/>
          <a:chExt cx="0" cy="0"/>
        </a:xfrm>
      </p:grpSpPr>
      <p:sp>
        <p:nvSpPr>
          <p:cNvPr id="1350" name="Google Shape;1350;p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51" name="Google Shape;1351;p5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352" name="Google Shape;1352;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53" name="Shape 1353"/>
        <p:cNvGrpSpPr/>
        <p:nvPr/>
      </p:nvGrpSpPr>
      <p:grpSpPr>
        <a:xfrm>
          <a:off x="0" y="0"/>
          <a:ext cx="0" cy="0"/>
          <a:chOff x="0" y="0"/>
          <a:chExt cx="0" cy="0"/>
        </a:xfrm>
      </p:grpSpPr>
      <p:sp>
        <p:nvSpPr>
          <p:cNvPr id="1354" name="Google Shape;1354;p198"/>
          <p:cNvSpPr txBox="1"/>
          <p:nvPr/>
        </p:nvSpPr>
        <p:spPr>
          <a:xfrm>
            <a:off x="311700" y="2688450"/>
            <a:ext cx="8520600" cy="75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0" lang="en" sz="4000" u="none" cap="none" strike="noStrike">
                <a:solidFill>
                  <a:srgbClr val="2E5E73"/>
                </a:solidFill>
                <a:latin typeface="Roboto"/>
                <a:ea typeface="Roboto"/>
                <a:cs typeface="Roboto"/>
                <a:sym typeface="Roboto"/>
              </a:rPr>
              <a:t>Title Slide Example</a:t>
            </a:r>
            <a:endParaRPr b="0" i="0" sz="4000" u="none" cap="none" strike="noStrike">
              <a:solidFill>
                <a:srgbClr val="2E5E73"/>
              </a:solidFill>
              <a:latin typeface="Roboto"/>
              <a:ea typeface="Roboto"/>
              <a:cs typeface="Roboto"/>
              <a:sym typeface="Roboto"/>
            </a:endParaRPr>
          </a:p>
        </p:txBody>
      </p:sp>
      <p:pic>
        <p:nvPicPr>
          <p:cNvPr id="1355" name="Google Shape;1355;p198"/>
          <p:cNvPicPr preferRelativeResize="0"/>
          <p:nvPr/>
        </p:nvPicPr>
        <p:blipFill rotWithShape="1">
          <a:blip r:embed="rId2">
            <a:alphaModFix/>
          </a:blip>
          <a:srcRect b="0" l="0" r="0" t="0"/>
          <a:stretch/>
        </p:blipFill>
        <p:spPr>
          <a:xfrm>
            <a:off x="4067525" y="1744050"/>
            <a:ext cx="902675" cy="886575"/>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type="secHead">
  <p:cSld name="SECTION_HEADER">
    <p:spTree>
      <p:nvGrpSpPr>
        <p:cNvPr id="1356" name="Shape 1356"/>
        <p:cNvGrpSpPr/>
        <p:nvPr/>
      </p:nvGrpSpPr>
      <p:grpSpPr>
        <a:xfrm>
          <a:off x="0" y="0"/>
          <a:ext cx="0" cy="0"/>
          <a:chOff x="0" y="0"/>
          <a:chExt cx="0" cy="0"/>
        </a:xfrm>
      </p:grpSpPr>
      <p:cxnSp>
        <p:nvCxnSpPr>
          <p:cNvPr id="1357" name="Google Shape;1357;p199"/>
          <p:cNvCxnSpPr/>
          <p:nvPr/>
        </p:nvCxnSpPr>
        <p:spPr>
          <a:xfrm>
            <a:off x="4347750" y="1976050"/>
            <a:ext cx="968700" cy="0"/>
          </a:xfrm>
          <a:prstGeom prst="straightConnector1">
            <a:avLst/>
          </a:prstGeom>
          <a:noFill/>
          <a:ln cap="flat" cmpd="sng" w="19050">
            <a:solidFill>
              <a:srgbClr val="FFFFFF"/>
            </a:solidFill>
            <a:prstDash val="solid"/>
            <a:round/>
            <a:headEnd len="sm" w="sm" type="none"/>
            <a:tailEnd len="sm" w="sm" type="none"/>
          </a:ln>
        </p:spPr>
      </p:cxnSp>
      <p:cxnSp>
        <p:nvCxnSpPr>
          <p:cNvPr id="1358" name="Google Shape;1358;p199"/>
          <p:cNvCxnSpPr/>
          <p:nvPr/>
        </p:nvCxnSpPr>
        <p:spPr>
          <a:xfrm>
            <a:off x="4358200" y="1975950"/>
            <a:ext cx="5446500" cy="0"/>
          </a:xfrm>
          <a:prstGeom prst="straightConnector1">
            <a:avLst/>
          </a:prstGeom>
          <a:noFill/>
          <a:ln cap="flat" cmpd="sng" w="19050">
            <a:solidFill>
              <a:srgbClr val="FFFFFF"/>
            </a:solidFill>
            <a:prstDash val="solid"/>
            <a:round/>
            <a:headEnd len="sm" w="sm" type="none"/>
            <a:tailEnd len="med" w="med" type="oval"/>
          </a:ln>
        </p:spPr>
      </p:cxnSp>
      <p:sp>
        <p:nvSpPr>
          <p:cNvPr id="1359" name="Google Shape;1359;p199"/>
          <p:cNvSpPr txBox="1"/>
          <p:nvPr>
            <p:ph type="title"/>
          </p:nvPr>
        </p:nvSpPr>
        <p:spPr>
          <a:xfrm>
            <a:off x="4234700" y="1975950"/>
            <a:ext cx="4909200" cy="1204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000"/>
              <a:buNone/>
              <a:defRPr b="0" sz="4000">
                <a:solidFill>
                  <a:schemeClr val="lt1"/>
                </a:solidFill>
              </a:defRPr>
            </a:lvl1pPr>
            <a:lvl2pPr lvl="1" algn="l">
              <a:lnSpc>
                <a:spcPct val="100000"/>
              </a:lnSpc>
              <a:spcBef>
                <a:spcPts val="0"/>
              </a:spcBef>
              <a:spcAft>
                <a:spcPts val="0"/>
              </a:spcAft>
              <a:buClr>
                <a:schemeClr val="lt1"/>
              </a:buClr>
              <a:buSzPts val="4000"/>
              <a:buFont typeface="Roboto"/>
              <a:buNone/>
              <a:defRPr sz="4000">
                <a:solidFill>
                  <a:schemeClr val="lt1"/>
                </a:solidFill>
                <a:latin typeface="Roboto"/>
                <a:ea typeface="Roboto"/>
                <a:cs typeface="Roboto"/>
                <a:sym typeface="Roboto"/>
              </a:defRPr>
            </a:lvl2pPr>
            <a:lvl3pPr lvl="2" algn="l">
              <a:lnSpc>
                <a:spcPct val="100000"/>
              </a:lnSpc>
              <a:spcBef>
                <a:spcPts val="0"/>
              </a:spcBef>
              <a:spcAft>
                <a:spcPts val="0"/>
              </a:spcAft>
              <a:buClr>
                <a:schemeClr val="lt1"/>
              </a:buClr>
              <a:buSzPts val="4000"/>
              <a:buFont typeface="Roboto"/>
              <a:buNone/>
              <a:defRPr sz="4000">
                <a:solidFill>
                  <a:schemeClr val="lt1"/>
                </a:solidFill>
                <a:latin typeface="Roboto"/>
                <a:ea typeface="Roboto"/>
                <a:cs typeface="Roboto"/>
                <a:sym typeface="Roboto"/>
              </a:defRPr>
            </a:lvl3pPr>
            <a:lvl4pPr lvl="3" algn="l">
              <a:lnSpc>
                <a:spcPct val="100000"/>
              </a:lnSpc>
              <a:spcBef>
                <a:spcPts val="0"/>
              </a:spcBef>
              <a:spcAft>
                <a:spcPts val="0"/>
              </a:spcAft>
              <a:buClr>
                <a:schemeClr val="lt1"/>
              </a:buClr>
              <a:buSzPts val="4000"/>
              <a:buFont typeface="Roboto"/>
              <a:buNone/>
              <a:defRPr sz="4000">
                <a:solidFill>
                  <a:schemeClr val="lt1"/>
                </a:solidFill>
                <a:latin typeface="Roboto"/>
                <a:ea typeface="Roboto"/>
                <a:cs typeface="Roboto"/>
                <a:sym typeface="Roboto"/>
              </a:defRPr>
            </a:lvl4pPr>
            <a:lvl5pPr lvl="4" algn="l">
              <a:lnSpc>
                <a:spcPct val="100000"/>
              </a:lnSpc>
              <a:spcBef>
                <a:spcPts val="0"/>
              </a:spcBef>
              <a:spcAft>
                <a:spcPts val="0"/>
              </a:spcAft>
              <a:buClr>
                <a:schemeClr val="lt1"/>
              </a:buClr>
              <a:buSzPts val="4000"/>
              <a:buFont typeface="Roboto"/>
              <a:buNone/>
              <a:defRPr sz="4000">
                <a:solidFill>
                  <a:schemeClr val="lt1"/>
                </a:solidFill>
                <a:latin typeface="Roboto"/>
                <a:ea typeface="Roboto"/>
                <a:cs typeface="Roboto"/>
                <a:sym typeface="Roboto"/>
              </a:defRPr>
            </a:lvl5pPr>
            <a:lvl6pPr lvl="5" algn="l">
              <a:lnSpc>
                <a:spcPct val="100000"/>
              </a:lnSpc>
              <a:spcBef>
                <a:spcPts val="0"/>
              </a:spcBef>
              <a:spcAft>
                <a:spcPts val="0"/>
              </a:spcAft>
              <a:buClr>
                <a:schemeClr val="lt1"/>
              </a:buClr>
              <a:buSzPts val="4000"/>
              <a:buFont typeface="Roboto"/>
              <a:buNone/>
              <a:defRPr sz="4000">
                <a:solidFill>
                  <a:schemeClr val="lt1"/>
                </a:solidFill>
                <a:latin typeface="Roboto"/>
                <a:ea typeface="Roboto"/>
                <a:cs typeface="Roboto"/>
                <a:sym typeface="Roboto"/>
              </a:defRPr>
            </a:lvl6pPr>
            <a:lvl7pPr lvl="6" algn="l">
              <a:lnSpc>
                <a:spcPct val="100000"/>
              </a:lnSpc>
              <a:spcBef>
                <a:spcPts val="0"/>
              </a:spcBef>
              <a:spcAft>
                <a:spcPts val="0"/>
              </a:spcAft>
              <a:buClr>
                <a:schemeClr val="lt1"/>
              </a:buClr>
              <a:buSzPts val="4000"/>
              <a:buFont typeface="Roboto"/>
              <a:buNone/>
              <a:defRPr sz="4000">
                <a:solidFill>
                  <a:schemeClr val="lt1"/>
                </a:solidFill>
                <a:latin typeface="Roboto"/>
                <a:ea typeface="Roboto"/>
                <a:cs typeface="Roboto"/>
                <a:sym typeface="Roboto"/>
              </a:defRPr>
            </a:lvl7pPr>
            <a:lvl8pPr lvl="7" algn="l">
              <a:lnSpc>
                <a:spcPct val="100000"/>
              </a:lnSpc>
              <a:spcBef>
                <a:spcPts val="0"/>
              </a:spcBef>
              <a:spcAft>
                <a:spcPts val="0"/>
              </a:spcAft>
              <a:buClr>
                <a:schemeClr val="lt1"/>
              </a:buClr>
              <a:buSzPts val="4000"/>
              <a:buFont typeface="Roboto"/>
              <a:buNone/>
              <a:defRPr sz="4000">
                <a:solidFill>
                  <a:schemeClr val="lt1"/>
                </a:solidFill>
                <a:latin typeface="Roboto"/>
                <a:ea typeface="Roboto"/>
                <a:cs typeface="Roboto"/>
                <a:sym typeface="Roboto"/>
              </a:defRPr>
            </a:lvl8pPr>
            <a:lvl9pPr lvl="8" algn="l">
              <a:lnSpc>
                <a:spcPct val="100000"/>
              </a:lnSpc>
              <a:spcBef>
                <a:spcPts val="0"/>
              </a:spcBef>
              <a:spcAft>
                <a:spcPts val="0"/>
              </a:spcAft>
              <a:buClr>
                <a:schemeClr val="lt1"/>
              </a:buClr>
              <a:buSzPts val="4000"/>
              <a:buFont typeface="Roboto"/>
              <a:buNone/>
              <a:defRPr sz="4000">
                <a:solidFill>
                  <a:schemeClr val="lt1"/>
                </a:solidFill>
                <a:latin typeface="Roboto"/>
                <a:ea typeface="Roboto"/>
                <a:cs typeface="Roboto"/>
                <a:sym typeface="Roboto"/>
              </a:defRPr>
            </a:lvl9pPr>
          </a:lstStyle>
          <a:p/>
        </p:txBody>
      </p:sp>
      <p:sp>
        <p:nvSpPr>
          <p:cNvPr id="1360" name="Google Shape;1360;p199"/>
          <p:cNvSpPr txBox="1"/>
          <p:nvPr>
            <p:ph idx="1" type="subTitle"/>
          </p:nvPr>
        </p:nvSpPr>
        <p:spPr>
          <a:xfrm>
            <a:off x="4234700" y="1475700"/>
            <a:ext cx="2859000" cy="490200"/>
          </a:xfrm>
          <a:prstGeom prst="rect">
            <a:avLst/>
          </a:prstGeom>
          <a:noFill/>
          <a:ln>
            <a:noFill/>
          </a:ln>
        </p:spPr>
        <p:txBody>
          <a:bodyPr anchorCtr="0" anchor="b" bIns="91425" lIns="91425" spcFirstLastPara="1" rIns="91425" wrap="square" tIns="91425">
            <a:normAutofit/>
          </a:bodyPr>
          <a:lstStyle>
            <a:lvl1pPr lvl="0" algn="l">
              <a:lnSpc>
                <a:spcPct val="115000"/>
              </a:lnSpc>
              <a:spcBef>
                <a:spcPts val="0"/>
              </a:spcBef>
              <a:spcAft>
                <a:spcPts val="0"/>
              </a:spcAft>
              <a:buClr>
                <a:schemeClr val="lt1"/>
              </a:buClr>
              <a:buSzPts val="1200"/>
              <a:buFont typeface="Roboto"/>
              <a:buNone/>
              <a:defRPr sz="1200">
                <a:solidFill>
                  <a:schemeClr val="lt1"/>
                </a:solidFill>
                <a:latin typeface="Roboto"/>
                <a:ea typeface="Roboto"/>
                <a:cs typeface="Roboto"/>
                <a:sym typeface="Roboto"/>
              </a:defRPr>
            </a:lvl1pPr>
            <a:lvl2pPr lvl="1" algn="l">
              <a:lnSpc>
                <a:spcPct val="115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2pPr>
            <a:lvl3pPr lvl="2" algn="l">
              <a:lnSpc>
                <a:spcPct val="115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3pPr>
            <a:lvl4pPr lvl="3" algn="l">
              <a:lnSpc>
                <a:spcPct val="115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4pPr>
            <a:lvl5pPr lvl="4" algn="l">
              <a:lnSpc>
                <a:spcPct val="115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5pPr>
            <a:lvl6pPr lvl="5" algn="l">
              <a:lnSpc>
                <a:spcPct val="115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6pPr>
            <a:lvl7pPr lvl="6" algn="l">
              <a:lnSpc>
                <a:spcPct val="115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7pPr>
            <a:lvl8pPr lvl="7" algn="l">
              <a:lnSpc>
                <a:spcPct val="115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8pPr>
            <a:lvl9pPr lvl="8" algn="l">
              <a:lnSpc>
                <a:spcPct val="115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9pPr>
          </a:lstStyle>
          <a:p/>
        </p:txBody>
      </p:sp>
      <p:sp>
        <p:nvSpPr>
          <p:cNvPr id="1361" name="Google Shape;1361;p199"/>
          <p:cNvSpPr txBox="1"/>
          <p:nvPr>
            <p:ph idx="2" type="subTitle"/>
          </p:nvPr>
        </p:nvSpPr>
        <p:spPr>
          <a:xfrm>
            <a:off x="4271500" y="3046550"/>
            <a:ext cx="3536700" cy="490200"/>
          </a:xfrm>
          <a:prstGeom prst="rect">
            <a:avLst/>
          </a:prstGeom>
          <a:noFill/>
          <a:ln>
            <a:noFill/>
          </a:ln>
        </p:spPr>
        <p:txBody>
          <a:bodyPr anchorCtr="0" anchor="b" bIns="91425" lIns="91425" spcFirstLastPara="1" rIns="91425" wrap="square" tIns="91425">
            <a:norm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1362" name="Google Shape;1362;p19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section">
  <p:cSld name="SECTION_HEADER_1">
    <p:spTree>
      <p:nvGrpSpPr>
        <p:cNvPr id="1363" name="Shape 1363"/>
        <p:cNvGrpSpPr/>
        <p:nvPr/>
      </p:nvGrpSpPr>
      <p:grpSpPr>
        <a:xfrm>
          <a:off x="0" y="0"/>
          <a:ext cx="0" cy="0"/>
          <a:chOff x="0" y="0"/>
          <a:chExt cx="0" cy="0"/>
        </a:xfrm>
      </p:grpSpPr>
      <p:cxnSp>
        <p:nvCxnSpPr>
          <p:cNvPr id="1364" name="Google Shape;1364;p200"/>
          <p:cNvCxnSpPr/>
          <p:nvPr/>
        </p:nvCxnSpPr>
        <p:spPr>
          <a:xfrm>
            <a:off x="0" y="1975950"/>
            <a:ext cx="5532900" cy="0"/>
          </a:xfrm>
          <a:prstGeom prst="straightConnector1">
            <a:avLst/>
          </a:prstGeom>
          <a:noFill/>
          <a:ln cap="flat" cmpd="sng" w="19050">
            <a:solidFill>
              <a:srgbClr val="FFFFFF"/>
            </a:solidFill>
            <a:prstDash val="solid"/>
            <a:round/>
            <a:headEnd len="sm" w="sm" type="none"/>
            <a:tailEnd len="med" w="med" type="oval"/>
          </a:ln>
        </p:spPr>
      </p:cxnSp>
      <p:sp>
        <p:nvSpPr>
          <p:cNvPr id="1365" name="Google Shape;1365;p200"/>
          <p:cNvSpPr txBox="1"/>
          <p:nvPr>
            <p:ph type="title"/>
          </p:nvPr>
        </p:nvSpPr>
        <p:spPr>
          <a:xfrm>
            <a:off x="4234700" y="1975950"/>
            <a:ext cx="4909200" cy="2001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000"/>
              <a:buNone/>
              <a:defRPr b="0" sz="4000">
                <a:solidFill>
                  <a:schemeClr val="lt1"/>
                </a:solidFill>
              </a:defRPr>
            </a:lvl1pPr>
            <a:lvl2pPr lvl="1" algn="l">
              <a:lnSpc>
                <a:spcPct val="100000"/>
              </a:lnSpc>
              <a:spcBef>
                <a:spcPts val="0"/>
              </a:spcBef>
              <a:spcAft>
                <a:spcPts val="0"/>
              </a:spcAft>
              <a:buClr>
                <a:schemeClr val="lt1"/>
              </a:buClr>
              <a:buSzPts val="4000"/>
              <a:buFont typeface="Roboto"/>
              <a:buNone/>
              <a:defRPr sz="4000">
                <a:solidFill>
                  <a:schemeClr val="lt1"/>
                </a:solidFill>
                <a:latin typeface="Roboto"/>
                <a:ea typeface="Roboto"/>
                <a:cs typeface="Roboto"/>
                <a:sym typeface="Roboto"/>
              </a:defRPr>
            </a:lvl2pPr>
            <a:lvl3pPr lvl="2" algn="l">
              <a:lnSpc>
                <a:spcPct val="100000"/>
              </a:lnSpc>
              <a:spcBef>
                <a:spcPts val="0"/>
              </a:spcBef>
              <a:spcAft>
                <a:spcPts val="0"/>
              </a:spcAft>
              <a:buClr>
                <a:schemeClr val="lt1"/>
              </a:buClr>
              <a:buSzPts val="4000"/>
              <a:buFont typeface="Roboto"/>
              <a:buNone/>
              <a:defRPr sz="4000">
                <a:solidFill>
                  <a:schemeClr val="lt1"/>
                </a:solidFill>
                <a:latin typeface="Roboto"/>
                <a:ea typeface="Roboto"/>
                <a:cs typeface="Roboto"/>
                <a:sym typeface="Roboto"/>
              </a:defRPr>
            </a:lvl3pPr>
            <a:lvl4pPr lvl="3" algn="l">
              <a:lnSpc>
                <a:spcPct val="100000"/>
              </a:lnSpc>
              <a:spcBef>
                <a:spcPts val="0"/>
              </a:spcBef>
              <a:spcAft>
                <a:spcPts val="0"/>
              </a:spcAft>
              <a:buClr>
                <a:schemeClr val="lt1"/>
              </a:buClr>
              <a:buSzPts val="4000"/>
              <a:buFont typeface="Roboto"/>
              <a:buNone/>
              <a:defRPr sz="4000">
                <a:solidFill>
                  <a:schemeClr val="lt1"/>
                </a:solidFill>
                <a:latin typeface="Roboto"/>
                <a:ea typeface="Roboto"/>
                <a:cs typeface="Roboto"/>
                <a:sym typeface="Roboto"/>
              </a:defRPr>
            </a:lvl4pPr>
            <a:lvl5pPr lvl="4" algn="l">
              <a:lnSpc>
                <a:spcPct val="100000"/>
              </a:lnSpc>
              <a:spcBef>
                <a:spcPts val="0"/>
              </a:spcBef>
              <a:spcAft>
                <a:spcPts val="0"/>
              </a:spcAft>
              <a:buClr>
                <a:schemeClr val="lt1"/>
              </a:buClr>
              <a:buSzPts val="4000"/>
              <a:buFont typeface="Roboto"/>
              <a:buNone/>
              <a:defRPr sz="4000">
                <a:solidFill>
                  <a:schemeClr val="lt1"/>
                </a:solidFill>
                <a:latin typeface="Roboto"/>
                <a:ea typeface="Roboto"/>
                <a:cs typeface="Roboto"/>
                <a:sym typeface="Roboto"/>
              </a:defRPr>
            </a:lvl5pPr>
            <a:lvl6pPr lvl="5" algn="l">
              <a:lnSpc>
                <a:spcPct val="100000"/>
              </a:lnSpc>
              <a:spcBef>
                <a:spcPts val="0"/>
              </a:spcBef>
              <a:spcAft>
                <a:spcPts val="0"/>
              </a:spcAft>
              <a:buClr>
                <a:schemeClr val="lt1"/>
              </a:buClr>
              <a:buSzPts val="4000"/>
              <a:buFont typeface="Roboto"/>
              <a:buNone/>
              <a:defRPr sz="4000">
                <a:solidFill>
                  <a:schemeClr val="lt1"/>
                </a:solidFill>
                <a:latin typeface="Roboto"/>
                <a:ea typeface="Roboto"/>
                <a:cs typeface="Roboto"/>
                <a:sym typeface="Roboto"/>
              </a:defRPr>
            </a:lvl6pPr>
            <a:lvl7pPr lvl="6" algn="l">
              <a:lnSpc>
                <a:spcPct val="100000"/>
              </a:lnSpc>
              <a:spcBef>
                <a:spcPts val="0"/>
              </a:spcBef>
              <a:spcAft>
                <a:spcPts val="0"/>
              </a:spcAft>
              <a:buClr>
                <a:schemeClr val="lt1"/>
              </a:buClr>
              <a:buSzPts val="4000"/>
              <a:buFont typeface="Roboto"/>
              <a:buNone/>
              <a:defRPr sz="4000">
                <a:solidFill>
                  <a:schemeClr val="lt1"/>
                </a:solidFill>
                <a:latin typeface="Roboto"/>
                <a:ea typeface="Roboto"/>
                <a:cs typeface="Roboto"/>
                <a:sym typeface="Roboto"/>
              </a:defRPr>
            </a:lvl7pPr>
            <a:lvl8pPr lvl="7" algn="l">
              <a:lnSpc>
                <a:spcPct val="100000"/>
              </a:lnSpc>
              <a:spcBef>
                <a:spcPts val="0"/>
              </a:spcBef>
              <a:spcAft>
                <a:spcPts val="0"/>
              </a:spcAft>
              <a:buClr>
                <a:schemeClr val="lt1"/>
              </a:buClr>
              <a:buSzPts val="4000"/>
              <a:buFont typeface="Roboto"/>
              <a:buNone/>
              <a:defRPr sz="4000">
                <a:solidFill>
                  <a:schemeClr val="lt1"/>
                </a:solidFill>
                <a:latin typeface="Roboto"/>
                <a:ea typeface="Roboto"/>
                <a:cs typeface="Roboto"/>
                <a:sym typeface="Roboto"/>
              </a:defRPr>
            </a:lvl8pPr>
            <a:lvl9pPr lvl="8" algn="l">
              <a:lnSpc>
                <a:spcPct val="100000"/>
              </a:lnSpc>
              <a:spcBef>
                <a:spcPts val="0"/>
              </a:spcBef>
              <a:spcAft>
                <a:spcPts val="0"/>
              </a:spcAft>
              <a:buClr>
                <a:schemeClr val="lt1"/>
              </a:buClr>
              <a:buSzPts val="4000"/>
              <a:buFont typeface="Roboto"/>
              <a:buNone/>
              <a:defRPr sz="4000">
                <a:solidFill>
                  <a:schemeClr val="lt1"/>
                </a:solidFill>
                <a:latin typeface="Roboto"/>
                <a:ea typeface="Roboto"/>
                <a:cs typeface="Roboto"/>
                <a:sym typeface="Roboto"/>
              </a:defRPr>
            </a:lvl9pPr>
          </a:lstStyle>
          <a:p/>
        </p:txBody>
      </p:sp>
      <p:sp>
        <p:nvSpPr>
          <p:cNvPr id="1366" name="Google Shape;1366;p200"/>
          <p:cNvSpPr txBox="1"/>
          <p:nvPr>
            <p:ph idx="1" type="subTitle"/>
          </p:nvPr>
        </p:nvSpPr>
        <p:spPr>
          <a:xfrm>
            <a:off x="4234700" y="761025"/>
            <a:ext cx="1656900" cy="1204800"/>
          </a:xfrm>
          <a:prstGeom prst="rect">
            <a:avLst/>
          </a:prstGeom>
          <a:noFill/>
          <a:ln>
            <a:noFill/>
          </a:ln>
        </p:spPr>
        <p:txBody>
          <a:bodyPr anchorCtr="0" anchor="b" bIns="91425" lIns="91425" spcFirstLastPara="1" rIns="91425" wrap="square" tIns="91425">
            <a:normAutofit/>
          </a:bodyPr>
          <a:lstStyle>
            <a:lvl1pPr lvl="0" algn="l">
              <a:lnSpc>
                <a:spcPct val="115000"/>
              </a:lnSpc>
              <a:spcBef>
                <a:spcPts val="0"/>
              </a:spcBef>
              <a:spcAft>
                <a:spcPts val="0"/>
              </a:spcAft>
              <a:buClr>
                <a:schemeClr val="lt1"/>
              </a:buClr>
              <a:buSzPts val="1200"/>
              <a:buFont typeface="Roboto"/>
              <a:buNone/>
              <a:defRPr sz="1200">
                <a:solidFill>
                  <a:schemeClr val="lt1"/>
                </a:solidFill>
                <a:latin typeface="Roboto"/>
                <a:ea typeface="Roboto"/>
                <a:cs typeface="Roboto"/>
                <a:sym typeface="Roboto"/>
              </a:defRPr>
            </a:lvl1pPr>
            <a:lvl2pPr lvl="1" algn="l">
              <a:lnSpc>
                <a:spcPct val="115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2pPr>
            <a:lvl3pPr lvl="2" algn="l">
              <a:lnSpc>
                <a:spcPct val="115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3pPr>
            <a:lvl4pPr lvl="3" algn="l">
              <a:lnSpc>
                <a:spcPct val="115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4pPr>
            <a:lvl5pPr lvl="4" algn="l">
              <a:lnSpc>
                <a:spcPct val="115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5pPr>
            <a:lvl6pPr lvl="5" algn="l">
              <a:lnSpc>
                <a:spcPct val="115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6pPr>
            <a:lvl7pPr lvl="6" algn="l">
              <a:lnSpc>
                <a:spcPct val="115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7pPr>
            <a:lvl8pPr lvl="7" algn="l">
              <a:lnSpc>
                <a:spcPct val="115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8pPr>
            <a:lvl9pPr lvl="8" algn="l">
              <a:lnSpc>
                <a:spcPct val="115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9pPr>
          </a:lstStyle>
          <a:p/>
        </p:txBody>
      </p:sp>
      <p:sp>
        <p:nvSpPr>
          <p:cNvPr id="1367" name="Google Shape;1367;p20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section">
  <p:cSld name="CUSTOM">
    <p:spTree>
      <p:nvGrpSpPr>
        <p:cNvPr id="1368" name="Shape 1368"/>
        <p:cNvGrpSpPr/>
        <p:nvPr/>
      </p:nvGrpSpPr>
      <p:grpSpPr>
        <a:xfrm>
          <a:off x="0" y="0"/>
          <a:ext cx="0" cy="0"/>
          <a:chOff x="0" y="0"/>
          <a:chExt cx="0" cy="0"/>
        </a:xfrm>
      </p:grpSpPr>
      <p:pic>
        <p:nvPicPr>
          <p:cNvPr id="1369" name="Google Shape;1369;p201"/>
          <p:cNvPicPr preferRelativeResize="0"/>
          <p:nvPr/>
        </p:nvPicPr>
        <p:blipFill rotWithShape="1">
          <a:blip r:embed="rId2">
            <a:alphaModFix amt="12000"/>
          </a:blip>
          <a:srcRect b="21874" l="0" r="0" t="0"/>
          <a:stretch/>
        </p:blipFill>
        <p:spPr>
          <a:xfrm>
            <a:off x="6504875" y="3069475"/>
            <a:ext cx="2639125" cy="2074025"/>
          </a:xfrm>
          <a:prstGeom prst="rect">
            <a:avLst/>
          </a:prstGeom>
          <a:noFill/>
          <a:ln>
            <a:noFill/>
          </a:ln>
        </p:spPr>
      </p:pic>
      <p:cxnSp>
        <p:nvCxnSpPr>
          <p:cNvPr id="1370" name="Google Shape;1370;p201"/>
          <p:cNvCxnSpPr/>
          <p:nvPr/>
        </p:nvCxnSpPr>
        <p:spPr>
          <a:xfrm>
            <a:off x="0" y="1975950"/>
            <a:ext cx="5532900" cy="0"/>
          </a:xfrm>
          <a:prstGeom prst="straightConnector1">
            <a:avLst/>
          </a:prstGeom>
          <a:noFill/>
          <a:ln cap="flat" cmpd="sng" w="19050">
            <a:solidFill>
              <a:srgbClr val="2E5E73"/>
            </a:solidFill>
            <a:prstDash val="solid"/>
            <a:round/>
            <a:headEnd len="sm" w="sm" type="none"/>
            <a:tailEnd len="med" w="med" type="oval"/>
          </a:ln>
        </p:spPr>
      </p:cxnSp>
      <p:sp>
        <p:nvSpPr>
          <p:cNvPr id="1371" name="Google Shape;1371;p201"/>
          <p:cNvSpPr txBox="1"/>
          <p:nvPr>
            <p:ph type="title"/>
          </p:nvPr>
        </p:nvSpPr>
        <p:spPr>
          <a:xfrm>
            <a:off x="4234700" y="1975950"/>
            <a:ext cx="4909200" cy="2001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000"/>
              <a:buNone/>
              <a:defRPr b="0" sz="4000"/>
            </a:lvl1pPr>
            <a:lvl2pPr lvl="1" algn="l">
              <a:lnSpc>
                <a:spcPct val="100000"/>
              </a:lnSpc>
              <a:spcBef>
                <a:spcPts val="0"/>
              </a:spcBef>
              <a:spcAft>
                <a:spcPts val="0"/>
              </a:spcAft>
              <a:buSzPts val="4000"/>
              <a:buFont typeface="Roboto"/>
              <a:buNone/>
              <a:defRPr sz="4000">
                <a:latin typeface="Roboto"/>
                <a:ea typeface="Roboto"/>
                <a:cs typeface="Roboto"/>
                <a:sym typeface="Roboto"/>
              </a:defRPr>
            </a:lvl2pPr>
            <a:lvl3pPr lvl="2" algn="l">
              <a:lnSpc>
                <a:spcPct val="100000"/>
              </a:lnSpc>
              <a:spcBef>
                <a:spcPts val="0"/>
              </a:spcBef>
              <a:spcAft>
                <a:spcPts val="0"/>
              </a:spcAft>
              <a:buSzPts val="4000"/>
              <a:buFont typeface="Roboto"/>
              <a:buNone/>
              <a:defRPr sz="4000">
                <a:latin typeface="Roboto"/>
                <a:ea typeface="Roboto"/>
                <a:cs typeface="Roboto"/>
                <a:sym typeface="Roboto"/>
              </a:defRPr>
            </a:lvl3pPr>
            <a:lvl4pPr lvl="3" algn="l">
              <a:lnSpc>
                <a:spcPct val="100000"/>
              </a:lnSpc>
              <a:spcBef>
                <a:spcPts val="0"/>
              </a:spcBef>
              <a:spcAft>
                <a:spcPts val="0"/>
              </a:spcAft>
              <a:buSzPts val="4000"/>
              <a:buFont typeface="Roboto"/>
              <a:buNone/>
              <a:defRPr sz="4000">
                <a:latin typeface="Roboto"/>
                <a:ea typeface="Roboto"/>
                <a:cs typeface="Roboto"/>
                <a:sym typeface="Roboto"/>
              </a:defRPr>
            </a:lvl4pPr>
            <a:lvl5pPr lvl="4" algn="l">
              <a:lnSpc>
                <a:spcPct val="100000"/>
              </a:lnSpc>
              <a:spcBef>
                <a:spcPts val="0"/>
              </a:spcBef>
              <a:spcAft>
                <a:spcPts val="0"/>
              </a:spcAft>
              <a:buSzPts val="4000"/>
              <a:buFont typeface="Roboto"/>
              <a:buNone/>
              <a:defRPr sz="4000">
                <a:latin typeface="Roboto"/>
                <a:ea typeface="Roboto"/>
                <a:cs typeface="Roboto"/>
                <a:sym typeface="Roboto"/>
              </a:defRPr>
            </a:lvl5pPr>
            <a:lvl6pPr lvl="5" algn="l">
              <a:lnSpc>
                <a:spcPct val="100000"/>
              </a:lnSpc>
              <a:spcBef>
                <a:spcPts val="0"/>
              </a:spcBef>
              <a:spcAft>
                <a:spcPts val="0"/>
              </a:spcAft>
              <a:buSzPts val="4000"/>
              <a:buFont typeface="Roboto"/>
              <a:buNone/>
              <a:defRPr sz="4000">
                <a:latin typeface="Roboto"/>
                <a:ea typeface="Roboto"/>
                <a:cs typeface="Roboto"/>
                <a:sym typeface="Roboto"/>
              </a:defRPr>
            </a:lvl6pPr>
            <a:lvl7pPr lvl="6" algn="l">
              <a:lnSpc>
                <a:spcPct val="100000"/>
              </a:lnSpc>
              <a:spcBef>
                <a:spcPts val="0"/>
              </a:spcBef>
              <a:spcAft>
                <a:spcPts val="0"/>
              </a:spcAft>
              <a:buSzPts val="4000"/>
              <a:buFont typeface="Roboto"/>
              <a:buNone/>
              <a:defRPr sz="4000">
                <a:latin typeface="Roboto"/>
                <a:ea typeface="Roboto"/>
                <a:cs typeface="Roboto"/>
                <a:sym typeface="Roboto"/>
              </a:defRPr>
            </a:lvl7pPr>
            <a:lvl8pPr lvl="7" algn="l">
              <a:lnSpc>
                <a:spcPct val="100000"/>
              </a:lnSpc>
              <a:spcBef>
                <a:spcPts val="0"/>
              </a:spcBef>
              <a:spcAft>
                <a:spcPts val="0"/>
              </a:spcAft>
              <a:buSzPts val="4000"/>
              <a:buFont typeface="Roboto"/>
              <a:buNone/>
              <a:defRPr sz="4000">
                <a:latin typeface="Roboto"/>
                <a:ea typeface="Roboto"/>
                <a:cs typeface="Roboto"/>
                <a:sym typeface="Roboto"/>
              </a:defRPr>
            </a:lvl8pPr>
            <a:lvl9pPr lvl="8" algn="l">
              <a:lnSpc>
                <a:spcPct val="100000"/>
              </a:lnSpc>
              <a:spcBef>
                <a:spcPts val="0"/>
              </a:spcBef>
              <a:spcAft>
                <a:spcPts val="0"/>
              </a:spcAft>
              <a:buSzPts val="4000"/>
              <a:buFont typeface="Roboto"/>
              <a:buNone/>
              <a:defRPr sz="4000">
                <a:latin typeface="Roboto"/>
                <a:ea typeface="Roboto"/>
                <a:cs typeface="Roboto"/>
                <a:sym typeface="Roboto"/>
              </a:defRPr>
            </a:lvl9pPr>
          </a:lstStyle>
          <a:p/>
        </p:txBody>
      </p:sp>
      <p:sp>
        <p:nvSpPr>
          <p:cNvPr id="1372" name="Google Shape;1372;p201"/>
          <p:cNvSpPr txBox="1"/>
          <p:nvPr>
            <p:ph idx="1" type="subTitle"/>
          </p:nvPr>
        </p:nvSpPr>
        <p:spPr>
          <a:xfrm>
            <a:off x="4234700" y="761025"/>
            <a:ext cx="1656900" cy="1204800"/>
          </a:xfrm>
          <a:prstGeom prst="rect">
            <a:avLst/>
          </a:prstGeom>
          <a:noFill/>
          <a:ln>
            <a:noFill/>
          </a:ln>
        </p:spPr>
        <p:txBody>
          <a:bodyPr anchorCtr="0" anchor="b" bIns="91425" lIns="91425" spcFirstLastPara="1" rIns="91425" wrap="square" tIns="91425">
            <a:normAutofit/>
          </a:bodyPr>
          <a:lstStyle>
            <a:lvl1pPr lvl="0" algn="l">
              <a:lnSpc>
                <a:spcPct val="115000"/>
              </a:lnSpc>
              <a:spcBef>
                <a:spcPts val="0"/>
              </a:spcBef>
              <a:spcAft>
                <a:spcPts val="0"/>
              </a:spcAft>
              <a:buSzPts val="1200"/>
              <a:buFont typeface="Roboto"/>
              <a:buNone/>
              <a:defRPr sz="1200">
                <a:latin typeface="Roboto"/>
                <a:ea typeface="Roboto"/>
                <a:cs typeface="Roboto"/>
                <a:sym typeface="Roboto"/>
              </a:defRPr>
            </a:lvl1pPr>
            <a:lvl2pPr lvl="1" algn="l">
              <a:lnSpc>
                <a:spcPct val="115000"/>
              </a:lnSpc>
              <a:spcBef>
                <a:spcPts val="0"/>
              </a:spcBef>
              <a:spcAft>
                <a:spcPts val="0"/>
              </a:spcAft>
              <a:buSzPts val="1400"/>
              <a:buFont typeface="Roboto"/>
              <a:buNone/>
              <a:defRPr>
                <a:latin typeface="Roboto"/>
                <a:ea typeface="Roboto"/>
                <a:cs typeface="Roboto"/>
                <a:sym typeface="Roboto"/>
              </a:defRPr>
            </a:lvl2pPr>
            <a:lvl3pPr lvl="2" algn="l">
              <a:lnSpc>
                <a:spcPct val="115000"/>
              </a:lnSpc>
              <a:spcBef>
                <a:spcPts val="0"/>
              </a:spcBef>
              <a:spcAft>
                <a:spcPts val="0"/>
              </a:spcAft>
              <a:buSzPts val="1400"/>
              <a:buFont typeface="Roboto"/>
              <a:buNone/>
              <a:defRPr>
                <a:latin typeface="Roboto"/>
                <a:ea typeface="Roboto"/>
                <a:cs typeface="Roboto"/>
                <a:sym typeface="Roboto"/>
              </a:defRPr>
            </a:lvl3pPr>
            <a:lvl4pPr lvl="3" algn="l">
              <a:lnSpc>
                <a:spcPct val="115000"/>
              </a:lnSpc>
              <a:spcBef>
                <a:spcPts val="0"/>
              </a:spcBef>
              <a:spcAft>
                <a:spcPts val="0"/>
              </a:spcAft>
              <a:buSzPts val="1400"/>
              <a:buFont typeface="Roboto"/>
              <a:buNone/>
              <a:defRPr>
                <a:latin typeface="Roboto"/>
                <a:ea typeface="Roboto"/>
                <a:cs typeface="Roboto"/>
                <a:sym typeface="Roboto"/>
              </a:defRPr>
            </a:lvl4pPr>
            <a:lvl5pPr lvl="4" algn="l">
              <a:lnSpc>
                <a:spcPct val="115000"/>
              </a:lnSpc>
              <a:spcBef>
                <a:spcPts val="0"/>
              </a:spcBef>
              <a:spcAft>
                <a:spcPts val="0"/>
              </a:spcAft>
              <a:buSzPts val="1400"/>
              <a:buFont typeface="Roboto"/>
              <a:buNone/>
              <a:defRPr>
                <a:latin typeface="Roboto"/>
                <a:ea typeface="Roboto"/>
                <a:cs typeface="Roboto"/>
                <a:sym typeface="Roboto"/>
              </a:defRPr>
            </a:lvl5pPr>
            <a:lvl6pPr lvl="5" algn="l">
              <a:lnSpc>
                <a:spcPct val="115000"/>
              </a:lnSpc>
              <a:spcBef>
                <a:spcPts val="0"/>
              </a:spcBef>
              <a:spcAft>
                <a:spcPts val="0"/>
              </a:spcAft>
              <a:buSzPts val="1400"/>
              <a:buFont typeface="Roboto"/>
              <a:buNone/>
              <a:defRPr>
                <a:latin typeface="Roboto"/>
                <a:ea typeface="Roboto"/>
                <a:cs typeface="Roboto"/>
                <a:sym typeface="Roboto"/>
              </a:defRPr>
            </a:lvl6pPr>
            <a:lvl7pPr lvl="6" algn="l">
              <a:lnSpc>
                <a:spcPct val="115000"/>
              </a:lnSpc>
              <a:spcBef>
                <a:spcPts val="0"/>
              </a:spcBef>
              <a:spcAft>
                <a:spcPts val="0"/>
              </a:spcAft>
              <a:buSzPts val="1400"/>
              <a:buFont typeface="Roboto"/>
              <a:buNone/>
              <a:defRPr>
                <a:latin typeface="Roboto"/>
                <a:ea typeface="Roboto"/>
                <a:cs typeface="Roboto"/>
                <a:sym typeface="Roboto"/>
              </a:defRPr>
            </a:lvl7pPr>
            <a:lvl8pPr lvl="7" algn="l">
              <a:lnSpc>
                <a:spcPct val="115000"/>
              </a:lnSpc>
              <a:spcBef>
                <a:spcPts val="0"/>
              </a:spcBef>
              <a:spcAft>
                <a:spcPts val="0"/>
              </a:spcAft>
              <a:buSzPts val="1400"/>
              <a:buFont typeface="Roboto"/>
              <a:buNone/>
              <a:defRPr>
                <a:latin typeface="Roboto"/>
                <a:ea typeface="Roboto"/>
                <a:cs typeface="Roboto"/>
                <a:sym typeface="Roboto"/>
              </a:defRPr>
            </a:lvl8pPr>
            <a:lvl9pPr lvl="8" algn="l">
              <a:lnSpc>
                <a:spcPct val="115000"/>
              </a:lnSpc>
              <a:spcBef>
                <a:spcPts val="0"/>
              </a:spcBef>
              <a:spcAft>
                <a:spcPts val="0"/>
              </a:spcAft>
              <a:buSzPts val="1400"/>
              <a:buFont typeface="Roboto"/>
              <a:buNone/>
              <a:defRPr>
                <a:latin typeface="Roboto"/>
                <a:ea typeface="Roboto"/>
                <a:cs typeface="Roboto"/>
                <a:sym typeface="Roboto"/>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1373" name="Shape 1373"/>
        <p:cNvGrpSpPr/>
        <p:nvPr/>
      </p:nvGrpSpPr>
      <p:grpSpPr>
        <a:xfrm>
          <a:off x="0" y="0"/>
          <a:ext cx="0" cy="0"/>
          <a:chOff x="0" y="0"/>
          <a:chExt cx="0" cy="0"/>
        </a:xfrm>
      </p:grpSpPr>
      <p:sp>
        <p:nvSpPr>
          <p:cNvPr id="1374" name="Google Shape;1374;p202"/>
          <p:cNvSpPr txBox="1"/>
          <p:nvPr/>
        </p:nvSpPr>
        <p:spPr>
          <a:xfrm>
            <a:off x="710290" y="1039031"/>
            <a:ext cx="644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5E73"/>
                </a:solidFill>
                <a:latin typeface="Roboto"/>
                <a:ea typeface="Roboto"/>
                <a:cs typeface="Roboto"/>
                <a:sym typeface="Roboto"/>
              </a:rPr>
              <a:t>01.</a:t>
            </a:r>
            <a:endParaRPr b="1" i="0" sz="2400" u="none" cap="none" strike="noStrike">
              <a:solidFill>
                <a:srgbClr val="2E5E73"/>
              </a:solidFill>
              <a:latin typeface="Roboto"/>
              <a:ea typeface="Roboto"/>
              <a:cs typeface="Roboto"/>
              <a:sym typeface="Roboto"/>
            </a:endParaRPr>
          </a:p>
        </p:txBody>
      </p:sp>
      <p:sp>
        <p:nvSpPr>
          <p:cNvPr id="1375" name="Google Shape;1375;p202"/>
          <p:cNvSpPr txBox="1"/>
          <p:nvPr/>
        </p:nvSpPr>
        <p:spPr>
          <a:xfrm>
            <a:off x="710290" y="1691406"/>
            <a:ext cx="644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5E73"/>
                </a:solidFill>
                <a:latin typeface="Roboto"/>
                <a:ea typeface="Roboto"/>
                <a:cs typeface="Roboto"/>
                <a:sym typeface="Roboto"/>
              </a:rPr>
              <a:t>02.</a:t>
            </a:r>
            <a:endParaRPr b="1" i="0" sz="2400" u="none" cap="none" strike="noStrike">
              <a:solidFill>
                <a:srgbClr val="2E5E73"/>
              </a:solidFill>
              <a:latin typeface="Roboto"/>
              <a:ea typeface="Roboto"/>
              <a:cs typeface="Roboto"/>
              <a:sym typeface="Roboto"/>
            </a:endParaRPr>
          </a:p>
        </p:txBody>
      </p:sp>
      <p:sp>
        <p:nvSpPr>
          <p:cNvPr id="1376" name="Google Shape;1376;p202"/>
          <p:cNvSpPr txBox="1"/>
          <p:nvPr/>
        </p:nvSpPr>
        <p:spPr>
          <a:xfrm>
            <a:off x="710290" y="2322756"/>
            <a:ext cx="644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5E73"/>
                </a:solidFill>
                <a:latin typeface="Roboto"/>
                <a:ea typeface="Roboto"/>
                <a:cs typeface="Roboto"/>
                <a:sym typeface="Roboto"/>
              </a:rPr>
              <a:t>03.</a:t>
            </a:r>
            <a:endParaRPr b="1" i="0" sz="2400" u="none" cap="none" strike="noStrike">
              <a:solidFill>
                <a:srgbClr val="2E5E73"/>
              </a:solidFill>
              <a:latin typeface="Roboto"/>
              <a:ea typeface="Roboto"/>
              <a:cs typeface="Roboto"/>
              <a:sym typeface="Roboto"/>
            </a:endParaRPr>
          </a:p>
        </p:txBody>
      </p:sp>
      <p:sp>
        <p:nvSpPr>
          <p:cNvPr id="1377" name="Google Shape;1377;p202"/>
          <p:cNvSpPr txBox="1"/>
          <p:nvPr/>
        </p:nvSpPr>
        <p:spPr>
          <a:xfrm>
            <a:off x="710290" y="2954106"/>
            <a:ext cx="644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5E73"/>
                </a:solidFill>
                <a:latin typeface="Roboto"/>
                <a:ea typeface="Roboto"/>
                <a:cs typeface="Roboto"/>
                <a:sym typeface="Roboto"/>
              </a:rPr>
              <a:t>04.</a:t>
            </a:r>
            <a:endParaRPr b="1" i="0" sz="2400" u="none" cap="none" strike="noStrike">
              <a:solidFill>
                <a:srgbClr val="2E5E73"/>
              </a:solidFill>
              <a:latin typeface="Roboto"/>
              <a:ea typeface="Roboto"/>
              <a:cs typeface="Roboto"/>
              <a:sym typeface="Roboto"/>
            </a:endParaRPr>
          </a:p>
        </p:txBody>
      </p:sp>
      <p:sp>
        <p:nvSpPr>
          <p:cNvPr id="1378" name="Google Shape;1378;p202"/>
          <p:cNvSpPr txBox="1"/>
          <p:nvPr/>
        </p:nvSpPr>
        <p:spPr>
          <a:xfrm>
            <a:off x="710290" y="3585431"/>
            <a:ext cx="644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5E73"/>
                </a:solidFill>
                <a:latin typeface="Roboto"/>
                <a:ea typeface="Roboto"/>
                <a:cs typeface="Roboto"/>
                <a:sym typeface="Roboto"/>
              </a:rPr>
              <a:t>05.</a:t>
            </a:r>
            <a:endParaRPr b="1" i="0" sz="2400" u="none" cap="none" strike="noStrike">
              <a:solidFill>
                <a:srgbClr val="2E5E73"/>
              </a:solidFill>
              <a:latin typeface="Roboto"/>
              <a:ea typeface="Roboto"/>
              <a:cs typeface="Roboto"/>
              <a:sym typeface="Roboto"/>
            </a:endParaRPr>
          </a:p>
        </p:txBody>
      </p:sp>
      <p:sp>
        <p:nvSpPr>
          <p:cNvPr id="1379" name="Google Shape;1379;p202"/>
          <p:cNvSpPr txBox="1"/>
          <p:nvPr/>
        </p:nvSpPr>
        <p:spPr>
          <a:xfrm>
            <a:off x="5380615" y="1039031"/>
            <a:ext cx="6933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5E73"/>
                </a:solidFill>
                <a:latin typeface="Roboto"/>
                <a:ea typeface="Roboto"/>
                <a:cs typeface="Roboto"/>
                <a:sym typeface="Roboto"/>
              </a:rPr>
              <a:t>06.</a:t>
            </a:r>
            <a:endParaRPr b="1" i="0" sz="2400" u="none" cap="none" strike="noStrike">
              <a:solidFill>
                <a:srgbClr val="2E5E73"/>
              </a:solidFill>
              <a:latin typeface="Roboto"/>
              <a:ea typeface="Roboto"/>
              <a:cs typeface="Roboto"/>
              <a:sym typeface="Roboto"/>
            </a:endParaRPr>
          </a:p>
        </p:txBody>
      </p:sp>
      <p:sp>
        <p:nvSpPr>
          <p:cNvPr id="1380" name="Google Shape;1380;p202"/>
          <p:cNvSpPr txBox="1"/>
          <p:nvPr/>
        </p:nvSpPr>
        <p:spPr>
          <a:xfrm>
            <a:off x="5380615" y="1691406"/>
            <a:ext cx="6933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5E73"/>
                </a:solidFill>
                <a:latin typeface="Roboto"/>
                <a:ea typeface="Roboto"/>
                <a:cs typeface="Roboto"/>
                <a:sym typeface="Roboto"/>
              </a:rPr>
              <a:t>07.</a:t>
            </a:r>
            <a:endParaRPr b="1" i="0" sz="2400" u="none" cap="none" strike="noStrike">
              <a:solidFill>
                <a:srgbClr val="2E5E73"/>
              </a:solidFill>
              <a:latin typeface="Roboto"/>
              <a:ea typeface="Roboto"/>
              <a:cs typeface="Roboto"/>
              <a:sym typeface="Roboto"/>
            </a:endParaRPr>
          </a:p>
        </p:txBody>
      </p:sp>
      <p:sp>
        <p:nvSpPr>
          <p:cNvPr id="1381" name="Google Shape;1381;p202"/>
          <p:cNvSpPr txBox="1"/>
          <p:nvPr/>
        </p:nvSpPr>
        <p:spPr>
          <a:xfrm>
            <a:off x="5380615" y="2322756"/>
            <a:ext cx="6933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5E73"/>
                </a:solidFill>
                <a:latin typeface="Roboto"/>
                <a:ea typeface="Roboto"/>
                <a:cs typeface="Roboto"/>
                <a:sym typeface="Roboto"/>
              </a:rPr>
              <a:t>08.</a:t>
            </a:r>
            <a:endParaRPr b="1" i="0" sz="2400" u="none" cap="none" strike="noStrike">
              <a:solidFill>
                <a:srgbClr val="2E5E73"/>
              </a:solidFill>
              <a:latin typeface="Roboto"/>
              <a:ea typeface="Roboto"/>
              <a:cs typeface="Roboto"/>
              <a:sym typeface="Roboto"/>
            </a:endParaRPr>
          </a:p>
        </p:txBody>
      </p:sp>
      <p:sp>
        <p:nvSpPr>
          <p:cNvPr id="1382" name="Google Shape;1382;p202"/>
          <p:cNvSpPr txBox="1"/>
          <p:nvPr/>
        </p:nvSpPr>
        <p:spPr>
          <a:xfrm>
            <a:off x="5380615" y="2954106"/>
            <a:ext cx="6933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5E73"/>
                </a:solidFill>
                <a:latin typeface="Roboto"/>
                <a:ea typeface="Roboto"/>
                <a:cs typeface="Roboto"/>
                <a:sym typeface="Roboto"/>
              </a:rPr>
              <a:t>09.</a:t>
            </a:r>
            <a:endParaRPr b="1" i="0" sz="2400" u="none" cap="none" strike="noStrike">
              <a:solidFill>
                <a:srgbClr val="2E5E73"/>
              </a:solidFill>
              <a:latin typeface="Roboto"/>
              <a:ea typeface="Roboto"/>
              <a:cs typeface="Roboto"/>
              <a:sym typeface="Roboto"/>
            </a:endParaRPr>
          </a:p>
        </p:txBody>
      </p:sp>
      <p:sp>
        <p:nvSpPr>
          <p:cNvPr id="1383" name="Google Shape;1383;p202"/>
          <p:cNvSpPr txBox="1"/>
          <p:nvPr/>
        </p:nvSpPr>
        <p:spPr>
          <a:xfrm>
            <a:off x="5380615" y="3585431"/>
            <a:ext cx="6933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5E73"/>
                </a:solidFill>
                <a:latin typeface="Roboto"/>
                <a:ea typeface="Roboto"/>
                <a:cs typeface="Roboto"/>
                <a:sym typeface="Roboto"/>
              </a:rPr>
              <a:t>10.</a:t>
            </a:r>
            <a:endParaRPr b="1" i="0" sz="2400" u="none" cap="none" strike="noStrike">
              <a:solidFill>
                <a:srgbClr val="2E5E73"/>
              </a:solidFill>
              <a:latin typeface="Roboto"/>
              <a:ea typeface="Roboto"/>
              <a:cs typeface="Roboto"/>
              <a:sym typeface="Roboto"/>
            </a:endParaRPr>
          </a:p>
        </p:txBody>
      </p:sp>
      <p:pic>
        <p:nvPicPr>
          <p:cNvPr id="1384" name="Google Shape;1384;p202"/>
          <p:cNvPicPr preferRelativeResize="0"/>
          <p:nvPr/>
        </p:nvPicPr>
        <p:blipFill rotWithShape="1">
          <a:blip r:embed="rId2">
            <a:alphaModFix/>
          </a:blip>
          <a:srcRect b="0" l="0" r="0" t="0"/>
          <a:stretch/>
        </p:blipFill>
        <p:spPr>
          <a:xfrm>
            <a:off x="248950" y="271541"/>
            <a:ext cx="363800" cy="461341"/>
          </a:xfrm>
          <a:prstGeom prst="rect">
            <a:avLst/>
          </a:prstGeom>
          <a:noFill/>
          <a:ln>
            <a:noFill/>
          </a:ln>
        </p:spPr>
      </p:pic>
      <p:sp>
        <p:nvSpPr>
          <p:cNvPr id="1385" name="Google Shape;1385;p202"/>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86" name="Google Shape;1386;p202"/>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87" name="Google Shape;1387;p202"/>
          <p:cNvSpPr txBox="1"/>
          <p:nvPr>
            <p:ph idx="1" type="subTitle"/>
          </p:nvPr>
        </p:nvSpPr>
        <p:spPr>
          <a:xfrm>
            <a:off x="1224625" y="1129175"/>
            <a:ext cx="39711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388" name="Google Shape;1388;p202"/>
          <p:cNvSpPr txBox="1"/>
          <p:nvPr>
            <p:ph idx="3" type="subTitle"/>
          </p:nvPr>
        </p:nvSpPr>
        <p:spPr>
          <a:xfrm>
            <a:off x="1224625" y="1757838"/>
            <a:ext cx="39711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389" name="Google Shape;1389;p202"/>
          <p:cNvSpPr txBox="1"/>
          <p:nvPr>
            <p:ph idx="4" type="subTitle"/>
          </p:nvPr>
        </p:nvSpPr>
        <p:spPr>
          <a:xfrm>
            <a:off x="1224625" y="2399688"/>
            <a:ext cx="39711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390" name="Google Shape;1390;p202"/>
          <p:cNvSpPr txBox="1"/>
          <p:nvPr>
            <p:ph idx="5" type="subTitle"/>
          </p:nvPr>
        </p:nvSpPr>
        <p:spPr>
          <a:xfrm>
            <a:off x="1224625" y="3031025"/>
            <a:ext cx="39711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391" name="Google Shape;1391;p202"/>
          <p:cNvSpPr txBox="1"/>
          <p:nvPr>
            <p:ph idx="6" type="subTitle"/>
          </p:nvPr>
        </p:nvSpPr>
        <p:spPr>
          <a:xfrm>
            <a:off x="1224625" y="3662400"/>
            <a:ext cx="39711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392" name="Google Shape;1392;p202"/>
          <p:cNvSpPr txBox="1"/>
          <p:nvPr>
            <p:ph idx="7" type="subTitle"/>
          </p:nvPr>
        </p:nvSpPr>
        <p:spPr>
          <a:xfrm>
            <a:off x="5989200" y="1129175"/>
            <a:ext cx="39711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393" name="Google Shape;1393;p202"/>
          <p:cNvSpPr txBox="1"/>
          <p:nvPr>
            <p:ph idx="8" type="subTitle"/>
          </p:nvPr>
        </p:nvSpPr>
        <p:spPr>
          <a:xfrm>
            <a:off x="5989200" y="1757838"/>
            <a:ext cx="39711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394" name="Google Shape;1394;p202"/>
          <p:cNvSpPr txBox="1"/>
          <p:nvPr>
            <p:ph idx="9" type="subTitle"/>
          </p:nvPr>
        </p:nvSpPr>
        <p:spPr>
          <a:xfrm>
            <a:off x="5989200" y="2399688"/>
            <a:ext cx="39711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395" name="Google Shape;1395;p202"/>
          <p:cNvSpPr txBox="1"/>
          <p:nvPr>
            <p:ph idx="13" type="subTitle"/>
          </p:nvPr>
        </p:nvSpPr>
        <p:spPr>
          <a:xfrm>
            <a:off x="5989200" y="3031025"/>
            <a:ext cx="39711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396" name="Google Shape;1396;p202"/>
          <p:cNvSpPr txBox="1"/>
          <p:nvPr>
            <p:ph idx="14" type="subTitle"/>
          </p:nvPr>
        </p:nvSpPr>
        <p:spPr>
          <a:xfrm>
            <a:off x="5989200" y="3662400"/>
            <a:ext cx="39711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397" name="Google Shape;1397;p20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2">
  <p:cSld name="CUSTOM_21">
    <p:spTree>
      <p:nvGrpSpPr>
        <p:cNvPr id="1398" name="Shape 1398"/>
        <p:cNvGrpSpPr/>
        <p:nvPr/>
      </p:nvGrpSpPr>
      <p:grpSpPr>
        <a:xfrm>
          <a:off x="0" y="0"/>
          <a:ext cx="0" cy="0"/>
          <a:chOff x="0" y="0"/>
          <a:chExt cx="0" cy="0"/>
        </a:xfrm>
      </p:grpSpPr>
      <p:sp>
        <p:nvSpPr>
          <p:cNvPr id="1399" name="Google Shape;1399;p203"/>
          <p:cNvSpPr/>
          <p:nvPr/>
        </p:nvSpPr>
        <p:spPr>
          <a:xfrm>
            <a:off x="953325" y="1778663"/>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203"/>
          <p:cNvSpPr/>
          <p:nvPr/>
        </p:nvSpPr>
        <p:spPr>
          <a:xfrm>
            <a:off x="953325" y="2421088"/>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203"/>
          <p:cNvSpPr/>
          <p:nvPr/>
        </p:nvSpPr>
        <p:spPr>
          <a:xfrm>
            <a:off x="953325" y="3063525"/>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203"/>
          <p:cNvSpPr/>
          <p:nvPr/>
        </p:nvSpPr>
        <p:spPr>
          <a:xfrm>
            <a:off x="953325" y="3705313"/>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203"/>
          <p:cNvSpPr/>
          <p:nvPr/>
        </p:nvSpPr>
        <p:spPr>
          <a:xfrm>
            <a:off x="953325" y="4347738"/>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203"/>
          <p:cNvSpPr/>
          <p:nvPr/>
        </p:nvSpPr>
        <p:spPr>
          <a:xfrm>
            <a:off x="953325" y="1136875"/>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203"/>
          <p:cNvSpPr/>
          <p:nvPr/>
        </p:nvSpPr>
        <p:spPr>
          <a:xfrm>
            <a:off x="802850" y="1107479"/>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1</a:t>
            </a:r>
            <a:endParaRPr b="0" i="0" sz="1400" u="none" cap="none" strike="noStrike">
              <a:solidFill>
                <a:srgbClr val="082D49"/>
              </a:solidFill>
              <a:latin typeface="Arial"/>
              <a:ea typeface="Arial"/>
              <a:cs typeface="Arial"/>
              <a:sym typeface="Arial"/>
            </a:endParaRPr>
          </a:p>
        </p:txBody>
      </p:sp>
      <p:sp>
        <p:nvSpPr>
          <p:cNvPr id="1406" name="Google Shape;1406;p203"/>
          <p:cNvSpPr/>
          <p:nvPr/>
        </p:nvSpPr>
        <p:spPr>
          <a:xfrm>
            <a:off x="802850" y="1749267"/>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2</a:t>
            </a:r>
            <a:endParaRPr b="0" i="0" sz="1400" u="none" cap="none" strike="noStrike">
              <a:solidFill>
                <a:srgbClr val="082D49"/>
              </a:solidFill>
              <a:latin typeface="Arial"/>
              <a:ea typeface="Arial"/>
              <a:cs typeface="Arial"/>
              <a:sym typeface="Arial"/>
            </a:endParaRPr>
          </a:p>
        </p:txBody>
      </p:sp>
      <p:sp>
        <p:nvSpPr>
          <p:cNvPr id="1407" name="Google Shape;1407;p203"/>
          <p:cNvSpPr/>
          <p:nvPr/>
        </p:nvSpPr>
        <p:spPr>
          <a:xfrm>
            <a:off x="802850" y="2391692"/>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3</a:t>
            </a:r>
            <a:endParaRPr b="0" i="0" sz="1400" u="none" cap="none" strike="noStrike">
              <a:solidFill>
                <a:srgbClr val="082D49"/>
              </a:solidFill>
              <a:latin typeface="Arial"/>
              <a:ea typeface="Arial"/>
              <a:cs typeface="Arial"/>
              <a:sym typeface="Arial"/>
            </a:endParaRPr>
          </a:p>
        </p:txBody>
      </p:sp>
      <p:sp>
        <p:nvSpPr>
          <p:cNvPr id="1408" name="Google Shape;1408;p203"/>
          <p:cNvSpPr/>
          <p:nvPr/>
        </p:nvSpPr>
        <p:spPr>
          <a:xfrm>
            <a:off x="802850" y="3026867"/>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4</a:t>
            </a:r>
            <a:endParaRPr b="0" i="0" sz="1400" u="none" cap="none" strike="noStrike">
              <a:solidFill>
                <a:srgbClr val="082D49"/>
              </a:solidFill>
              <a:latin typeface="Arial"/>
              <a:ea typeface="Arial"/>
              <a:cs typeface="Arial"/>
              <a:sym typeface="Arial"/>
            </a:endParaRPr>
          </a:p>
        </p:txBody>
      </p:sp>
      <p:sp>
        <p:nvSpPr>
          <p:cNvPr id="1409" name="Google Shape;1409;p203"/>
          <p:cNvSpPr/>
          <p:nvPr/>
        </p:nvSpPr>
        <p:spPr>
          <a:xfrm>
            <a:off x="802850" y="3662042"/>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5</a:t>
            </a:r>
            <a:endParaRPr b="0" i="0" sz="1400" u="none" cap="none" strike="noStrike">
              <a:solidFill>
                <a:srgbClr val="082D49"/>
              </a:solidFill>
              <a:latin typeface="Arial"/>
              <a:ea typeface="Arial"/>
              <a:cs typeface="Arial"/>
              <a:sym typeface="Arial"/>
            </a:endParaRPr>
          </a:p>
        </p:txBody>
      </p:sp>
      <p:sp>
        <p:nvSpPr>
          <p:cNvPr id="1410" name="Google Shape;1410;p203"/>
          <p:cNvSpPr/>
          <p:nvPr/>
        </p:nvSpPr>
        <p:spPr>
          <a:xfrm>
            <a:off x="802850" y="4297217"/>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6</a:t>
            </a:r>
            <a:endParaRPr b="0" i="0" sz="1400" u="none" cap="none" strike="noStrike">
              <a:solidFill>
                <a:srgbClr val="082D49"/>
              </a:solidFill>
              <a:latin typeface="Arial"/>
              <a:ea typeface="Arial"/>
              <a:cs typeface="Arial"/>
              <a:sym typeface="Arial"/>
            </a:endParaRPr>
          </a:p>
        </p:txBody>
      </p:sp>
      <p:sp>
        <p:nvSpPr>
          <p:cNvPr id="1411" name="Google Shape;1411;p203"/>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12" name="Google Shape;1412;p203"/>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13" name="Google Shape;1413;p203"/>
          <p:cNvSpPr txBox="1"/>
          <p:nvPr>
            <p:ph idx="1" type="subTitle"/>
          </p:nvPr>
        </p:nvSpPr>
        <p:spPr>
          <a:xfrm>
            <a:off x="1224625" y="1129175"/>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414" name="Google Shape;1414;p203"/>
          <p:cNvSpPr txBox="1"/>
          <p:nvPr>
            <p:ph idx="3" type="subTitle"/>
          </p:nvPr>
        </p:nvSpPr>
        <p:spPr>
          <a:xfrm>
            <a:off x="1224625" y="1793688"/>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415" name="Google Shape;1415;p203"/>
          <p:cNvSpPr txBox="1"/>
          <p:nvPr>
            <p:ph idx="4" type="subTitle"/>
          </p:nvPr>
        </p:nvSpPr>
        <p:spPr>
          <a:xfrm>
            <a:off x="1224625" y="2435788"/>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416" name="Google Shape;1416;p203"/>
          <p:cNvSpPr txBox="1"/>
          <p:nvPr>
            <p:ph idx="5" type="subTitle"/>
          </p:nvPr>
        </p:nvSpPr>
        <p:spPr>
          <a:xfrm>
            <a:off x="1224625" y="3063525"/>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417" name="Google Shape;1417;p203"/>
          <p:cNvSpPr txBox="1"/>
          <p:nvPr>
            <p:ph idx="6" type="subTitle"/>
          </p:nvPr>
        </p:nvSpPr>
        <p:spPr>
          <a:xfrm>
            <a:off x="1224625" y="3728038"/>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418" name="Google Shape;1418;p203"/>
          <p:cNvSpPr txBox="1"/>
          <p:nvPr>
            <p:ph idx="7" type="subTitle"/>
          </p:nvPr>
        </p:nvSpPr>
        <p:spPr>
          <a:xfrm>
            <a:off x="1224625" y="4370138"/>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419" name="Google Shape;1419;p20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pic>
        <p:nvPicPr>
          <p:cNvPr id="1420" name="Google Shape;1420;p203"/>
          <p:cNvPicPr preferRelativeResize="0"/>
          <p:nvPr/>
        </p:nvPicPr>
        <p:blipFill rotWithShape="1">
          <a:blip r:embed="rId2">
            <a:alphaModFix/>
          </a:blip>
          <a:srcRect b="0" l="0" r="0" t="0"/>
          <a:stretch/>
        </p:blipFill>
        <p:spPr>
          <a:xfrm>
            <a:off x="198650" y="271550"/>
            <a:ext cx="459000" cy="471541"/>
          </a:xfrm>
          <a:prstGeom prst="rect">
            <a:avLst/>
          </a:prstGeom>
          <a:noFill/>
          <a:ln>
            <a:noFill/>
          </a:ln>
        </p:spPr>
      </p:pic>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2 2">
  <p:cSld name="CUSTOM_21_2">
    <p:spTree>
      <p:nvGrpSpPr>
        <p:cNvPr id="1421" name="Shape 1421"/>
        <p:cNvGrpSpPr/>
        <p:nvPr/>
      </p:nvGrpSpPr>
      <p:grpSpPr>
        <a:xfrm>
          <a:off x="0" y="0"/>
          <a:ext cx="0" cy="0"/>
          <a:chOff x="0" y="0"/>
          <a:chExt cx="0" cy="0"/>
        </a:xfrm>
      </p:grpSpPr>
      <p:sp>
        <p:nvSpPr>
          <p:cNvPr id="1422" name="Google Shape;1422;p204"/>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23" name="Google Shape;1423;p204"/>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24" name="Google Shape;1424;p20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pic>
        <p:nvPicPr>
          <p:cNvPr id="1425" name="Google Shape;1425;p204"/>
          <p:cNvPicPr preferRelativeResize="0"/>
          <p:nvPr/>
        </p:nvPicPr>
        <p:blipFill rotWithShape="1">
          <a:blip r:embed="rId2">
            <a:alphaModFix/>
          </a:blip>
          <a:srcRect b="0" l="0" r="0" t="0"/>
          <a:stretch/>
        </p:blipFill>
        <p:spPr>
          <a:xfrm>
            <a:off x="198650" y="271550"/>
            <a:ext cx="459000" cy="471541"/>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2 2 1 1">
  <p:cSld name="CUSTOM_21_2_1_1">
    <p:spTree>
      <p:nvGrpSpPr>
        <p:cNvPr id="118" name="Shape 118"/>
        <p:cNvGrpSpPr/>
        <p:nvPr/>
      </p:nvGrpSpPr>
      <p:grpSpPr>
        <a:xfrm>
          <a:off x="0" y="0"/>
          <a:ext cx="0" cy="0"/>
          <a:chOff x="0" y="0"/>
          <a:chExt cx="0" cy="0"/>
        </a:xfrm>
      </p:grpSpPr>
      <p:sp>
        <p:nvSpPr>
          <p:cNvPr id="119" name="Google Shape;119;p69"/>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0" name="Google Shape;120;p69"/>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1" name="Google Shape;121;p6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pic>
        <p:nvPicPr>
          <p:cNvPr id="122" name="Google Shape;122;p69"/>
          <p:cNvPicPr preferRelativeResize="0"/>
          <p:nvPr/>
        </p:nvPicPr>
        <p:blipFill rotWithShape="1">
          <a:blip r:embed="rId2">
            <a:alphaModFix/>
          </a:blip>
          <a:srcRect b="0" l="0" r="0" t="0"/>
          <a:stretch/>
        </p:blipFill>
        <p:spPr>
          <a:xfrm>
            <a:off x="189300" y="286700"/>
            <a:ext cx="466150" cy="459700"/>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1">
  <p:cSld name="CUSTOM_23">
    <p:spTree>
      <p:nvGrpSpPr>
        <p:cNvPr id="1426" name="Shape 1426"/>
        <p:cNvGrpSpPr/>
        <p:nvPr/>
      </p:nvGrpSpPr>
      <p:grpSpPr>
        <a:xfrm>
          <a:off x="0" y="0"/>
          <a:ext cx="0" cy="0"/>
          <a:chOff x="0" y="0"/>
          <a:chExt cx="0" cy="0"/>
        </a:xfrm>
      </p:grpSpPr>
      <p:sp>
        <p:nvSpPr>
          <p:cNvPr id="1427" name="Google Shape;1427;p205"/>
          <p:cNvSpPr/>
          <p:nvPr/>
        </p:nvSpPr>
        <p:spPr>
          <a:xfrm>
            <a:off x="330600" y="127400"/>
            <a:ext cx="393600" cy="3936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p205"/>
          <p:cNvSpPr txBox="1"/>
          <p:nvPr/>
        </p:nvSpPr>
        <p:spPr>
          <a:xfrm>
            <a:off x="724200" y="127400"/>
            <a:ext cx="4452900" cy="393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5E73"/>
                </a:solidFill>
                <a:latin typeface="Roboto"/>
                <a:ea typeface="Roboto"/>
                <a:cs typeface="Roboto"/>
                <a:sym typeface="Roboto"/>
              </a:rPr>
              <a:t>Activity: </a:t>
            </a:r>
            <a:endParaRPr b="1" i="0" sz="2400" u="none" cap="none" strike="noStrike">
              <a:solidFill>
                <a:srgbClr val="2E5E73"/>
              </a:solidFill>
              <a:latin typeface="Roboto"/>
              <a:ea typeface="Roboto"/>
              <a:cs typeface="Roboto"/>
              <a:sym typeface="Roboto"/>
            </a:endParaRPr>
          </a:p>
        </p:txBody>
      </p:sp>
      <p:sp>
        <p:nvSpPr>
          <p:cNvPr id="1429" name="Google Shape;1429;p205"/>
          <p:cNvSpPr txBox="1"/>
          <p:nvPr/>
        </p:nvSpPr>
        <p:spPr>
          <a:xfrm>
            <a:off x="5901175" y="3977950"/>
            <a:ext cx="2872200" cy="434400"/>
          </a:xfrm>
          <a:prstGeom prst="rect">
            <a:avLst/>
          </a:prstGeom>
          <a:noFill/>
          <a:ln>
            <a:noFill/>
          </a:ln>
        </p:spPr>
        <p:txBody>
          <a:bodyPr anchorCtr="0" anchor="ctr" bIns="0" lIns="640075" spcFirstLastPara="1" rIns="91425" wrap="square" tIns="0">
            <a:noAutofit/>
          </a:bodyPr>
          <a:lstStyle/>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rgbClr val="2E5E73"/>
                </a:solidFill>
                <a:latin typeface="Roboto"/>
                <a:ea typeface="Roboto"/>
                <a:cs typeface="Roboto"/>
                <a:sym typeface="Roboto"/>
              </a:rPr>
              <a:t>Suggested Time:</a:t>
            </a:r>
            <a:endParaRPr b="1" i="0" sz="1400" u="none" cap="none" strike="noStrike">
              <a:solidFill>
                <a:srgbClr val="2E5E73"/>
              </a:solidFill>
              <a:latin typeface="Roboto"/>
              <a:ea typeface="Roboto"/>
              <a:cs typeface="Roboto"/>
              <a:sym typeface="Roboto"/>
            </a:endParaRPr>
          </a:p>
        </p:txBody>
      </p:sp>
      <p:pic>
        <p:nvPicPr>
          <p:cNvPr id="1430" name="Google Shape;1430;p205"/>
          <p:cNvPicPr preferRelativeResize="0"/>
          <p:nvPr/>
        </p:nvPicPr>
        <p:blipFill rotWithShape="1">
          <a:blip r:embed="rId2">
            <a:alphaModFix/>
          </a:blip>
          <a:srcRect b="0" l="0" r="0" t="0"/>
          <a:stretch/>
        </p:blipFill>
        <p:spPr>
          <a:xfrm>
            <a:off x="197877" y="269548"/>
            <a:ext cx="434800" cy="428796"/>
          </a:xfrm>
          <a:prstGeom prst="rect">
            <a:avLst/>
          </a:prstGeom>
          <a:noFill/>
          <a:ln>
            <a:noFill/>
          </a:ln>
        </p:spPr>
      </p:pic>
      <p:pic>
        <p:nvPicPr>
          <p:cNvPr id="1431" name="Google Shape;1431;p205"/>
          <p:cNvPicPr preferRelativeResize="0"/>
          <p:nvPr/>
        </p:nvPicPr>
        <p:blipFill rotWithShape="1">
          <a:blip r:embed="rId3">
            <a:alphaModFix amt="12000"/>
          </a:blip>
          <a:srcRect b="41054" l="-3280" r="-37524" t="-19179"/>
          <a:stretch/>
        </p:blipFill>
        <p:spPr>
          <a:xfrm>
            <a:off x="0" y="3069475"/>
            <a:ext cx="3716100" cy="2074025"/>
          </a:xfrm>
          <a:prstGeom prst="rect">
            <a:avLst/>
          </a:prstGeom>
          <a:noFill/>
          <a:ln>
            <a:noFill/>
          </a:ln>
        </p:spPr>
      </p:pic>
      <p:cxnSp>
        <p:nvCxnSpPr>
          <p:cNvPr id="1432" name="Google Shape;1432;p205"/>
          <p:cNvCxnSpPr/>
          <p:nvPr/>
        </p:nvCxnSpPr>
        <p:spPr>
          <a:xfrm>
            <a:off x="0" y="929900"/>
            <a:ext cx="7337400" cy="0"/>
          </a:xfrm>
          <a:prstGeom prst="straightConnector1">
            <a:avLst/>
          </a:prstGeom>
          <a:noFill/>
          <a:ln cap="flat" cmpd="sng" w="19050">
            <a:solidFill>
              <a:srgbClr val="2E5E73"/>
            </a:solidFill>
            <a:prstDash val="solid"/>
            <a:round/>
            <a:headEnd len="sm" w="sm" type="none"/>
            <a:tailEnd len="med" w="med" type="oval"/>
          </a:ln>
        </p:spPr>
      </p:cxnSp>
      <p:sp>
        <p:nvSpPr>
          <p:cNvPr id="1433" name="Google Shape;1433;p205"/>
          <p:cNvSpPr txBox="1"/>
          <p:nvPr>
            <p:ph idx="1" type="subTitle"/>
          </p:nvPr>
        </p:nvSpPr>
        <p:spPr>
          <a:xfrm>
            <a:off x="818575" y="1726975"/>
            <a:ext cx="6518700" cy="2116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434" name="Google Shape;1434;p205"/>
          <p:cNvSpPr txBox="1"/>
          <p:nvPr>
            <p:ph idx="2" type="subTitle"/>
          </p:nvPr>
        </p:nvSpPr>
        <p:spPr>
          <a:xfrm>
            <a:off x="2184800" y="4246400"/>
            <a:ext cx="6518700" cy="3231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1400"/>
              <a:buNone/>
              <a:defRPr sz="1400"/>
            </a:lvl1pPr>
            <a:lvl2pPr lvl="1" algn="r">
              <a:lnSpc>
                <a:spcPct val="115000"/>
              </a:lnSpc>
              <a:spcBef>
                <a:spcPts val="0"/>
              </a:spcBef>
              <a:spcAft>
                <a:spcPts val="0"/>
              </a:spcAft>
              <a:buSzPts val="1400"/>
              <a:buNone/>
              <a:defRPr/>
            </a:lvl2pPr>
            <a:lvl3pPr lvl="2" algn="r">
              <a:lnSpc>
                <a:spcPct val="115000"/>
              </a:lnSpc>
              <a:spcBef>
                <a:spcPts val="0"/>
              </a:spcBef>
              <a:spcAft>
                <a:spcPts val="0"/>
              </a:spcAft>
              <a:buSzPts val="1400"/>
              <a:buNone/>
              <a:defRPr/>
            </a:lvl3pPr>
            <a:lvl4pPr lvl="3" algn="r">
              <a:lnSpc>
                <a:spcPct val="115000"/>
              </a:lnSpc>
              <a:spcBef>
                <a:spcPts val="0"/>
              </a:spcBef>
              <a:spcAft>
                <a:spcPts val="0"/>
              </a:spcAft>
              <a:buSzPts val="1400"/>
              <a:buNone/>
              <a:defRPr/>
            </a:lvl4pPr>
            <a:lvl5pPr lvl="4" algn="r">
              <a:lnSpc>
                <a:spcPct val="115000"/>
              </a:lnSpc>
              <a:spcBef>
                <a:spcPts val="0"/>
              </a:spcBef>
              <a:spcAft>
                <a:spcPts val="0"/>
              </a:spcAft>
              <a:buSzPts val="1400"/>
              <a:buNone/>
              <a:defRPr/>
            </a:lvl5pPr>
            <a:lvl6pPr lvl="5" algn="r">
              <a:lnSpc>
                <a:spcPct val="115000"/>
              </a:lnSpc>
              <a:spcBef>
                <a:spcPts val="0"/>
              </a:spcBef>
              <a:spcAft>
                <a:spcPts val="0"/>
              </a:spcAft>
              <a:buSzPts val="1400"/>
              <a:buNone/>
              <a:defRPr/>
            </a:lvl6pPr>
            <a:lvl7pPr lvl="6" algn="r">
              <a:lnSpc>
                <a:spcPct val="115000"/>
              </a:lnSpc>
              <a:spcBef>
                <a:spcPts val="0"/>
              </a:spcBef>
              <a:spcAft>
                <a:spcPts val="0"/>
              </a:spcAft>
              <a:buSzPts val="1400"/>
              <a:buNone/>
              <a:defRPr/>
            </a:lvl7pPr>
            <a:lvl8pPr lvl="7" algn="r">
              <a:lnSpc>
                <a:spcPct val="115000"/>
              </a:lnSpc>
              <a:spcBef>
                <a:spcPts val="0"/>
              </a:spcBef>
              <a:spcAft>
                <a:spcPts val="0"/>
              </a:spcAft>
              <a:buSzPts val="1400"/>
              <a:buNone/>
              <a:defRPr/>
            </a:lvl8pPr>
            <a:lvl9pPr lvl="8" algn="r">
              <a:lnSpc>
                <a:spcPct val="115000"/>
              </a:lnSpc>
              <a:spcBef>
                <a:spcPts val="0"/>
              </a:spcBef>
              <a:spcAft>
                <a:spcPts val="0"/>
              </a:spcAft>
              <a:buSzPts val="1400"/>
              <a:buNone/>
              <a:defRPr/>
            </a:lvl9pPr>
          </a:lstStyle>
          <a:p/>
        </p:txBody>
      </p:sp>
      <p:sp>
        <p:nvSpPr>
          <p:cNvPr id="1435" name="Google Shape;1435;p205"/>
          <p:cNvSpPr txBox="1"/>
          <p:nvPr>
            <p:ph idx="3" type="subTitle"/>
          </p:nvPr>
        </p:nvSpPr>
        <p:spPr>
          <a:xfrm>
            <a:off x="724200" y="478650"/>
            <a:ext cx="6613200" cy="3231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2 2 1">
  <p:cSld name="CUSTOM_21_2_1">
    <p:spTree>
      <p:nvGrpSpPr>
        <p:cNvPr id="1436" name="Shape 1436"/>
        <p:cNvGrpSpPr/>
        <p:nvPr/>
      </p:nvGrpSpPr>
      <p:grpSpPr>
        <a:xfrm>
          <a:off x="0" y="0"/>
          <a:ext cx="0" cy="0"/>
          <a:chOff x="0" y="0"/>
          <a:chExt cx="0" cy="0"/>
        </a:xfrm>
      </p:grpSpPr>
      <p:sp>
        <p:nvSpPr>
          <p:cNvPr id="1437" name="Google Shape;1437;p206"/>
          <p:cNvSpPr/>
          <p:nvPr/>
        </p:nvSpPr>
        <p:spPr>
          <a:xfrm>
            <a:off x="330600" y="127400"/>
            <a:ext cx="393600" cy="3936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38" name="Google Shape;1438;p206"/>
          <p:cNvPicPr preferRelativeResize="0"/>
          <p:nvPr/>
        </p:nvPicPr>
        <p:blipFill rotWithShape="1">
          <a:blip r:embed="rId2">
            <a:alphaModFix/>
          </a:blip>
          <a:srcRect b="0" l="0" r="0" t="0"/>
          <a:stretch/>
        </p:blipFill>
        <p:spPr>
          <a:xfrm>
            <a:off x="173938" y="271538"/>
            <a:ext cx="496875" cy="496875"/>
          </a:xfrm>
          <a:prstGeom prst="rect">
            <a:avLst/>
          </a:prstGeom>
          <a:noFill/>
          <a:ln>
            <a:noFill/>
          </a:ln>
        </p:spPr>
      </p:pic>
      <p:sp>
        <p:nvSpPr>
          <p:cNvPr id="1439" name="Google Shape;1439;p206"/>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40" name="Google Shape;1440;p206"/>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41" name="Google Shape;1441;p20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cxnSp>
        <p:nvCxnSpPr>
          <p:cNvPr id="1442" name="Google Shape;1442;p206"/>
          <p:cNvCxnSpPr/>
          <p:nvPr/>
        </p:nvCxnSpPr>
        <p:spPr>
          <a:xfrm>
            <a:off x="-9375" y="929900"/>
            <a:ext cx="7346700" cy="0"/>
          </a:xfrm>
          <a:prstGeom prst="straightConnector1">
            <a:avLst/>
          </a:prstGeom>
          <a:noFill/>
          <a:ln cap="flat" cmpd="sng" w="19050">
            <a:solidFill>
              <a:srgbClr val="2E5E73"/>
            </a:solidFill>
            <a:prstDash val="solid"/>
            <a:round/>
            <a:headEnd len="sm" w="sm" type="none"/>
            <a:tailEnd len="med" w="med" type="oval"/>
          </a:ln>
        </p:spPr>
      </p:cxn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2 2 1 1">
  <p:cSld name="CUSTOM_21_2_1_1">
    <p:spTree>
      <p:nvGrpSpPr>
        <p:cNvPr id="1443" name="Shape 1443"/>
        <p:cNvGrpSpPr/>
        <p:nvPr/>
      </p:nvGrpSpPr>
      <p:grpSpPr>
        <a:xfrm>
          <a:off x="0" y="0"/>
          <a:ext cx="0" cy="0"/>
          <a:chOff x="0" y="0"/>
          <a:chExt cx="0" cy="0"/>
        </a:xfrm>
      </p:grpSpPr>
      <p:sp>
        <p:nvSpPr>
          <p:cNvPr id="1444" name="Google Shape;1444;p207"/>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45" name="Google Shape;1445;p207"/>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46" name="Google Shape;1446;p20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pic>
        <p:nvPicPr>
          <p:cNvPr id="1447" name="Google Shape;1447;p207"/>
          <p:cNvPicPr preferRelativeResize="0"/>
          <p:nvPr/>
        </p:nvPicPr>
        <p:blipFill rotWithShape="1">
          <a:blip r:embed="rId2">
            <a:alphaModFix/>
          </a:blip>
          <a:srcRect b="0" l="0" r="0" t="0"/>
          <a:stretch/>
        </p:blipFill>
        <p:spPr>
          <a:xfrm>
            <a:off x="189300" y="286700"/>
            <a:ext cx="466150" cy="459700"/>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2 1">
  <p:cSld name="CUSTOM_21_1">
    <p:spTree>
      <p:nvGrpSpPr>
        <p:cNvPr id="1448" name="Shape 1448"/>
        <p:cNvGrpSpPr/>
        <p:nvPr/>
      </p:nvGrpSpPr>
      <p:grpSpPr>
        <a:xfrm>
          <a:off x="0" y="0"/>
          <a:ext cx="0" cy="0"/>
          <a:chOff x="0" y="0"/>
          <a:chExt cx="0" cy="0"/>
        </a:xfrm>
      </p:grpSpPr>
      <p:sp>
        <p:nvSpPr>
          <p:cNvPr id="1449" name="Google Shape;1449;p208"/>
          <p:cNvSpPr/>
          <p:nvPr/>
        </p:nvSpPr>
        <p:spPr>
          <a:xfrm>
            <a:off x="330600" y="127400"/>
            <a:ext cx="393600" cy="3936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50" name="Google Shape;1450;p208"/>
          <p:cNvCxnSpPr/>
          <p:nvPr/>
        </p:nvCxnSpPr>
        <p:spPr>
          <a:xfrm>
            <a:off x="-9375" y="929900"/>
            <a:ext cx="7346700" cy="0"/>
          </a:xfrm>
          <a:prstGeom prst="straightConnector1">
            <a:avLst/>
          </a:prstGeom>
          <a:noFill/>
          <a:ln cap="flat" cmpd="sng" w="19050">
            <a:solidFill>
              <a:srgbClr val="2E5E73"/>
            </a:solidFill>
            <a:prstDash val="solid"/>
            <a:round/>
            <a:headEnd len="sm" w="sm" type="none"/>
            <a:tailEnd len="med" w="med" type="oval"/>
          </a:ln>
        </p:spPr>
      </p:cxnSp>
      <p:pic>
        <p:nvPicPr>
          <p:cNvPr id="1451" name="Google Shape;1451;p208"/>
          <p:cNvPicPr preferRelativeResize="0"/>
          <p:nvPr/>
        </p:nvPicPr>
        <p:blipFill rotWithShape="1">
          <a:blip r:embed="rId2">
            <a:alphaModFix/>
          </a:blip>
          <a:srcRect b="0" l="0" r="0" t="0"/>
          <a:stretch/>
        </p:blipFill>
        <p:spPr>
          <a:xfrm>
            <a:off x="173938" y="271538"/>
            <a:ext cx="496875" cy="496875"/>
          </a:xfrm>
          <a:prstGeom prst="rect">
            <a:avLst/>
          </a:prstGeom>
          <a:noFill/>
          <a:ln>
            <a:noFill/>
          </a:ln>
        </p:spPr>
      </p:pic>
      <p:sp>
        <p:nvSpPr>
          <p:cNvPr id="1452" name="Google Shape;1452;p208"/>
          <p:cNvSpPr/>
          <p:nvPr/>
        </p:nvSpPr>
        <p:spPr>
          <a:xfrm>
            <a:off x="953325" y="1778663"/>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208"/>
          <p:cNvSpPr/>
          <p:nvPr/>
        </p:nvSpPr>
        <p:spPr>
          <a:xfrm>
            <a:off x="953325" y="2421088"/>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208"/>
          <p:cNvSpPr/>
          <p:nvPr/>
        </p:nvSpPr>
        <p:spPr>
          <a:xfrm>
            <a:off x="953325" y="3063525"/>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208"/>
          <p:cNvSpPr/>
          <p:nvPr/>
        </p:nvSpPr>
        <p:spPr>
          <a:xfrm>
            <a:off x="953325" y="3705313"/>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208"/>
          <p:cNvSpPr/>
          <p:nvPr/>
        </p:nvSpPr>
        <p:spPr>
          <a:xfrm>
            <a:off x="953325" y="1136875"/>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208"/>
          <p:cNvSpPr/>
          <p:nvPr/>
        </p:nvSpPr>
        <p:spPr>
          <a:xfrm>
            <a:off x="802850" y="1107479"/>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1</a:t>
            </a:r>
            <a:endParaRPr b="0" i="0" sz="1400" u="none" cap="none" strike="noStrike">
              <a:solidFill>
                <a:srgbClr val="082D49"/>
              </a:solidFill>
              <a:latin typeface="Arial"/>
              <a:ea typeface="Arial"/>
              <a:cs typeface="Arial"/>
              <a:sym typeface="Arial"/>
            </a:endParaRPr>
          </a:p>
        </p:txBody>
      </p:sp>
      <p:sp>
        <p:nvSpPr>
          <p:cNvPr id="1458" name="Google Shape;1458;p208"/>
          <p:cNvSpPr/>
          <p:nvPr/>
        </p:nvSpPr>
        <p:spPr>
          <a:xfrm>
            <a:off x="802850" y="1749267"/>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2</a:t>
            </a:r>
            <a:endParaRPr b="0" i="0" sz="1400" u="none" cap="none" strike="noStrike">
              <a:solidFill>
                <a:srgbClr val="082D49"/>
              </a:solidFill>
              <a:latin typeface="Arial"/>
              <a:ea typeface="Arial"/>
              <a:cs typeface="Arial"/>
              <a:sym typeface="Arial"/>
            </a:endParaRPr>
          </a:p>
        </p:txBody>
      </p:sp>
      <p:sp>
        <p:nvSpPr>
          <p:cNvPr id="1459" name="Google Shape;1459;p208"/>
          <p:cNvSpPr/>
          <p:nvPr/>
        </p:nvSpPr>
        <p:spPr>
          <a:xfrm>
            <a:off x="802850" y="2391692"/>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3</a:t>
            </a:r>
            <a:endParaRPr b="0" i="0" sz="1400" u="none" cap="none" strike="noStrike">
              <a:solidFill>
                <a:srgbClr val="082D49"/>
              </a:solidFill>
              <a:latin typeface="Arial"/>
              <a:ea typeface="Arial"/>
              <a:cs typeface="Arial"/>
              <a:sym typeface="Arial"/>
            </a:endParaRPr>
          </a:p>
        </p:txBody>
      </p:sp>
      <p:sp>
        <p:nvSpPr>
          <p:cNvPr id="1460" name="Google Shape;1460;p208"/>
          <p:cNvSpPr/>
          <p:nvPr/>
        </p:nvSpPr>
        <p:spPr>
          <a:xfrm>
            <a:off x="802850" y="3026867"/>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4</a:t>
            </a:r>
            <a:endParaRPr b="0" i="0" sz="1400" u="none" cap="none" strike="noStrike">
              <a:solidFill>
                <a:srgbClr val="082D49"/>
              </a:solidFill>
              <a:latin typeface="Arial"/>
              <a:ea typeface="Arial"/>
              <a:cs typeface="Arial"/>
              <a:sym typeface="Arial"/>
            </a:endParaRPr>
          </a:p>
        </p:txBody>
      </p:sp>
      <p:sp>
        <p:nvSpPr>
          <p:cNvPr id="1461" name="Google Shape;1461;p208"/>
          <p:cNvSpPr/>
          <p:nvPr/>
        </p:nvSpPr>
        <p:spPr>
          <a:xfrm>
            <a:off x="802850" y="3662042"/>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5</a:t>
            </a:r>
            <a:endParaRPr b="0" i="0" sz="1400" u="none" cap="none" strike="noStrike">
              <a:solidFill>
                <a:srgbClr val="082D49"/>
              </a:solidFill>
              <a:latin typeface="Arial"/>
              <a:ea typeface="Arial"/>
              <a:cs typeface="Arial"/>
              <a:sym typeface="Arial"/>
            </a:endParaRPr>
          </a:p>
        </p:txBody>
      </p:sp>
      <p:sp>
        <p:nvSpPr>
          <p:cNvPr id="1462" name="Google Shape;1462;p208"/>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63" name="Google Shape;1463;p208"/>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64" name="Google Shape;1464;p208"/>
          <p:cNvSpPr txBox="1"/>
          <p:nvPr>
            <p:ph idx="1" type="subTitle"/>
          </p:nvPr>
        </p:nvSpPr>
        <p:spPr>
          <a:xfrm>
            <a:off x="1224625" y="1129175"/>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465" name="Google Shape;1465;p208"/>
          <p:cNvSpPr txBox="1"/>
          <p:nvPr>
            <p:ph idx="3" type="subTitle"/>
          </p:nvPr>
        </p:nvSpPr>
        <p:spPr>
          <a:xfrm>
            <a:off x="1224625" y="1793688"/>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466" name="Google Shape;1466;p208"/>
          <p:cNvSpPr txBox="1"/>
          <p:nvPr>
            <p:ph idx="4" type="subTitle"/>
          </p:nvPr>
        </p:nvSpPr>
        <p:spPr>
          <a:xfrm>
            <a:off x="1224625" y="2435788"/>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467" name="Google Shape;1467;p208"/>
          <p:cNvSpPr txBox="1"/>
          <p:nvPr>
            <p:ph idx="5" type="subTitle"/>
          </p:nvPr>
        </p:nvSpPr>
        <p:spPr>
          <a:xfrm>
            <a:off x="1224625" y="3063525"/>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468" name="Google Shape;1468;p208"/>
          <p:cNvSpPr txBox="1"/>
          <p:nvPr>
            <p:ph idx="6" type="subTitle"/>
          </p:nvPr>
        </p:nvSpPr>
        <p:spPr>
          <a:xfrm>
            <a:off x="1224625" y="3728038"/>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469" name="Google Shape;1469;p20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2 1 1">
  <p:cSld name="CUSTOM_21_1_1">
    <p:spTree>
      <p:nvGrpSpPr>
        <p:cNvPr id="1470" name="Shape 1470"/>
        <p:cNvGrpSpPr/>
        <p:nvPr/>
      </p:nvGrpSpPr>
      <p:grpSpPr>
        <a:xfrm>
          <a:off x="0" y="0"/>
          <a:ext cx="0" cy="0"/>
          <a:chOff x="0" y="0"/>
          <a:chExt cx="0" cy="0"/>
        </a:xfrm>
      </p:grpSpPr>
      <p:sp>
        <p:nvSpPr>
          <p:cNvPr id="1471" name="Google Shape;1471;p209"/>
          <p:cNvSpPr/>
          <p:nvPr/>
        </p:nvSpPr>
        <p:spPr>
          <a:xfrm>
            <a:off x="330600" y="127400"/>
            <a:ext cx="393600" cy="3936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72" name="Google Shape;1472;p209"/>
          <p:cNvCxnSpPr/>
          <p:nvPr/>
        </p:nvCxnSpPr>
        <p:spPr>
          <a:xfrm>
            <a:off x="-9375" y="929900"/>
            <a:ext cx="7346700" cy="0"/>
          </a:xfrm>
          <a:prstGeom prst="straightConnector1">
            <a:avLst/>
          </a:prstGeom>
          <a:noFill/>
          <a:ln cap="flat" cmpd="sng" w="19050">
            <a:solidFill>
              <a:srgbClr val="2E5E73"/>
            </a:solidFill>
            <a:prstDash val="solid"/>
            <a:round/>
            <a:headEnd len="sm" w="sm" type="none"/>
            <a:tailEnd len="med" w="med" type="oval"/>
          </a:ln>
        </p:spPr>
      </p:cxnSp>
      <p:pic>
        <p:nvPicPr>
          <p:cNvPr id="1473" name="Google Shape;1473;p209"/>
          <p:cNvPicPr preferRelativeResize="0"/>
          <p:nvPr/>
        </p:nvPicPr>
        <p:blipFill rotWithShape="1">
          <a:blip r:embed="rId2">
            <a:alphaModFix/>
          </a:blip>
          <a:srcRect b="0" l="0" r="0" t="0"/>
          <a:stretch/>
        </p:blipFill>
        <p:spPr>
          <a:xfrm>
            <a:off x="173938" y="271538"/>
            <a:ext cx="496875" cy="496875"/>
          </a:xfrm>
          <a:prstGeom prst="rect">
            <a:avLst/>
          </a:prstGeom>
          <a:noFill/>
          <a:ln>
            <a:noFill/>
          </a:ln>
        </p:spPr>
      </p:pic>
      <p:sp>
        <p:nvSpPr>
          <p:cNvPr id="1474" name="Google Shape;1474;p209"/>
          <p:cNvSpPr/>
          <p:nvPr/>
        </p:nvSpPr>
        <p:spPr>
          <a:xfrm>
            <a:off x="953325" y="1778663"/>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209"/>
          <p:cNvSpPr/>
          <p:nvPr/>
        </p:nvSpPr>
        <p:spPr>
          <a:xfrm>
            <a:off x="953325" y="2421088"/>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209"/>
          <p:cNvSpPr/>
          <p:nvPr/>
        </p:nvSpPr>
        <p:spPr>
          <a:xfrm>
            <a:off x="953325" y="3063525"/>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209"/>
          <p:cNvSpPr/>
          <p:nvPr/>
        </p:nvSpPr>
        <p:spPr>
          <a:xfrm>
            <a:off x="953325" y="1136875"/>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209"/>
          <p:cNvSpPr/>
          <p:nvPr/>
        </p:nvSpPr>
        <p:spPr>
          <a:xfrm>
            <a:off x="802850" y="1107479"/>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1</a:t>
            </a:r>
            <a:endParaRPr b="0" i="0" sz="1400" u="none" cap="none" strike="noStrike">
              <a:solidFill>
                <a:srgbClr val="082D49"/>
              </a:solidFill>
              <a:latin typeface="Arial"/>
              <a:ea typeface="Arial"/>
              <a:cs typeface="Arial"/>
              <a:sym typeface="Arial"/>
            </a:endParaRPr>
          </a:p>
        </p:txBody>
      </p:sp>
      <p:sp>
        <p:nvSpPr>
          <p:cNvPr id="1479" name="Google Shape;1479;p209"/>
          <p:cNvSpPr/>
          <p:nvPr/>
        </p:nvSpPr>
        <p:spPr>
          <a:xfrm>
            <a:off x="802850" y="1749267"/>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2</a:t>
            </a:r>
            <a:endParaRPr b="0" i="0" sz="1400" u="none" cap="none" strike="noStrike">
              <a:solidFill>
                <a:srgbClr val="082D49"/>
              </a:solidFill>
              <a:latin typeface="Arial"/>
              <a:ea typeface="Arial"/>
              <a:cs typeface="Arial"/>
              <a:sym typeface="Arial"/>
            </a:endParaRPr>
          </a:p>
        </p:txBody>
      </p:sp>
      <p:sp>
        <p:nvSpPr>
          <p:cNvPr id="1480" name="Google Shape;1480;p209"/>
          <p:cNvSpPr/>
          <p:nvPr/>
        </p:nvSpPr>
        <p:spPr>
          <a:xfrm>
            <a:off x="802850" y="2391692"/>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3</a:t>
            </a:r>
            <a:endParaRPr b="0" i="0" sz="1400" u="none" cap="none" strike="noStrike">
              <a:solidFill>
                <a:srgbClr val="082D49"/>
              </a:solidFill>
              <a:latin typeface="Arial"/>
              <a:ea typeface="Arial"/>
              <a:cs typeface="Arial"/>
              <a:sym typeface="Arial"/>
            </a:endParaRPr>
          </a:p>
        </p:txBody>
      </p:sp>
      <p:sp>
        <p:nvSpPr>
          <p:cNvPr id="1481" name="Google Shape;1481;p209"/>
          <p:cNvSpPr/>
          <p:nvPr/>
        </p:nvSpPr>
        <p:spPr>
          <a:xfrm>
            <a:off x="802850" y="3026867"/>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4</a:t>
            </a:r>
            <a:endParaRPr b="0" i="0" sz="1400" u="none" cap="none" strike="noStrike">
              <a:solidFill>
                <a:srgbClr val="082D49"/>
              </a:solidFill>
              <a:latin typeface="Arial"/>
              <a:ea typeface="Arial"/>
              <a:cs typeface="Arial"/>
              <a:sym typeface="Arial"/>
            </a:endParaRPr>
          </a:p>
        </p:txBody>
      </p:sp>
      <p:sp>
        <p:nvSpPr>
          <p:cNvPr id="1482" name="Google Shape;1482;p209"/>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83" name="Google Shape;1483;p209"/>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84" name="Google Shape;1484;p209"/>
          <p:cNvSpPr txBox="1"/>
          <p:nvPr>
            <p:ph idx="1" type="subTitle"/>
          </p:nvPr>
        </p:nvSpPr>
        <p:spPr>
          <a:xfrm>
            <a:off x="1224625" y="1129175"/>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485" name="Google Shape;1485;p209"/>
          <p:cNvSpPr txBox="1"/>
          <p:nvPr>
            <p:ph idx="3" type="subTitle"/>
          </p:nvPr>
        </p:nvSpPr>
        <p:spPr>
          <a:xfrm>
            <a:off x="1224625" y="1793688"/>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486" name="Google Shape;1486;p209"/>
          <p:cNvSpPr txBox="1"/>
          <p:nvPr>
            <p:ph idx="4" type="subTitle"/>
          </p:nvPr>
        </p:nvSpPr>
        <p:spPr>
          <a:xfrm>
            <a:off x="1224625" y="2435788"/>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487" name="Google Shape;1487;p209"/>
          <p:cNvSpPr txBox="1"/>
          <p:nvPr>
            <p:ph idx="5" type="subTitle"/>
          </p:nvPr>
        </p:nvSpPr>
        <p:spPr>
          <a:xfrm>
            <a:off x="1224625" y="3063525"/>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488" name="Google Shape;1488;p20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2 1 1 1">
  <p:cSld name="CUSTOM_21_1_1_1">
    <p:spTree>
      <p:nvGrpSpPr>
        <p:cNvPr id="1489" name="Shape 1489"/>
        <p:cNvGrpSpPr/>
        <p:nvPr/>
      </p:nvGrpSpPr>
      <p:grpSpPr>
        <a:xfrm>
          <a:off x="0" y="0"/>
          <a:ext cx="0" cy="0"/>
          <a:chOff x="0" y="0"/>
          <a:chExt cx="0" cy="0"/>
        </a:xfrm>
      </p:grpSpPr>
      <p:sp>
        <p:nvSpPr>
          <p:cNvPr id="1490" name="Google Shape;1490;p210"/>
          <p:cNvSpPr/>
          <p:nvPr/>
        </p:nvSpPr>
        <p:spPr>
          <a:xfrm>
            <a:off x="330600" y="127400"/>
            <a:ext cx="393600" cy="3936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91" name="Google Shape;1491;p210"/>
          <p:cNvCxnSpPr/>
          <p:nvPr/>
        </p:nvCxnSpPr>
        <p:spPr>
          <a:xfrm>
            <a:off x="-9375" y="929900"/>
            <a:ext cx="7346700" cy="0"/>
          </a:xfrm>
          <a:prstGeom prst="straightConnector1">
            <a:avLst/>
          </a:prstGeom>
          <a:noFill/>
          <a:ln cap="flat" cmpd="sng" w="19050">
            <a:solidFill>
              <a:srgbClr val="2E5E73"/>
            </a:solidFill>
            <a:prstDash val="solid"/>
            <a:round/>
            <a:headEnd len="sm" w="sm" type="none"/>
            <a:tailEnd len="med" w="med" type="oval"/>
          </a:ln>
        </p:spPr>
      </p:cxnSp>
      <p:pic>
        <p:nvPicPr>
          <p:cNvPr id="1492" name="Google Shape;1492;p210"/>
          <p:cNvPicPr preferRelativeResize="0"/>
          <p:nvPr/>
        </p:nvPicPr>
        <p:blipFill rotWithShape="1">
          <a:blip r:embed="rId2">
            <a:alphaModFix/>
          </a:blip>
          <a:srcRect b="0" l="0" r="0" t="0"/>
          <a:stretch/>
        </p:blipFill>
        <p:spPr>
          <a:xfrm>
            <a:off x="173938" y="271538"/>
            <a:ext cx="496875" cy="496875"/>
          </a:xfrm>
          <a:prstGeom prst="rect">
            <a:avLst/>
          </a:prstGeom>
          <a:noFill/>
          <a:ln>
            <a:noFill/>
          </a:ln>
        </p:spPr>
      </p:pic>
      <p:sp>
        <p:nvSpPr>
          <p:cNvPr id="1493" name="Google Shape;1493;p210"/>
          <p:cNvSpPr/>
          <p:nvPr/>
        </p:nvSpPr>
        <p:spPr>
          <a:xfrm>
            <a:off x="953325" y="1778663"/>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210"/>
          <p:cNvSpPr/>
          <p:nvPr/>
        </p:nvSpPr>
        <p:spPr>
          <a:xfrm>
            <a:off x="953325" y="2421088"/>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210"/>
          <p:cNvSpPr/>
          <p:nvPr/>
        </p:nvSpPr>
        <p:spPr>
          <a:xfrm>
            <a:off x="953325" y="1136875"/>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210"/>
          <p:cNvSpPr/>
          <p:nvPr/>
        </p:nvSpPr>
        <p:spPr>
          <a:xfrm>
            <a:off x="802850" y="1107479"/>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1</a:t>
            </a:r>
            <a:endParaRPr b="0" i="0" sz="1400" u="none" cap="none" strike="noStrike">
              <a:solidFill>
                <a:srgbClr val="082D49"/>
              </a:solidFill>
              <a:latin typeface="Arial"/>
              <a:ea typeface="Arial"/>
              <a:cs typeface="Arial"/>
              <a:sym typeface="Arial"/>
            </a:endParaRPr>
          </a:p>
        </p:txBody>
      </p:sp>
      <p:sp>
        <p:nvSpPr>
          <p:cNvPr id="1497" name="Google Shape;1497;p210"/>
          <p:cNvSpPr/>
          <p:nvPr/>
        </p:nvSpPr>
        <p:spPr>
          <a:xfrm>
            <a:off x="802850" y="1749267"/>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2</a:t>
            </a:r>
            <a:endParaRPr b="0" i="0" sz="1400" u="none" cap="none" strike="noStrike">
              <a:solidFill>
                <a:srgbClr val="082D49"/>
              </a:solidFill>
              <a:latin typeface="Arial"/>
              <a:ea typeface="Arial"/>
              <a:cs typeface="Arial"/>
              <a:sym typeface="Arial"/>
            </a:endParaRPr>
          </a:p>
        </p:txBody>
      </p:sp>
      <p:sp>
        <p:nvSpPr>
          <p:cNvPr id="1498" name="Google Shape;1498;p210"/>
          <p:cNvSpPr/>
          <p:nvPr/>
        </p:nvSpPr>
        <p:spPr>
          <a:xfrm>
            <a:off x="802850" y="2391692"/>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3</a:t>
            </a:r>
            <a:endParaRPr b="0" i="0" sz="1400" u="none" cap="none" strike="noStrike">
              <a:solidFill>
                <a:srgbClr val="082D49"/>
              </a:solidFill>
              <a:latin typeface="Arial"/>
              <a:ea typeface="Arial"/>
              <a:cs typeface="Arial"/>
              <a:sym typeface="Arial"/>
            </a:endParaRPr>
          </a:p>
        </p:txBody>
      </p:sp>
      <p:sp>
        <p:nvSpPr>
          <p:cNvPr id="1499" name="Google Shape;1499;p210"/>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00" name="Google Shape;1500;p210"/>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01" name="Google Shape;1501;p210"/>
          <p:cNvSpPr txBox="1"/>
          <p:nvPr>
            <p:ph idx="1" type="subTitle"/>
          </p:nvPr>
        </p:nvSpPr>
        <p:spPr>
          <a:xfrm>
            <a:off x="1224625" y="1129175"/>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502" name="Google Shape;1502;p210"/>
          <p:cNvSpPr txBox="1"/>
          <p:nvPr>
            <p:ph idx="3" type="subTitle"/>
          </p:nvPr>
        </p:nvSpPr>
        <p:spPr>
          <a:xfrm>
            <a:off x="1224625" y="1793688"/>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503" name="Google Shape;1503;p210"/>
          <p:cNvSpPr txBox="1"/>
          <p:nvPr>
            <p:ph idx="4" type="subTitle"/>
          </p:nvPr>
        </p:nvSpPr>
        <p:spPr>
          <a:xfrm>
            <a:off x="1224625" y="2435788"/>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504" name="Google Shape;1504;p21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2">
    <p:spTree>
      <p:nvGrpSpPr>
        <p:cNvPr id="1505" name="Shape 1505"/>
        <p:cNvGrpSpPr/>
        <p:nvPr/>
      </p:nvGrpSpPr>
      <p:grpSpPr>
        <a:xfrm>
          <a:off x="0" y="0"/>
          <a:ext cx="0" cy="0"/>
          <a:chOff x="0" y="0"/>
          <a:chExt cx="0" cy="0"/>
        </a:xfrm>
      </p:grpSpPr>
      <p:sp>
        <p:nvSpPr>
          <p:cNvPr id="1506" name="Google Shape;1506;p211"/>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07" name="Google Shape;1507;p211"/>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08" name="Google Shape;1508;p211"/>
          <p:cNvSpPr txBox="1"/>
          <p:nvPr>
            <p:ph idx="1" type="body"/>
          </p:nvPr>
        </p:nvSpPr>
        <p:spPr>
          <a:xfrm>
            <a:off x="590350" y="1121725"/>
            <a:ext cx="5319600" cy="33861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509" name="Google Shape;1509;p211"/>
          <p:cNvSpPr txBox="1"/>
          <p:nvPr/>
        </p:nvSpPr>
        <p:spPr>
          <a:xfrm>
            <a:off x="1172100" y="4916650"/>
            <a:ext cx="7971900" cy="226800"/>
          </a:xfrm>
          <a:prstGeom prst="rect">
            <a:avLst/>
          </a:prstGeom>
          <a:noFill/>
          <a:ln>
            <a:noFill/>
          </a:ln>
        </p:spPr>
        <p:txBody>
          <a:bodyPr anchorCtr="0" anchor="t" bIns="0" lIns="274300"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r>
              <a:t/>
            </a:r>
            <a:endParaRPr b="0" i="0" sz="900" u="none" cap="none" strike="noStrike">
              <a:solidFill>
                <a:srgbClr val="2E5E73"/>
              </a:solidFill>
              <a:latin typeface="Roboto"/>
              <a:ea typeface="Roboto"/>
              <a:cs typeface="Roboto"/>
              <a:sym typeface="Roboto"/>
            </a:endParaRPr>
          </a:p>
        </p:txBody>
      </p:sp>
      <p:sp>
        <p:nvSpPr>
          <p:cNvPr id="1510" name="Google Shape;1510;p21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CUSTOM_3">
    <p:spTree>
      <p:nvGrpSpPr>
        <p:cNvPr id="1511" name="Shape 1511"/>
        <p:cNvGrpSpPr/>
        <p:nvPr/>
      </p:nvGrpSpPr>
      <p:grpSpPr>
        <a:xfrm>
          <a:off x="0" y="0"/>
          <a:ext cx="0" cy="0"/>
          <a:chOff x="0" y="0"/>
          <a:chExt cx="0" cy="0"/>
        </a:xfrm>
      </p:grpSpPr>
      <p:sp>
        <p:nvSpPr>
          <p:cNvPr id="1512" name="Google Shape;1512;p212"/>
          <p:cNvSpPr/>
          <p:nvPr/>
        </p:nvSpPr>
        <p:spPr>
          <a:xfrm>
            <a:off x="5919625" y="0"/>
            <a:ext cx="3220500" cy="51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212"/>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14" name="Google Shape;1514;p212"/>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15" name="Google Shape;1515;p212"/>
          <p:cNvSpPr txBox="1"/>
          <p:nvPr>
            <p:ph idx="1" type="body"/>
          </p:nvPr>
        </p:nvSpPr>
        <p:spPr>
          <a:xfrm>
            <a:off x="590350" y="1121725"/>
            <a:ext cx="5319600" cy="33861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516" name="Google Shape;1516;p212"/>
          <p:cNvSpPr txBox="1"/>
          <p:nvPr>
            <p:ph idx="3" type="title"/>
          </p:nvPr>
        </p:nvSpPr>
        <p:spPr>
          <a:xfrm>
            <a:off x="6324825" y="544450"/>
            <a:ext cx="2425500" cy="651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b="1" sz="1400">
                <a:latin typeface="Roboto"/>
                <a:ea typeface="Roboto"/>
                <a:cs typeface="Roboto"/>
                <a:sym typeface="Roboto"/>
              </a:defRPr>
            </a:lvl2pPr>
            <a:lvl3pPr lvl="2" algn="l">
              <a:lnSpc>
                <a:spcPct val="100000"/>
              </a:lnSpc>
              <a:spcBef>
                <a:spcPts val="0"/>
              </a:spcBef>
              <a:spcAft>
                <a:spcPts val="0"/>
              </a:spcAft>
              <a:buSzPts val="1400"/>
              <a:buNone/>
              <a:defRPr b="1" sz="1400">
                <a:latin typeface="Roboto"/>
                <a:ea typeface="Roboto"/>
                <a:cs typeface="Roboto"/>
                <a:sym typeface="Roboto"/>
              </a:defRPr>
            </a:lvl3pPr>
            <a:lvl4pPr lvl="3" algn="l">
              <a:lnSpc>
                <a:spcPct val="100000"/>
              </a:lnSpc>
              <a:spcBef>
                <a:spcPts val="0"/>
              </a:spcBef>
              <a:spcAft>
                <a:spcPts val="0"/>
              </a:spcAft>
              <a:buSzPts val="1400"/>
              <a:buNone/>
              <a:defRPr b="1" sz="1400">
                <a:latin typeface="Roboto"/>
                <a:ea typeface="Roboto"/>
                <a:cs typeface="Roboto"/>
                <a:sym typeface="Roboto"/>
              </a:defRPr>
            </a:lvl4pPr>
            <a:lvl5pPr lvl="4" algn="l">
              <a:lnSpc>
                <a:spcPct val="100000"/>
              </a:lnSpc>
              <a:spcBef>
                <a:spcPts val="0"/>
              </a:spcBef>
              <a:spcAft>
                <a:spcPts val="0"/>
              </a:spcAft>
              <a:buSzPts val="1400"/>
              <a:buNone/>
              <a:defRPr b="1" sz="1400">
                <a:latin typeface="Roboto"/>
                <a:ea typeface="Roboto"/>
                <a:cs typeface="Roboto"/>
                <a:sym typeface="Roboto"/>
              </a:defRPr>
            </a:lvl5pPr>
            <a:lvl6pPr lvl="5" algn="l">
              <a:lnSpc>
                <a:spcPct val="100000"/>
              </a:lnSpc>
              <a:spcBef>
                <a:spcPts val="0"/>
              </a:spcBef>
              <a:spcAft>
                <a:spcPts val="0"/>
              </a:spcAft>
              <a:buSzPts val="1400"/>
              <a:buNone/>
              <a:defRPr b="1" sz="1400">
                <a:latin typeface="Roboto"/>
                <a:ea typeface="Roboto"/>
                <a:cs typeface="Roboto"/>
                <a:sym typeface="Roboto"/>
              </a:defRPr>
            </a:lvl6pPr>
            <a:lvl7pPr lvl="6" algn="l">
              <a:lnSpc>
                <a:spcPct val="100000"/>
              </a:lnSpc>
              <a:spcBef>
                <a:spcPts val="0"/>
              </a:spcBef>
              <a:spcAft>
                <a:spcPts val="0"/>
              </a:spcAft>
              <a:buSzPts val="1400"/>
              <a:buNone/>
              <a:defRPr b="1" sz="1400">
                <a:latin typeface="Roboto"/>
                <a:ea typeface="Roboto"/>
                <a:cs typeface="Roboto"/>
                <a:sym typeface="Roboto"/>
              </a:defRPr>
            </a:lvl7pPr>
            <a:lvl8pPr lvl="7" algn="l">
              <a:lnSpc>
                <a:spcPct val="100000"/>
              </a:lnSpc>
              <a:spcBef>
                <a:spcPts val="0"/>
              </a:spcBef>
              <a:spcAft>
                <a:spcPts val="0"/>
              </a:spcAft>
              <a:buSzPts val="1400"/>
              <a:buNone/>
              <a:defRPr b="1" sz="1400">
                <a:latin typeface="Roboto"/>
                <a:ea typeface="Roboto"/>
                <a:cs typeface="Roboto"/>
                <a:sym typeface="Roboto"/>
              </a:defRPr>
            </a:lvl8pPr>
            <a:lvl9pPr lvl="8" algn="l">
              <a:lnSpc>
                <a:spcPct val="100000"/>
              </a:lnSpc>
              <a:spcBef>
                <a:spcPts val="0"/>
              </a:spcBef>
              <a:spcAft>
                <a:spcPts val="0"/>
              </a:spcAft>
              <a:buSzPts val="1400"/>
              <a:buNone/>
              <a:defRPr b="1" sz="1400">
                <a:latin typeface="Roboto"/>
                <a:ea typeface="Roboto"/>
                <a:cs typeface="Roboto"/>
                <a:sym typeface="Roboto"/>
              </a:defRPr>
            </a:lvl9pPr>
          </a:lstStyle>
          <a:p/>
        </p:txBody>
      </p:sp>
      <p:sp>
        <p:nvSpPr>
          <p:cNvPr id="1517" name="Google Shape;1517;p212"/>
          <p:cNvSpPr txBox="1"/>
          <p:nvPr>
            <p:ph idx="4" type="subTitle"/>
          </p:nvPr>
        </p:nvSpPr>
        <p:spPr>
          <a:xfrm>
            <a:off x="6324700" y="1121900"/>
            <a:ext cx="2425500" cy="33861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518" name="Google Shape;1518;p21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p:cSld name="CUSTOM_4">
    <p:spTree>
      <p:nvGrpSpPr>
        <p:cNvPr id="1519" name="Shape 1519"/>
        <p:cNvGrpSpPr/>
        <p:nvPr/>
      </p:nvGrpSpPr>
      <p:grpSpPr>
        <a:xfrm>
          <a:off x="0" y="0"/>
          <a:ext cx="0" cy="0"/>
          <a:chOff x="0" y="0"/>
          <a:chExt cx="0" cy="0"/>
        </a:xfrm>
      </p:grpSpPr>
      <p:sp>
        <p:nvSpPr>
          <p:cNvPr id="1520" name="Google Shape;1520;p213"/>
          <p:cNvSpPr/>
          <p:nvPr/>
        </p:nvSpPr>
        <p:spPr>
          <a:xfrm>
            <a:off x="459099" y="1336050"/>
            <a:ext cx="2471400" cy="2471400"/>
          </a:xfrm>
          <a:prstGeom prst="ellipse">
            <a:avLst/>
          </a:prstGeom>
          <a:solidFill>
            <a:srgbClr val="FCB912"/>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21" name="Google Shape;1521;p213"/>
          <p:cNvPicPr preferRelativeResize="0"/>
          <p:nvPr/>
        </p:nvPicPr>
        <p:blipFill rotWithShape="1">
          <a:blip r:embed="rId2">
            <a:alphaModFix/>
          </a:blip>
          <a:srcRect b="0" l="0" r="0" t="0"/>
          <a:stretch/>
        </p:blipFill>
        <p:spPr>
          <a:xfrm>
            <a:off x="772288" y="1643513"/>
            <a:ext cx="1856475" cy="1856475"/>
          </a:xfrm>
          <a:prstGeom prst="rect">
            <a:avLst/>
          </a:prstGeom>
          <a:noFill/>
          <a:ln>
            <a:noFill/>
          </a:ln>
        </p:spPr>
      </p:pic>
      <p:pic>
        <p:nvPicPr>
          <p:cNvPr id="1522" name="Google Shape;1522;p213"/>
          <p:cNvPicPr preferRelativeResize="0"/>
          <p:nvPr/>
        </p:nvPicPr>
        <p:blipFill rotWithShape="1">
          <a:blip r:embed="rId3">
            <a:alphaModFix amt="11000"/>
          </a:blip>
          <a:srcRect b="0" l="0" r="0" t="0"/>
          <a:stretch/>
        </p:blipFill>
        <p:spPr>
          <a:xfrm>
            <a:off x="5672475" y="2991225"/>
            <a:ext cx="3471525" cy="2243875"/>
          </a:xfrm>
          <a:prstGeom prst="rect">
            <a:avLst/>
          </a:prstGeom>
          <a:noFill/>
          <a:ln>
            <a:noFill/>
          </a:ln>
        </p:spPr>
      </p:pic>
      <p:sp>
        <p:nvSpPr>
          <p:cNvPr id="1523" name="Google Shape;1523;p213"/>
          <p:cNvSpPr txBox="1"/>
          <p:nvPr>
            <p:ph type="title"/>
          </p:nvPr>
        </p:nvSpPr>
        <p:spPr>
          <a:xfrm>
            <a:off x="3141250" y="1925250"/>
            <a:ext cx="5555100" cy="130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800"/>
              <a:buNone/>
              <a:defRPr sz="3800">
                <a:latin typeface="Roboto Light"/>
                <a:ea typeface="Roboto Light"/>
                <a:cs typeface="Roboto Light"/>
                <a:sym typeface="Roboto Light"/>
              </a:defRPr>
            </a:lvl1pPr>
            <a:lvl2pPr lvl="1"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2pPr>
            <a:lvl3pPr lvl="2"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3pPr>
            <a:lvl4pPr lvl="3"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4pPr>
            <a:lvl5pPr lvl="4"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5pPr>
            <a:lvl6pPr lvl="5"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6pPr>
            <a:lvl7pPr lvl="6"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7pPr>
            <a:lvl8pPr lvl="7"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8pPr>
            <a:lvl9pPr lvl="8"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1">
  <p:cSld name="CUSTOM_4_1">
    <p:spTree>
      <p:nvGrpSpPr>
        <p:cNvPr id="1524" name="Shape 1524"/>
        <p:cNvGrpSpPr/>
        <p:nvPr/>
      </p:nvGrpSpPr>
      <p:grpSpPr>
        <a:xfrm>
          <a:off x="0" y="0"/>
          <a:ext cx="0" cy="0"/>
          <a:chOff x="0" y="0"/>
          <a:chExt cx="0" cy="0"/>
        </a:xfrm>
      </p:grpSpPr>
      <p:sp>
        <p:nvSpPr>
          <p:cNvPr id="1525" name="Google Shape;1525;p214"/>
          <p:cNvSpPr/>
          <p:nvPr/>
        </p:nvSpPr>
        <p:spPr>
          <a:xfrm>
            <a:off x="459099" y="1336050"/>
            <a:ext cx="2471400" cy="2471400"/>
          </a:xfrm>
          <a:prstGeom prst="ellipse">
            <a:avLst/>
          </a:prstGeom>
          <a:solidFill>
            <a:srgbClr val="FCB912"/>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26" name="Google Shape;1526;p214"/>
          <p:cNvPicPr preferRelativeResize="0"/>
          <p:nvPr/>
        </p:nvPicPr>
        <p:blipFill rotWithShape="1">
          <a:blip r:embed="rId2">
            <a:alphaModFix amt="11000"/>
          </a:blip>
          <a:srcRect b="0" l="0" r="0" t="0"/>
          <a:stretch/>
        </p:blipFill>
        <p:spPr>
          <a:xfrm>
            <a:off x="5672475" y="2991225"/>
            <a:ext cx="3471525" cy="2243875"/>
          </a:xfrm>
          <a:prstGeom prst="rect">
            <a:avLst/>
          </a:prstGeom>
          <a:noFill/>
          <a:ln>
            <a:noFill/>
          </a:ln>
        </p:spPr>
      </p:pic>
      <p:sp>
        <p:nvSpPr>
          <p:cNvPr id="1527" name="Google Shape;1527;p214"/>
          <p:cNvSpPr txBox="1"/>
          <p:nvPr>
            <p:ph type="title"/>
          </p:nvPr>
        </p:nvSpPr>
        <p:spPr>
          <a:xfrm>
            <a:off x="3141250" y="1925250"/>
            <a:ext cx="5555100" cy="130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800"/>
              <a:buNone/>
              <a:defRPr sz="3800">
                <a:latin typeface="Roboto Light"/>
                <a:ea typeface="Roboto Light"/>
                <a:cs typeface="Roboto Light"/>
                <a:sym typeface="Roboto Light"/>
              </a:defRPr>
            </a:lvl1pPr>
            <a:lvl2pPr lvl="1"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2pPr>
            <a:lvl3pPr lvl="2"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3pPr>
            <a:lvl4pPr lvl="3"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4pPr>
            <a:lvl5pPr lvl="4"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5pPr>
            <a:lvl6pPr lvl="5"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6pPr>
            <a:lvl7pPr lvl="6"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7pPr>
            <a:lvl8pPr lvl="7"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8pPr>
            <a:lvl9pPr lvl="8"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9pPr>
          </a:lstStyle>
          <a:p/>
        </p:txBody>
      </p:sp>
      <p:pic>
        <p:nvPicPr>
          <p:cNvPr id="1528" name="Google Shape;1528;p214"/>
          <p:cNvPicPr preferRelativeResize="0"/>
          <p:nvPr/>
        </p:nvPicPr>
        <p:blipFill rotWithShape="1">
          <a:blip r:embed="rId3">
            <a:alphaModFix/>
          </a:blip>
          <a:srcRect b="0" l="0" r="0" t="0"/>
          <a:stretch/>
        </p:blipFill>
        <p:spPr>
          <a:xfrm>
            <a:off x="1242338" y="1946150"/>
            <a:ext cx="904875" cy="13430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2 1">
  <p:cSld name="CUSTOM_21_1">
    <p:spTree>
      <p:nvGrpSpPr>
        <p:cNvPr id="123" name="Shape 123"/>
        <p:cNvGrpSpPr/>
        <p:nvPr/>
      </p:nvGrpSpPr>
      <p:grpSpPr>
        <a:xfrm>
          <a:off x="0" y="0"/>
          <a:ext cx="0" cy="0"/>
          <a:chOff x="0" y="0"/>
          <a:chExt cx="0" cy="0"/>
        </a:xfrm>
      </p:grpSpPr>
      <p:sp>
        <p:nvSpPr>
          <p:cNvPr id="124" name="Google Shape;124;p70"/>
          <p:cNvSpPr/>
          <p:nvPr/>
        </p:nvSpPr>
        <p:spPr>
          <a:xfrm>
            <a:off x="330600" y="127400"/>
            <a:ext cx="393600" cy="3936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5" name="Google Shape;125;p70"/>
          <p:cNvCxnSpPr/>
          <p:nvPr/>
        </p:nvCxnSpPr>
        <p:spPr>
          <a:xfrm>
            <a:off x="-9375" y="929900"/>
            <a:ext cx="7346700" cy="0"/>
          </a:xfrm>
          <a:prstGeom prst="straightConnector1">
            <a:avLst/>
          </a:prstGeom>
          <a:noFill/>
          <a:ln cap="flat" cmpd="sng" w="19050">
            <a:solidFill>
              <a:srgbClr val="2E5E73"/>
            </a:solidFill>
            <a:prstDash val="solid"/>
            <a:round/>
            <a:headEnd len="sm" w="sm" type="none"/>
            <a:tailEnd len="med" w="med" type="oval"/>
          </a:ln>
        </p:spPr>
      </p:cxnSp>
      <p:pic>
        <p:nvPicPr>
          <p:cNvPr id="126" name="Google Shape;126;p70"/>
          <p:cNvPicPr preferRelativeResize="0"/>
          <p:nvPr/>
        </p:nvPicPr>
        <p:blipFill rotWithShape="1">
          <a:blip r:embed="rId2">
            <a:alphaModFix/>
          </a:blip>
          <a:srcRect b="0" l="0" r="0" t="0"/>
          <a:stretch/>
        </p:blipFill>
        <p:spPr>
          <a:xfrm>
            <a:off x="173938" y="271538"/>
            <a:ext cx="496875" cy="496875"/>
          </a:xfrm>
          <a:prstGeom prst="rect">
            <a:avLst/>
          </a:prstGeom>
          <a:noFill/>
          <a:ln>
            <a:noFill/>
          </a:ln>
        </p:spPr>
      </p:pic>
      <p:sp>
        <p:nvSpPr>
          <p:cNvPr id="127" name="Google Shape;127;p70"/>
          <p:cNvSpPr/>
          <p:nvPr/>
        </p:nvSpPr>
        <p:spPr>
          <a:xfrm>
            <a:off x="953325" y="1778663"/>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70"/>
          <p:cNvSpPr/>
          <p:nvPr/>
        </p:nvSpPr>
        <p:spPr>
          <a:xfrm>
            <a:off x="953325" y="2421088"/>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70"/>
          <p:cNvSpPr/>
          <p:nvPr/>
        </p:nvSpPr>
        <p:spPr>
          <a:xfrm>
            <a:off x="953325" y="3063525"/>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70"/>
          <p:cNvSpPr/>
          <p:nvPr/>
        </p:nvSpPr>
        <p:spPr>
          <a:xfrm>
            <a:off x="953325" y="3705313"/>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70"/>
          <p:cNvSpPr/>
          <p:nvPr/>
        </p:nvSpPr>
        <p:spPr>
          <a:xfrm>
            <a:off x="953325" y="1136875"/>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70"/>
          <p:cNvSpPr/>
          <p:nvPr/>
        </p:nvSpPr>
        <p:spPr>
          <a:xfrm>
            <a:off x="802850" y="1107479"/>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1</a:t>
            </a:r>
            <a:endParaRPr b="0" i="0" sz="1400" u="none" cap="none" strike="noStrike">
              <a:solidFill>
                <a:srgbClr val="082D49"/>
              </a:solidFill>
              <a:latin typeface="Arial"/>
              <a:ea typeface="Arial"/>
              <a:cs typeface="Arial"/>
              <a:sym typeface="Arial"/>
            </a:endParaRPr>
          </a:p>
        </p:txBody>
      </p:sp>
      <p:sp>
        <p:nvSpPr>
          <p:cNvPr id="133" name="Google Shape;133;p70"/>
          <p:cNvSpPr/>
          <p:nvPr/>
        </p:nvSpPr>
        <p:spPr>
          <a:xfrm>
            <a:off x="802850" y="1749267"/>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2</a:t>
            </a:r>
            <a:endParaRPr b="0" i="0" sz="1400" u="none" cap="none" strike="noStrike">
              <a:solidFill>
                <a:srgbClr val="082D49"/>
              </a:solidFill>
              <a:latin typeface="Arial"/>
              <a:ea typeface="Arial"/>
              <a:cs typeface="Arial"/>
              <a:sym typeface="Arial"/>
            </a:endParaRPr>
          </a:p>
        </p:txBody>
      </p:sp>
      <p:sp>
        <p:nvSpPr>
          <p:cNvPr id="134" name="Google Shape;134;p70"/>
          <p:cNvSpPr/>
          <p:nvPr/>
        </p:nvSpPr>
        <p:spPr>
          <a:xfrm>
            <a:off x="802850" y="2391692"/>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3</a:t>
            </a:r>
            <a:endParaRPr b="0" i="0" sz="1400" u="none" cap="none" strike="noStrike">
              <a:solidFill>
                <a:srgbClr val="082D49"/>
              </a:solidFill>
              <a:latin typeface="Arial"/>
              <a:ea typeface="Arial"/>
              <a:cs typeface="Arial"/>
              <a:sym typeface="Arial"/>
            </a:endParaRPr>
          </a:p>
        </p:txBody>
      </p:sp>
      <p:sp>
        <p:nvSpPr>
          <p:cNvPr id="135" name="Google Shape;135;p70"/>
          <p:cNvSpPr/>
          <p:nvPr/>
        </p:nvSpPr>
        <p:spPr>
          <a:xfrm>
            <a:off x="802850" y="3026867"/>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4</a:t>
            </a:r>
            <a:endParaRPr b="0" i="0" sz="1400" u="none" cap="none" strike="noStrike">
              <a:solidFill>
                <a:srgbClr val="082D49"/>
              </a:solidFill>
              <a:latin typeface="Arial"/>
              <a:ea typeface="Arial"/>
              <a:cs typeface="Arial"/>
              <a:sym typeface="Arial"/>
            </a:endParaRPr>
          </a:p>
        </p:txBody>
      </p:sp>
      <p:sp>
        <p:nvSpPr>
          <p:cNvPr id="136" name="Google Shape;136;p70"/>
          <p:cNvSpPr/>
          <p:nvPr/>
        </p:nvSpPr>
        <p:spPr>
          <a:xfrm>
            <a:off x="802850" y="3662042"/>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5</a:t>
            </a:r>
            <a:endParaRPr b="0" i="0" sz="1400" u="none" cap="none" strike="noStrike">
              <a:solidFill>
                <a:srgbClr val="082D49"/>
              </a:solidFill>
              <a:latin typeface="Arial"/>
              <a:ea typeface="Arial"/>
              <a:cs typeface="Arial"/>
              <a:sym typeface="Arial"/>
            </a:endParaRPr>
          </a:p>
        </p:txBody>
      </p:sp>
      <p:sp>
        <p:nvSpPr>
          <p:cNvPr id="137" name="Google Shape;137;p70"/>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8" name="Google Shape;138;p70"/>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9" name="Google Shape;139;p70"/>
          <p:cNvSpPr txBox="1"/>
          <p:nvPr>
            <p:ph idx="1" type="subTitle"/>
          </p:nvPr>
        </p:nvSpPr>
        <p:spPr>
          <a:xfrm>
            <a:off x="1224625" y="1129175"/>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40" name="Google Shape;140;p70"/>
          <p:cNvSpPr txBox="1"/>
          <p:nvPr>
            <p:ph idx="3" type="subTitle"/>
          </p:nvPr>
        </p:nvSpPr>
        <p:spPr>
          <a:xfrm>
            <a:off x="1224625" y="1793688"/>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41" name="Google Shape;141;p70"/>
          <p:cNvSpPr txBox="1"/>
          <p:nvPr>
            <p:ph idx="4" type="subTitle"/>
          </p:nvPr>
        </p:nvSpPr>
        <p:spPr>
          <a:xfrm>
            <a:off x="1224625" y="2435788"/>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42" name="Google Shape;142;p70"/>
          <p:cNvSpPr txBox="1"/>
          <p:nvPr>
            <p:ph idx="5" type="subTitle"/>
          </p:nvPr>
        </p:nvSpPr>
        <p:spPr>
          <a:xfrm>
            <a:off x="1224625" y="3063525"/>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43" name="Google Shape;143;p70"/>
          <p:cNvSpPr txBox="1"/>
          <p:nvPr>
            <p:ph idx="6" type="subTitle"/>
          </p:nvPr>
        </p:nvSpPr>
        <p:spPr>
          <a:xfrm>
            <a:off x="1224625" y="3728038"/>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44" name="Google Shape;144;p7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25">
    <p:spTree>
      <p:nvGrpSpPr>
        <p:cNvPr id="1529" name="Shape 1529"/>
        <p:cNvGrpSpPr/>
        <p:nvPr/>
      </p:nvGrpSpPr>
      <p:grpSpPr>
        <a:xfrm>
          <a:off x="0" y="0"/>
          <a:ext cx="0" cy="0"/>
          <a:chOff x="0" y="0"/>
          <a:chExt cx="0" cy="0"/>
        </a:xfrm>
      </p:grpSpPr>
      <p:sp>
        <p:nvSpPr>
          <p:cNvPr id="1530" name="Google Shape;1530;p215"/>
          <p:cNvSpPr/>
          <p:nvPr/>
        </p:nvSpPr>
        <p:spPr>
          <a:xfrm>
            <a:off x="425994" y="1687050"/>
            <a:ext cx="1985400" cy="1985400"/>
          </a:xfrm>
          <a:prstGeom prst="rect">
            <a:avLst/>
          </a:prstGeom>
          <a:solidFill>
            <a:srgbClr val="2E5E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215"/>
          <p:cNvSpPr/>
          <p:nvPr/>
        </p:nvSpPr>
        <p:spPr>
          <a:xfrm>
            <a:off x="2528198" y="1687050"/>
            <a:ext cx="1985400" cy="1985400"/>
          </a:xfrm>
          <a:prstGeom prst="rect">
            <a:avLst/>
          </a:pr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215"/>
          <p:cNvSpPr/>
          <p:nvPr/>
        </p:nvSpPr>
        <p:spPr>
          <a:xfrm>
            <a:off x="4630402" y="1687050"/>
            <a:ext cx="1985400" cy="1985400"/>
          </a:xfrm>
          <a:prstGeom prst="rect">
            <a:avLst/>
          </a:prstGeom>
          <a:solidFill>
            <a:srgbClr val="00C7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215"/>
          <p:cNvSpPr/>
          <p:nvPr/>
        </p:nvSpPr>
        <p:spPr>
          <a:xfrm>
            <a:off x="6732606" y="1687050"/>
            <a:ext cx="1985400" cy="1985400"/>
          </a:xfrm>
          <a:prstGeom prst="rect">
            <a:avLst/>
          </a:prstGeom>
          <a:solidFill>
            <a:srgbClr val="AADC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34" name="Google Shape;1534;p215"/>
          <p:cNvGrpSpPr/>
          <p:nvPr/>
        </p:nvGrpSpPr>
        <p:grpSpPr>
          <a:xfrm>
            <a:off x="2252708" y="2450242"/>
            <a:ext cx="459000" cy="459000"/>
            <a:chOff x="4898908" y="4195167"/>
            <a:chExt cx="459000" cy="459000"/>
          </a:xfrm>
        </p:grpSpPr>
        <p:sp>
          <p:nvSpPr>
            <p:cNvPr id="1535" name="Google Shape;1535;p215"/>
            <p:cNvSpPr/>
            <p:nvPr/>
          </p:nvSpPr>
          <p:spPr>
            <a:xfrm>
              <a:off x="4898908" y="4195167"/>
              <a:ext cx="459000" cy="459000"/>
            </a:xfrm>
            <a:prstGeom prst="ellipse">
              <a:avLst/>
            </a:prstGeom>
            <a:solidFill>
              <a:srgbClr val="F2F2F2"/>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82D49"/>
                </a:solidFill>
                <a:latin typeface="Arial"/>
                <a:ea typeface="Arial"/>
                <a:cs typeface="Arial"/>
                <a:sym typeface="Arial"/>
              </a:endParaRPr>
            </a:p>
          </p:txBody>
        </p:sp>
        <p:sp>
          <p:nvSpPr>
            <p:cNvPr id="1536" name="Google Shape;1536;p215"/>
            <p:cNvSpPr/>
            <p:nvPr/>
          </p:nvSpPr>
          <p:spPr>
            <a:xfrm>
              <a:off x="5101067" y="4330887"/>
              <a:ext cx="93400" cy="187578"/>
            </a:xfrm>
            <a:custGeom>
              <a:rect b="b" l="l" r="r" t="t"/>
              <a:pathLst>
                <a:path extrusionOk="0" fill="none" h="206130" w="102637">
                  <a:moveTo>
                    <a:pt x="0" y="1"/>
                  </a:moveTo>
                  <a:lnTo>
                    <a:pt x="102637" y="103065"/>
                  </a:lnTo>
                  <a:lnTo>
                    <a:pt x="0" y="206129"/>
                  </a:lnTo>
                </a:path>
              </a:pathLst>
            </a:custGeom>
            <a:noFill/>
            <a:ln cap="rnd" cmpd="sng" w="19050">
              <a:solidFill>
                <a:srgbClr val="082D4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37" name="Google Shape;1537;p215"/>
          <p:cNvGrpSpPr/>
          <p:nvPr/>
        </p:nvGrpSpPr>
        <p:grpSpPr>
          <a:xfrm>
            <a:off x="4342508" y="2450242"/>
            <a:ext cx="459000" cy="459000"/>
            <a:chOff x="4898908" y="4195167"/>
            <a:chExt cx="459000" cy="459000"/>
          </a:xfrm>
        </p:grpSpPr>
        <p:sp>
          <p:nvSpPr>
            <p:cNvPr id="1538" name="Google Shape;1538;p215"/>
            <p:cNvSpPr/>
            <p:nvPr/>
          </p:nvSpPr>
          <p:spPr>
            <a:xfrm>
              <a:off x="4898908" y="4195167"/>
              <a:ext cx="459000" cy="459000"/>
            </a:xfrm>
            <a:prstGeom prst="ellipse">
              <a:avLst/>
            </a:prstGeom>
            <a:solidFill>
              <a:srgbClr val="F2F2F2"/>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82D49"/>
                </a:solidFill>
                <a:latin typeface="Arial"/>
                <a:ea typeface="Arial"/>
                <a:cs typeface="Arial"/>
                <a:sym typeface="Arial"/>
              </a:endParaRPr>
            </a:p>
          </p:txBody>
        </p:sp>
        <p:sp>
          <p:nvSpPr>
            <p:cNvPr id="1539" name="Google Shape;1539;p215"/>
            <p:cNvSpPr/>
            <p:nvPr/>
          </p:nvSpPr>
          <p:spPr>
            <a:xfrm>
              <a:off x="5101067" y="4330887"/>
              <a:ext cx="93400" cy="187578"/>
            </a:xfrm>
            <a:custGeom>
              <a:rect b="b" l="l" r="r" t="t"/>
              <a:pathLst>
                <a:path extrusionOk="0" fill="none" h="206130" w="102637">
                  <a:moveTo>
                    <a:pt x="0" y="1"/>
                  </a:moveTo>
                  <a:lnTo>
                    <a:pt x="102637" y="103065"/>
                  </a:lnTo>
                  <a:lnTo>
                    <a:pt x="0" y="206129"/>
                  </a:lnTo>
                </a:path>
              </a:pathLst>
            </a:custGeom>
            <a:noFill/>
            <a:ln cap="rnd" cmpd="sng" w="19050">
              <a:solidFill>
                <a:srgbClr val="082D4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40" name="Google Shape;1540;p215"/>
          <p:cNvGrpSpPr/>
          <p:nvPr/>
        </p:nvGrpSpPr>
        <p:grpSpPr>
          <a:xfrm>
            <a:off x="6432308" y="2450242"/>
            <a:ext cx="459000" cy="459000"/>
            <a:chOff x="4898908" y="4195167"/>
            <a:chExt cx="459000" cy="459000"/>
          </a:xfrm>
        </p:grpSpPr>
        <p:sp>
          <p:nvSpPr>
            <p:cNvPr id="1541" name="Google Shape;1541;p215"/>
            <p:cNvSpPr/>
            <p:nvPr/>
          </p:nvSpPr>
          <p:spPr>
            <a:xfrm>
              <a:off x="4898908" y="4195167"/>
              <a:ext cx="459000" cy="459000"/>
            </a:xfrm>
            <a:prstGeom prst="ellipse">
              <a:avLst/>
            </a:prstGeom>
            <a:solidFill>
              <a:srgbClr val="F2F2F2"/>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82D49"/>
                </a:solidFill>
                <a:latin typeface="Arial"/>
                <a:ea typeface="Arial"/>
                <a:cs typeface="Arial"/>
                <a:sym typeface="Arial"/>
              </a:endParaRPr>
            </a:p>
          </p:txBody>
        </p:sp>
        <p:sp>
          <p:nvSpPr>
            <p:cNvPr id="1542" name="Google Shape;1542;p215"/>
            <p:cNvSpPr/>
            <p:nvPr/>
          </p:nvSpPr>
          <p:spPr>
            <a:xfrm>
              <a:off x="5101067" y="4330887"/>
              <a:ext cx="93400" cy="187578"/>
            </a:xfrm>
            <a:custGeom>
              <a:rect b="b" l="l" r="r" t="t"/>
              <a:pathLst>
                <a:path extrusionOk="0" fill="none" h="206130" w="102637">
                  <a:moveTo>
                    <a:pt x="0" y="1"/>
                  </a:moveTo>
                  <a:lnTo>
                    <a:pt x="102637" y="103065"/>
                  </a:lnTo>
                  <a:lnTo>
                    <a:pt x="0" y="206129"/>
                  </a:lnTo>
                </a:path>
              </a:pathLst>
            </a:custGeom>
            <a:noFill/>
            <a:ln cap="rnd" cmpd="sng" w="19050">
              <a:solidFill>
                <a:srgbClr val="082D4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43" name="Google Shape;1543;p215"/>
          <p:cNvSpPr txBox="1"/>
          <p:nvPr>
            <p:ph type="title"/>
          </p:nvPr>
        </p:nvSpPr>
        <p:spPr>
          <a:xfrm>
            <a:off x="33005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44" name="Google Shape;1544;p215"/>
          <p:cNvSpPr txBox="1"/>
          <p:nvPr>
            <p:ph idx="2" type="title"/>
          </p:nvPr>
        </p:nvSpPr>
        <p:spPr>
          <a:xfrm>
            <a:off x="34860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45" name="Google Shape;1545;p215"/>
          <p:cNvSpPr txBox="1"/>
          <p:nvPr/>
        </p:nvSpPr>
        <p:spPr>
          <a:xfrm>
            <a:off x="537875" y="2459250"/>
            <a:ext cx="1731300" cy="4464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lt1"/>
              </a:solidFill>
              <a:latin typeface="Roboto Light"/>
              <a:ea typeface="Roboto Light"/>
              <a:cs typeface="Roboto Light"/>
              <a:sym typeface="Roboto Light"/>
            </a:endParaRPr>
          </a:p>
        </p:txBody>
      </p:sp>
      <p:sp>
        <p:nvSpPr>
          <p:cNvPr id="1546" name="Google Shape;1546;p215"/>
          <p:cNvSpPr txBox="1"/>
          <p:nvPr/>
        </p:nvSpPr>
        <p:spPr>
          <a:xfrm>
            <a:off x="2702913" y="2459250"/>
            <a:ext cx="1731300" cy="4464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Roboto Light"/>
              <a:ea typeface="Roboto Light"/>
              <a:cs typeface="Roboto Light"/>
              <a:sym typeface="Roboto Light"/>
            </a:endParaRPr>
          </a:p>
        </p:txBody>
      </p:sp>
      <p:sp>
        <p:nvSpPr>
          <p:cNvPr id="1547" name="Google Shape;1547;p215"/>
          <p:cNvSpPr txBox="1"/>
          <p:nvPr/>
        </p:nvSpPr>
        <p:spPr>
          <a:xfrm>
            <a:off x="6891288" y="2459250"/>
            <a:ext cx="1731300" cy="4464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Roboto Light"/>
              <a:ea typeface="Roboto Light"/>
              <a:cs typeface="Roboto Light"/>
              <a:sym typeface="Roboto Light"/>
            </a:endParaRPr>
          </a:p>
        </p:txBody>
      </p:sp>
      <p:sp>
        <p:nvSpPr>
          <p:cNvPr id="1548" name="Google Shape;1548;p215"/>
          <p:cNvSpPr txBox="1"/>
          <p:nvPr/>
        </p:nvSpPr>
        <p:spPr>
          <a:xfrm>
            <a:off x="4757438" y="2459250"/>
            <a:ext cx="1731300" cy="4464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Roboto Light"/>
              <a:ea typeface="Roboto Light"/>
              <a:cs typeface="Roboto Light"/>
              <a:sym typeface="Roboto Light"/>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p:cSld name="CUSTOM_25_1">
    <p:spTree>
      <p:nvGrpSpPr>
        <p:cNvPr id="1549" name="Shape 1549"/>
        <p:cNvGrpSpPr/>
        <p:nvPr/>
      </p:nvGrpSpPr>
      <p:grpSpPr>
        <a:xfrm>
          <a:off x="0" y="0"/>
          <a:ext cx="0" cy="0"/>
          <a:chOff x="0" y="0"/>
          <a:chExt cx="0" cy="0"/>
        </a:xfrm>
      </p:grpSpPr>
      <p:sp>
        <p:nvSpPr>
          <p:cNvPr id="1550" name="Google Shape;1550;p216"/>
          <p:cNvSpPr txBox="1"/>
          <p:nvPr>
            <p:ph type="title"/>
          </p:nvPr>
        </p:nvSpPr>
        <p:spPr>
          <a:xfrm>
            <a:off x="33005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51" name="Google Shape;1551;p216"/>
          <p:cNvSpPr txBox="1"/>
          <p:nvPr>
            <p:ph idx="2" type="title"/>
          </p:nvPr>
        </p:nvSpPr>
        <p:spPr>
          <a:xfrm>
            <a:off x="34860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52" name="Google Shape;1552;p216"/>
          <p:cNvSpPr txBox="1"/>
          <p:nvPr/>
        </p:nvSpPr>
        <p:spPr>
          <a:xfrm>
            <a:off x="304800" y="1086450"/>
            <a:ext cx="2024100" cy="3682200"/>
          </a:xfrm>
          <a:prstGeom prst="rect">
            <a:avLst/>
          </a:prstGeom>
          <a:solidFill>
            <a:srgbClr val="00C7CC"/>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Roboto Medium"/>
              <a:ea typeface="Roboto Medium"/>
              <a:cs typeface="Roboto Medium"/>
              <a:sym typeface="Roboto Medium"/>
            </a:endParaRPr>
          </a:p>
        </p:txBody>
      </p:sp>
      <p:sp>
        <p:nvSpPr>
          <p:cNvPr id="1553" name="Google Shape;1553;p216"/>
          <p:cNvSpPr txBox="1"/>
          <p:nvPr/>
        </p:nvSpPr>
        <p:spPr>
          <a:xfrm>
            <a:off x="2475917" y="1086450"/>
            <a:ext cx="2024100" cy="3682200"/>
          </a:xfrm>
          <a:prstGeom prst="rect">
            <a:avLst/>
          </a:prstGeom>
          <a:solidFill>
            <a:srgbClr val="FCB912"/>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Roboto Medium"/>
              <a:ea typeface="Roboto Medium"/>
              <a:cs typeface="Roboto Medium"/>
              <a:sym typeface="Roboto Medium"/>
            </a:endParaRPr>
          </a:p>
        </p:txBody>
      </p:sp>
      <p:sp>
        <p:nvSpPr>
          <p:cNvPr id="1554" name="Google Shape;1554;p216"/>
          <p:cNvSpPr txBox="1"/>
          <p:nvPr/>
        </p:nvSpPr>
        <p:spPr>
          <a:xfrm>
            <a:off x="4647033" y="1086450"/>
            <a:ext cx="2024100" cy="3682200"/>
          </a:xfrm>
          <a:prstGeom prst="rect">
            <a:avLst/>
          </a:prstGeom>
          <a:solidFill>
            <a:srgbClr val="2E5E73"/>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Roboto Medium"/>
              <a:ea typeface="Roboto Medium"/>
              <a:cs typeface="Roboto Medium"/>
              <a:sym typeface="Roboto Medium"/>
            </a:endParaRPr>
          </a:p>
        </p:txBody>
      </p:sp>
      <p:sp>
        <p:nvSpPr>
          <p:cNvPr id="1555" name="Google Shape;1555;p216"/>
          <p:cNvSpPr txBox="1"/>
          <p:nvPr/>
        </p:nvSpPr>
        <p:spPr>
          <a:xfrm>
            <a:off x="6818150" y="1086450"/>
            <a:ext cx="2024100" cy="3682200"/>
          </a:xfrm>
          <a:prstGeom prst="rect">
            <a:avLst/>
          </a:prstGeom>
          <a:solidFill>
            <a:srgbClr val="AADCF2"/>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Roboto Medium"/>
              <a:ea typeface="Roboto Medium"/>
              <a:cs typeface="Roboto Medium"/>
              <a:sym typeface="Roboto Medium"/>
            </a:endParaRPr>
          </a:p>
        </p:txBody>
      </p:sp>
      <p:sp>
        <p:nvSpPr>
          <p:cNvPr id="1556" name="Google Shape;1556;p216"/>
          <p:cNvSpPr/>
          <p:nvPr/>
        </p:nvSpPr>
        <p:spPr>
          <a:xfrm>
            <a:off x="6964850" y="1133784"/>
            <a:ext cx="1730700" cy="268800"/>
          </a:xfrm>
          <a:prstGeom prst="roundRect">
            <a:avLst>
              <a:gd fmla="val 16500" name="adj"/>
            </a:avLst>
          </a:prstGeom>
          <a:noFill/>
          <a:ln>
            <a:noFill/>
          </a:ln>
        </p:spPr>
        <p:txBody>
          <a:bodyPr anchorCtr="0" anchor="ctr" bIns="0" lIns="0" spcFirstLastPara="1" rIns="0" wrap="square" tIns="128000">
            <a:noAutofit/>
          </a:bodyPr>
          <a:lstStyle/>
          <a:p>
            <a:pPr indent="0" lvl="0" marL="0" marR="0" rtl="0" algn="ctr">
              <a:lnSpc>
                <a:spcPct val="100000"/>
              </a:lnSpc>
              <a:spcBef>
                <a:spcPts val="0"/>
              </a:spcBef>
              <a:spcAft>
                <a:spcPts val="1000"/>
              </a:spcAft>
              <a:buClr>
                <a:srgbClr val="000000"/>
              </a:buClr>
              <a:buSzPts val="1100"/>
              <a:buFont typeface="Arial"/>
              <a:buNone/>
            </a:pPr>
            <a:r>
              <a:rPr b="1" i="0" lang="en" sz="1700" u="none" cap="none" strike="noStrike">
                <a:solidFill>
                  <a:srgbClr val="2E5E73"/>
                </a:solidFill>
                <a:latin typeface="Roboto"/>
                <a:ea typeface="Roboto"/>
                <a:cs typeface="Roboto"/>
                <a:sym typeface="Roboto"/>
              </a:rPr>
              <a:t>Title</a:t>
            </a:r>
            <a:endParaRPr b="1" i="0" sz="1700" u="none" cap="none" strike="noStrike">
              <a:solidFill>
                <a:srgbClr val="2E5E73"/>
              </a:solidFill>
              <a:latin typeface="Roboto"/>
              <a:ea typeface="Roboto"/>
              <a:cs typeface="Roboto"/>
              <a:sym typeface="Roboto"/>
            </a:endParaRPr>
          </a:p>
        </p:txBody>
      </p:sp>
      <p:sp>
        <p:nvSpPr>
          <p:cNvPr id="1557" name="Google Shape;1557;p216"/>
          <p:cNvSpPr/>
          <p:nvPr/>
        </p:nvSpPr>
        <p:spPr>
          <a:xfrm>
            <a:off x="7116375" y="2062013"/>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216"/>
          <p:cNvSpPr txBox="1"/>
          <p:nvPr/>
        </p:nvSpPr>
        <p:spPr>
          <a:xfrm>
            <a:off x="7271838" y="2040413"/>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1559" name="Google Shape;1559;p216"/>
          <p:cNvSpPr/>
          <p:nvPr/>
        </p:nvSpPr>
        <p:spPr>
          <a:xfrm>
            <a:off x="6948614" y="2032604"/>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2</a:t>
            </a:r>
            <a:endParaRPr b="0" i="0" sz="1400" u="none" cap="none" strike="noStrike">
              <a:solidFill>
                <a:srgbClr val="2E5E73"/>
              </a:solidFill>
              <a:latin typeface="Arial"/>
              <a:ea typeface="Arial"/>
              <a:cs typeface="Arial"/>
              <a:sym typeface="Arial"/>
            </a:endParaRPr>
          </a:p>
        </p:txBody>
      </p:sp>
      <p:sp>
        <p:nvSpPr>
          <p:cNvPr id="1560" name="Google Shape;1560;p216"/>
          <p:cNvSpPr/>
          <p:nvPr/>
        </p:nvSpPr>
        <p:spPr>
          <a:xfrm>
            <a:off x="4793738" y="1133784"/>
            <a:ext cx="1730700" cy="268800"/>
          </a:xfrm>
          <a:prstGeom prst="roundRect">
            <a:avLst>
              <a:gd fmla="val 16500" name="adj"/>
            </a:avLst>
          </a:prstGeom>
          <a:noFill/>
          <a:ln>
            <a:noFill/>
          </a:ln>
        </p:spPr>
        <p:txBody>
          <a:bodyPr anchorCtr="0" anchor="ctr" bIns="0" lIns="0" spcFirstLastPara="1" rIns="0" wrap="square" tIns="128000">
            <a:noAutofit/>
          </a:bodyPr>
          <a:lstStyle/>
          <a:p>
            <a:pPr indent="0" lvl="0" marL="0" marR="0" rtl="0" algn="ctr">
              <a:lnSpc>
                <a:spcPct val="100000"/>
              </a:lnSpc>
              <a:spcBef>
                <a:spcPts val="0"/>
              </a:spcBef>
              <a:spcAft>
                <a:spcPts val="1000"/>
              </a:spcAft>
              <a:buClr>
                <a:srgbClr val="000000"/>
              </a:buClr>
              <a:buSzPts val="1100"/>
              <a:buFont typeface="Arial"/>
              <a:buNone/>
            </a:pPr>
            <a:r>
              <a:rPr b="1" i="0" lang="en" sz="1700" u="none" cap="none" strike="noStrike">
                <a:solidFill>
                  <a:srgbClr val="FFFFFF"/>
                </a:solidFill>
                <a:latin typeface="Roboto"/>
                <a:ea typeface="Roboto"/>
                <a:cs typeface="Roboto"/>
                <a:sym typeface="Roboto"/>
              </a:rPr>
              <a:t>Title</a:t>
            </a:r>
            <a:endParaRPr b="1" i="0" sz="1700" u="none" cap="none" strike="noStrike">
              <a:solidFill>
                <a:srgbClr val="FFFFFF"/>
              </a:solidFill>
              <a:latin typeface="Roboto"/>
              <a:ea typeface="Roboto"/>
              <a:cs typeface="Roboto"/>
              <a:sym typeface="Roboto"/>
            </a:endParaRPr>
          </a:p>
        </p:txBody>
      </p:sp>
      <p:sp>
        <p:nvSpPr>
          <p:cNvPr id="1561" name="Google Shape;1561;p216"/>
          <p:cNvSpPr/>
          <p:nvPr/>
        </p:nvSpPr>
        <p:spPr>
          <a:xfrm>
            <a:off x="2622625" y="1133784"/>
            <a:ext cx="1730700" cy="268800"/>
          </a:xfrm>
          <a:prstGeom prst="roundRect">
            <a:avLst>
              <a:gd fmla="val 16500" name="adj"/>
            </a:avLst>
          </a:prstGeom>
          <a:noFill/>
          <a:ln>
            <a:noFill/>
          </a:ln>
        </p:spPr>
        <p:txBody>
          <a:bodyPr anchorCtr="0" anchor="ctr" bIns="0" lIns="0" spcFirstLastPara="1" rIns="0" wrap="square" tIns="128000">
            <a:noAutofit/>
          </a:bodyPr>
          <a:lstStyle/>
          <a:p>
            <a:pPr indent="0" lvl="0" marL="0" marR="0" rtl="0" algn="ctr">
              <a:lnSpc>
                <a:spcPct val="100000"/>
              </a:lnSpc>
              <a:spcBef>
                <a:spcPts val="0"/>
              </a:spcBef>
              <a:spcAft>
                <a:spcPts val="1000"/>
              </a:spcAft>
              <a:buClr>
                <a:srgbClr val="000000"/>
              </a:buClr>
              <a:buSzPts val="1100"/>
              <a:buFont typeface="Arial"/>
              <a:buNone/>
            </a:pPr>
            <a:r>
              <a:rPr b="1" i="0" lang="en" sz="1700" u="none" cap="none" strike="noStrike">
                <a:solidFill>
                  <a:srgbClr val="082D49"/>
                </a:solidFill>
                <a:latin typeface="Roboto"/>
                <a:ea typeface="Roboto"/>
                <a:cs typeface="Roboto"/>
                <a:sym typeface="Roboto"/>
              </a:rPr>
              <a:t>Title</a:t>
            </a:r>
            <a:endParaRPr b="1" i="0" sz="1700" u="none" cap="none" strike="noStrike">
              <a:solidFill>
                <a:srgbClr val="082D49"/>
              </a:solidFill>
              <a:latin typeface="Roboto"/>
              <a:ea typeface="Roboto"/>
              <a:cs typeface="Roboto"/>
              <a:sym typeface="Roboto"/>
            </a:endParaRPr>
          </a:p>
        </p:txBody>
      </p:sp>
      <p:sp>
        <p:nvSpPr>
          <p:cNvPr id="1562" name="Google Shape;1562;p216"/>
          <p:cNvSpPr/>
          <p:nvPr/>
        </p:nvSpPr>
        <p:spPr>
          <a:xfrm>
            <a:off x="451525" y="1133784"/>
            <a:ext cx="1730700" cy="268800"/>
          </a:xfrm>
          <a:prstGeom prst="roundRect">
            <a:avLst>
              <a:gd fmla="val 16500" name="adj"/>
            </a:avLst>
          </a:prstGeom>
          <a:noFill/>
          <a:ln>
            <a:noFill/>
          </a:ln>
        </p:spPr>
        <p:txBody>
          <a:bodyPr anchorCtr="0" anchor="ctr" bIns="0" lIns="0" spcFirstLastPara="1" rIns="0" wrap="square" tIns="128000">
            <a:noAutofit/>
          </a:bodyPr>
          <a:lstStyle/>
          <a:p>
            <a:pPr indent="0" lvl="0" marL="0" marR="0" rtl="0" algn="ctr">
              <a:lnSpc>
                <a:spcPct val="100000"/>
              </a:lnSpc>
              <a:spcBef>
                <a:spcPts val="0"/>
              </a:spcBef>
              <a:spcAft>
                <a:spcPts val="1000"/>
              </a:spcAft>
              <a:buClr>
                <a:srgbClr val="000000"/>
              </a:buClr>
              <a:buSzPts val="1100"/>
              <a:buFont typeface="Arial"/>
              <a:buNone/>
            </a:pPr>
            <a:r>
              <a:rPr b="1" i="0" lang="en" sz="1700" u="none" cap="none" strike="noStrike">
                <a:solidFill>
                  <a:srgbClr val="FFFFFF"/>
                </a:solidFill>
                <a:latin typeface="Roboto"/>
                <a:ea typeface="Roboto"/>
                <a:cs typeface="Roboto"/>
                <a:sym typeface="Roboto"/>
              </a:rPr>
              <a:t>Title</a:t>
            </a:r>
            <a:endParaRPr b="1" i="0" sz="1700" u="none" cap="none" strike="noStrike">
              <a:solidFill>
                <a:srgbClr val="FFFFFF"/>
              </a:solidFill>
              <a:latin typeface="Roboto"/>
              <a:ea typeface="Roboto"/>
              <a:cs typeface="Roboto"/>
              <a:sym typeface="Roboto"/>
            </a:endParaRPr>
          </a:p>
        </p:txBody>
      </p:sp>
      <p:sp>
        <p:nvSpPr>
          <p:cNvPr id="1563" name="Google Shape;1563;p216"/>
          <p:cNvSpPr/>
          <p:nvPr/>
        </p:nvSpPr>
        <p:spPr>
          <a:xfrm>
            <a:off x="603050" y="2062019"/>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216"/>
          <p:cNvSpPr txBox="1"/>
          <p:nvPr/>
        </p:nvSpPr>
        <p:spPr>
          <a:xfrm>
            <a:off x="758513" y="2040419"/>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1565" name="Google Shape;1565;p216"/>
          <p:cNvSpPr/>
          <p:nvPr/>
        </p:nvSpPr>
        <p:spPr>
          <a:xfrm>
            <a:off x="435289" y="2032611"/>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2</a:t>
            </a:r>
            <a:endParaRPr b="0" i="0" sz="1400" u="none" cap="none" strike="noStrike">
              <a:solidFill>
                <a:srgbClr val="2E5E73"/>
              </a:solidFill>
              <a:latin typeface="Arial"/>
              <a:ea typeface="Arial"/>
              <a:cs typeface="Arial"/>
              <a:sym typeface="Arial"/>
            </a:endParaRPr>
          </a:p>
        </p:txBody>
      </p:sp>
      <p:sp>
        <p:nvSpPr>
          <p:cNvPr id="1566" name="Google Shape;1566;p216"/>
          <p:cNvSpPr/>
          <p:nvPr/>
        </p:nvSpPr>
        <p:spPr>
          <a:xfrm>
            <a:off x="603050" y="1618216"/>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216"/>
          <p:cNvSpPr txBox="1"/>
          <p:nvPr/>
        </p:nvSpPr>
        <p:spPr>
          <a:xfrm>
            <a:off x="758513" y="1596616"/>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1568" name="Google Shape;1568;p216"/>
          <p:cNvSpPr/>
          <p:nvPr/>
        </p:nvSpPr>
        <p:spPr>
          <a:xfrm>
            <a:off x="435289" y="1588808"/>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1</a:t>
            </a:r>
            <a:endParaRPr b="0" i="0" sz="1400" u="none" cap="none" strike="noStrike">
              <a:solidFill>
                <a:srgbClr val="2E5E73"/>
              </a:solidFill>
              <a:latin typeface="Arial"/>
              <a:ea typeface="Arial"/>
              <a:cs typeface="Arial"/>
              <a:sym typeface="Arial"/>
            </a:endParaRPr>
          </a:p>
        </p:txBody>
      </p:sp>
      <p:sp>
        <p:nvSpPr>
          <p:cNvPr id="1569" name="Google Shape;1569;p216"/>
          <p:cNvSpPr/>
          <p:nvPr/>
        </p:nvSpPr>
        <p:spPr>
          <a:xfrm>
            <a:off x="603050" y="2505822"/>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216"/>
          <p:cNvSpPr txBox="1"/>
          <p:nvPr/>
        </p:nvSpPr>
        <p:spPr>
          <a:xfrm>
            <a:off x="758513" y="2484222"/>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1571" name="Google Shape;1571;p216"/>
          <p:cNvSpPr/>
          <p:nvPr/>
        </p:nvSpPr>
        <p:spPr>
          <a:xfrm>
            <a:off x="435289" y="2476414"/>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3</a:t>
            </a:r>
            <a:endParaRPr b="0" i="0" sz="1400" u="none" cap="none" strike="noStrike">
              <a:solidFill>
                <a:srgbClr val="2E5E73"/>
              </a:solidFill>
              <a:latin typeface="Arial"/>
              <a:ea typeface="Arial"/>
              <a:cs typeface="Arial"/>
              <a:sym typeface="Arial"/>
            </a:endParaRPr>
          </a:p>
        </p:txBody>
      </p:sp>
      <p:sp>
        <p:nvSpPr>
          <p:cNvPr id="1572" name="Google Shape;1572;p216"/>
          <p:cNvSpPr/>
          <p:nvPr/>
        </p:nvSpPr>
        <p:spPr>
          <a:xfrm>
            <a:off x="603050" y="2949625"/>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216"/>
          <p:cNvSpPr txBox="1"/>
          <p:nvPr/>
        </p:nvSpPr>
        <p:spPr>
          <a:xfrm>
            <a:off x="758513" y="2928025"/>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1574" name="Google Shape;1574;p216"/>
          <p:cNvSpPr/>
          <p:nvPr/>
        </p:nvSpPr>
        <p:spPr>
          <a:xfrm>
            <a:off x="435289" y="2920216"/>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4</a:t>
            </a:r>
            <a:endParaRPr b="0" i="0" sz="1400" u="none" cap="none" strike="noStrike">
              <a:solidFill>
                <a:srgbClr val="2E5E73"/>
              </a:solidFill>
              <a:latin typeface="Arial"/>
              <a:ea typeface="Arial"/>
              <a:cs typeface="Arial"/>
              <a:sym typeface="Arial"/>
            </a:endParaRPr>
          </a:p>
        </p:txBody>
      </p:sp>
      <p:sp>
        <p:nvSpPr>
          <p:cNvPr id="1575" name="Google Shape;1575;p216"/>
          <p:cNvSpPr/>
          <p:nvPr/>
        </p:nvSpPr>
        <p:spPr>
          <a:xfrm>
            <a:off x="603050" y="3393427"/>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216"/>
          <p:cNvSpPr txBox="1"/>
          <p:nvPr/>
        </p:nvSpPr>
        <p:spPr>
          <a:xfrm>
            <a:off x="758513" y="3371827"/>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1577" name="Google Shape;1577;p216"/>
          <p:cNvSpPr/>
          <p:nvPr/>
        </p:nvSpPr>
        <p:spPr>
          <a:xfrm>
            <a:off x="435289" y="3364019"/>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5</a:t>
            </a:r>
            <a:endParaRPr b="0" i="0" sz="1400" u="none" cap="none" strike="noStrike">
              <a:solidFill>
                <a:srgbClr val="2E5E73"/>
              </a:solidFill>
              <a:latin typeface="Arial"/>
              <a:ea typeface="Arial"/>
              <a:cs typeface="Arial"/>
              <a:sym typeface="Arial"/>
            </a:endParaRPr>
          </a:p>
        </p:txBody>
      </p:sp>
      <p:sp>
        <p:nvSpPr>
          <p:cNvPr id="1578" name="Google Shape;1578;p216"/>
          <p:cNvSpPr/>
          <p:nvPr/>
        </p:nvSpPr>
        <p:spPr>
          <a:xfrm>
            <a:off x="603050" y="3837230"/>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216"/>
          <p:cNvSpPr txBox="1"/>
          <p:nvPr/>
        </p:nvSpPr>
        <p:spPr>
          <a:xfrm>
            <a:off x="758513" y="3815630"/>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1580" name="Google Shape;1580;p216"/>
          <p:cNvSpPr/>
          <p:nvPr/>
        </p:nvSpPr>
        <p:spPr>
          <a:xfrm>
            <a:off x="435289" y="3807822"/>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6</a:t>
            </a:r>
            <a:endParaRPr b="0" i="0" sz="1400" u="none" cap="none" strike="noStrike">
              <a:solidFill>
                <a:srgbClr val="2E5E73"/>
              </a:solidFill>
              <a:latin typeface="Arial"/>
              <a:ea typeface="Arial"/>
              <a:cs typeface="Arial"/>
              <a:sym typeface="Arial"/>
            </a:endParaRPr>
          </a:p>
        </p:txBody>
      </p:sp>
      <p:sp>
        <p:nvSpPr>
          <p:cNvPr id="1581" name="Google Shape;1581;p216"/>
          <p:cNvSpPr/>
          <p:nvPr/>
        </p:nvSpPr>
        <p:spPr>
          <a:xfrm>
            <a:off x="603050" y="4281033"/>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216"/>
          <p:cNvSpPr txBox="1"/>
          <p:nvPr/>
        </p:nvSpPr>
        <p:spPr>
          <a:xfrm>
            <a:off x="758513" y="4259433"/>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1583" name="Google Shape;1583;p216"/>
          <p:cNvSpPr/>
          <p:nvPr/>
        </p:nvSpPr>
        <p:spPr>
          <a:xfrm>
            <a:off x="435289" y="4251625"/>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7</a:t>
            </a:r>
            <a:endParaRPr b="0" i="0" sz="1400" u="none" cap="none" strike="noStrike">
              <a:solidFill>
                <a:srgbClr val="2E5E73"/>
              </a:solidFill>
              <a:latin typeface="Arial"/>
              <a:ea typeface="Arial"/>
              <a:cs typeface="Arial"/>
              <a:sym typeface="Arial"/>
            </a:endParaRPr>
          </a:p>
        </p:txBody>
      </p:sp>
      <p:sp>
        <p:nvSpPr>
          <p:cNvPr id="1584" name="Google Shape;1584;p216"/>
          <p:cNvSpPr/>
          <p:nvPr/>
        </p:nvSpPr>
        <p:spPr>
          <a:xfrm>
            <a:off x="7116375" y="1618216"/>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216"/>
          <p:cNvSpPr txBox="1"/>
          <p:nvPr/>
        </p:nvSpPr>
        <p:spPr>
          <a:xfrm>
            <a:off x="7271838" y="1596616"/>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1586" name="Google Shape;1586;p216"/>
          <p:cNvSpPr/>
          <p:nvPr/>
        </p:nvSpPr>
        <p:spPr>
          <a:xfrm>
            <a:off x="6948614" y="1588808"/>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1</a:t>
            </a:r>
            <a:endParaRPr b="0" i="0" sz="1400" u="none" cap="none" strike="noStrike">
              <a:solidFill>
                <a:srgbClr val="2E5E73"/>
              </a:solidFill>
              <a:latin typeface="Arial"/>
              <a:ea typeface="Arial"/>
              <a:cs typeface="Arial"/>
              <a:sym typeface="Arial"/>
            </a:endParaRPr>
          </a:p>
        </p:txBody>
      </p:sp>
      <p:sp>
        <p:nvSpPr>
          <p:cNvPr id="1587" name="Google Shape;1587;p216"/>
          <p:cNvSpPr/>
          <p:nvPr/>
        </p:nvSpPr>
        <p:spPr>
          <a:xfrm>
            <a:off x="7116375" y="2505822"/>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216"/>
          <p:cNvSpPr txBox="1"/>
          <p:nvPr/>
        </p:nvSpPr>
        <p:spPr>
          <a:xfrm>
            <a:off x="7271838" y="2484222"/>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1589" name="Google Shape;1589;p216"/>
          <p:cNvSpPr/>
          <p:nvPr/>
        </p:nvSpPr>
        <p:spPr>
          <a:xfrm>
            <a:off x="6948614" y="2476414"/>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3</a:t>
            </a:r>
            <a:endParaRPr b="0" i="0" sz="1400" u="none" cap="none" strike="noStrike">
              <a:solidFill>
                <a:srgbClr val="2E5E73"/>
              </a:solidFill>
              <a:latin typeface="Arial"/>
              <a:ea typeface="Arial"/>
              <a:cs typeface="Arial"/>
              <a:sym typeface="Arial"/>
            </a:endParaRPr>
          </a:p>
        </p:txBody>
      </p:sp>
      <p:sp>
        <p:nvSpPr>
          <p:cNvPr id="1590" name="Google Shape;1590;p216"/>
          <p:cNvSpPr/>
          <p:nvPr/>
        </p:nvSpPr>
        <p:spPr>
          <a:xfrm>
            <a:off x="2774137" y="2062019"/>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216"/>
          <p:cNvSpPr txBox="1"/>
          <p:nvPr/>
        </p:nvSpPr>
        <p:spPr>
          <a:xfrm>
            <a:off x="2929600" y="2040419"/>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1592" name="Google Shape;1592;p216"/>
          <p:cNvSpPr/>
          <p:nvPr/>
        </p:nvSpPr>
        <p:spPr>
          <a:xfrm>
            <a:off x="2606377" y="2032611"/>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2</a:t>
            </a:r>
            <a:endParaRPr b="0" i="0" sz="1400" u="none" cap="none" strike="noStrike">
              <a:solidFill>
                <a:srgbClr val="2E5E73"/>
              </a:solidFill>
              <a:latin typeface="Arial"/>
              <a:ea typeface="Arial"/>
              <a:cs typeface="Arial"/>
              <a:sym typeface="Arial"/>
            </a:endParaRPr>
          </a:p>
        </p:txBody>
      </p:sp>
      <p:sp>
        <p:nvSpPr>
          <p:cNvPr id="1593" name="Google Shape;1593;p216"/>
          <p:cNvSpPr/>
          <p:nvPr/>
        </p:nvSpPr>
        <p:spPr>
          <a:xfrm>
            <a:off x="2774137" y="1618216"/>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216"/>
          <p:cNvSpPr txBox="1"/>
          <p:nvPr/>
        </p:nvSpPr>
        <p:spPr>
          <a:xfrm>
            <a:off x="2929600" y="1596616"/>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1595" name="Google Shape;1595;p216"/>
          <p:cNvSpPr/>
          <p:nvPr/>
        </p:nvSpPr>
        <p:spPr>
          <a:xfrm>
            <a:off x="2606377" y="1588808"/>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1</a:t>
            </a:r>
            <a:endParaRPr b="0" i="0" sz="1400" u="none" cap="none" strike="noStrike">
              <a:solidFill>
                <a:srgbClr val="2E5E73"/>
              </a:solidFill>
              <a:latin typeface="Arial"/>
              <a:ea typeface="Arial"/>
              <a:cs typeface="Arial"/>
              <a:sym typeface="Arial"/>
            </a:endParaRPr>
          </a:p>
        </p:txBody>
      </p:sp>
      <p:sp>
        <p:nvSpPr>
          <p:cNvPr id="1596" name="Google Shape;1596;p216"/>
          <p:cNvSpPr/>
          <p:nvPr/>
        </p:nvSpPr>
        <p:spPr>
          <a:xfrm>
            <a:off x="2774137" y="2505822"/>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216"/>
          <p:cNvSpPr txBox="1"/>
          <p:nvPr/>
        </p:nvSpPr>
        <p:spPr>
          <a:xfrm>
            <a:off x="2929600" y="2484222"/>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1598" name="Google Shape;1598;p216"/>
          <p:cNvSpPr/>
          <p:nvPr/>
        </p:nvSpPr>
        <p:spPr>
          <a:xfrm>
            <a:off x="2606377" y="2476414"/>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3</a:t>
            </a:r>
            <a:endParaRPr b="0" i="0" sz="1400" u="none" cap="none" strike="noStrike">
              <a:solidFill>
                <a:srgbClr val="2E5E73"/>
              </a:solidFill>
              <a:latin typeface="Arial"/>
              <a:ea typeface="Arial"/>
              <a:cs typeface="Arial"/>
              <a:sym typeface="Arial"/>
            </a:endParaRPr>
          </a:p>
        </p:txBody>
      </p:sp>
      <p:sp>
        <p:nvSpPr>
          <p:cNvPr id="1599" name="Google Shape;1599;p216"/>
          <p:cNvSpPr/>
          <p:nvPr/>
        </p:nvSpPr>
        <p:spPr>
          <a:xfrm>
            <a:off x="4945275" y="2062019"/>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216"/>
          <p:cNvSpPr txBox="1"/>
          <p:nvPr/>
        </p:nvSpPr>
        <p:spPr>
          <a:xfrm>
            <a:off x="5100738" y="2040419"/>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1601" name="Google Shape;1601;p216"/>
          <p:cNvSpPr/>
          <p:nvPr/>
        </p:nvSpPr>
        <p:spPr>
          <a:xfrm>
            <a:off x="4777514" y="2032611"/>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2</a:t>
            </a:r>
            <a:endParaRPr b="0" i="0" sz="1400" u="none" cap="none" strike="noStrike">
              <a:solidFill>
                <a:srgbClr val="2E5E73"/>
              </a:solidFill>
              <a:latin typeface="Arial"/>
              <a:ea typeface="Arial"/>
              <a:cs typeface="Arial"/>
              <a:sym typeface="Arial"/>
            </a:endParaRPr>
          </a:p>
        </p:txBody>
      </p:sp>
      <p:sp>
        <p:nvSpPr>
          <p:cNvPr id="1602" name="Google Shape;1602;p216"/>
          <p:cNvSpPr/>
          <p:nvPr/>
        </p:nvSpPr>
        <p:spPr>
          <a:xfrm>
            <a:off x="4945275" y="1618216"/>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216"/>
          <p:cNvSpPr txBox="1"/>
          <p:nvPr/>
        </p:nvSpPr>
        <p:spPr>
          <a:xfrm>
            <a:off x="5100738" y="1596616"/>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1604" name="Google Shape;1604;p216"/>
          <p:cNvSpPr/>
          <p:nvPr/>
        </p:nvSpPr>
        <p:spPr>
          <a:xfrm>
            <a:off x="4777514" y="1588808"/>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1</a:t>
            </a:r>
            <a:endParaRPr b="0" i="0" sz="1400" u="none" cap="none" strike="noStrike">
              <a:solidFill>
                <a:srgbClr val="2E5E73"/>
              </a:solidFill>
              <a:latin typeface="Arial"/>
              <a:ea typeface="Arial"/>
              <a:cs typeface="Arial"/>
              <a:sym typeface="Arial"/>
            </a:endParaRPr>
          </a:p>
        </p:txBody>
      </p:sp>
      <p:sp>
        <p:nvSpPr>
          <p:cNvPr id="1605" name="Google Shape;1605;p216"/>
          <p:cNvSpPr/>
          <p:nvPr/>
        </p:nvSpPr>
        <p:spPr>
          <a:xfrm>
            <a:off x="2774137" y="2949625"/>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216"/>
          <p:cNvSpPr txBox="1"/>
          <p:nvPr/>
        </p:nvSpPr>
        <p:spPr>
          <a:xfrm>
            <a:off x="2929600" y="2928025"/>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1607" name="Google Shape;1607;p216"/>
          <p:cNvSpPr/>
          <p:nvPr/>
        </p:nvSpPr>
        <p:spPr>
          <a:xfrm>
            <a:off x="2606377" y="2920216"/>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4</a:t>
            </a:r>
            <a:endParaRPr b="0" i="0" sz="1400" u="none" cap="none" strike="noStrike">
              <a:solidFill>
                <a:srgbClr val="2E5E73"/>
              </a:solidFill>
              <a:latin typeface="Arial"/>
              <a:ea typeface="Arial"/>
              <a:cs typeface="Arial"/>
              <a:sym typeface="Arial"/>
            </a:endParaRPr>
          </a:p>
        </p:txBody>
      </p:sp>
      <p:sp>
        <p:nvSpPr>
          <p:cNvPr id="1608" name="Google Shape;1608;p216"/>
          <p:cNvSpPr/>
          <p:nvPr/>
        </p:nvSpPr>
        <p:spPr>
          <a:xfrm>
            <a:off x="2774137" y="3393427"/>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216"/>
          <p:cNvSpPr txBox="1"/>
          <p:nvPr/>
        </p:nvSpPr>
        <p:spPr>
          <a:xfrm>
            <a:off x="2929600" y="3371827"/>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1610" name="Google Shape;1610;p216"/>
          <p:cNvSpPr/>
          <p:nvPr/>
        </p:nvSpPr>
        <p:spPr>
          <a:xfrm>
            <a:off x="2606377" y="3364019"/>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5</a:t>
            </a:r>
            <a:endParaRPr b="0" i="0" sz="1400" u="none" cap="none" strike="noStrike">
              <a:solidFill>
                <a:srgbClr val="2E5E73"/>
              </a:solidFill>
              <a:latin typeface="Arial"/>
              <a:ea typeface="Arial"/>
              <a:cs typeface="Arial"/>
              <a:sym typeface="Arial"/>
            </a:endParaRPr>
          </a:p>
        </p:txBody>
      </p:sp>
      <p:sp>
        <p:nvSpPr>
          <p:cNvPr id="1611" name="Google Shape;1611;p216"/>
          <p:cNvSpPr/>
          <p:nvPr/>
        </p:nvSpPr>
        <p:spPr>
          <a:xfrm>
            <a:off x="2774137" y="3837230"/>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216"/>
          <p:cNvSpPr txBox="1"/>
          <p:nvPr/>
        </p:nvSpPr>
        <p:spPr>
          <a:xfrm>
            <a:off x="2929600" y="3815630"/>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1613" name="Google Shape;1613;p216"/>
          <p:cNvSpPr/>
          <p:nvPr/>
        </p:nvSpPr>
        <p:spPr>
          <a:xfrm>
            <a:off x="2606377" y="3807822"/>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6</a:t>
            </a:r>
            <a:endParaRPr b="0" i="0" sz="1400" u="none" cap="none" strike="noStrike">
              <a:solidFill>
                <a:srgbClr val="2E5E73"/>
              </a:solidFill>
              <a:latin typeface="Arial"/>
              <a:ea typeface="Arial"/>
              <a:cs typeface="Arial"/>
              <a:sym typeface="Arial"/>
            </a:endParaRPr>
          </a:p>
        </p:txBody>
      </p:sp>
      <p:sp>
        <p:nvSpPr>
          <p:cNvPr id="1614" name="Google Shape;1614;p216"/>
          <p:cNvSpPr/>
          <p:nvPr/>
        </p:nvSpPr>
        <p:spPr>
          <a:xfrm>
            <a:off x="2774137" y="4281033"/>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216"/>
          <p:cNvSpPr txBox="1"/>
          <p:nvPr/>
        </p:nvSpPr>
        <p:spPr>
          <a:xfrm>
            <a:off x="2929600" y="4259433"/>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1616" name="Google Shape;1616;p216"/>
          <p:cNvSpPr/>
          <p:nvPr/>
        </p:nvSpPr>
        <p:spPr>
          <a:xfrm>
            <a:off x="2606377" y="4251625"/>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7</a:t>
            </a:r>
            <a:endParaRPr b="0" i="0" sz="1400" u="none" cap="none" strike="noStrike">
              <a:solidFill>
                <a:srgbClr val="2E5E73"/>
              </a:solidFill>
              <a:latin typeface="Arial"/>
              <a:ea typeface="Arial"/>
              <a:cs typeface="Arial"/>
              <a:sym typeface="Arial"/>
            </a:endParaRPr>
          </a:p>
        </p:txBody>
      </p:sp>
      <p:sp>
        <p:nvSpPr>
          <p:cNvPr id="1617" name="Google Shape;1617;p216"/>
          <p:cNvSpPr/>
          <p:nvPr/>
        </p:nvSpPr>
        <p:spPr>
          <a:xfrm>
            <a:off x="4945262" y="2949625"/>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216"/>
          <p:cNvSpPr txBox="1"/>
          <p:nvPr/>
        </p:nvSpPr>
        <p:spPr>
          <a:xfrm>
            <a:off x="5100725" y="2928025"/>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1619" name="Google Shape;1619;p216"/>
          <p:cNvSpPr/>
          <p:nvPr/>
        </p:nvSpPr>
        <p:spPr>
          <a:xfrm>
            <a:off x="4777502" y="2920216"/>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4</a:t>
            </a:r>
            <a:endParaRPr b="0" i="0" sz="1400" u="none" cap="none" strike="noStrike">
              <a:solidFill>
                <a:srgbClr val="2E5E73"/>
              </a:solidFill>
              <a:latin typeface="Arial"/>
              <a:ea typeface="Arial"/>
              <a:cs typeface="Arial"/>
              <a:sym typeface="Arial"/>
            </a:endParaRPr>
          </a:p>
        </p:txBody>
      </p:sp>
      <p:sp>
        <p:nvSpPr>
          <p:cNvPr id="1620" name="Google Shape;1620;p216"/>
          <p:cNvSpPr/>
          <p:nvPr/>
        </p:nvSpPr>
        <p:spPr>
          <a:xfrm>
            <a:off x="4945262" y="3393427"/>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216"/>
          <p:cNvSpPr txBox="1"/>
          <p:nvPr/>
        </p:nvSpPr>
        <p:spPr>
          <a:xfrm>
            <a:off x="5100725" y="3371827"/>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1622" name="Google Shape;1622;p216"/>
          <p:cNvSpPr/>
          <p:nvPr/>
        </p:nvSpPr>
        <p:spPr>
          <a:xfrm>
            <a:off x="4777502" y="3364019"/>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5</a:t>
            </a:r>
            <a:endParaRPr b="0" i="0" sz="1400" u="none" cap="none" strike="noStrike">
              <a:solidFill>
                <a:srgbClr val="2E5E73"/>
              </a:solidFill>
              <a:latin typeface="Arial"/>
              <a:ea typeface="Arial"/>
              <a:cs typeface="Arial"/>
              <a:sym typeface="Arial"/>
            </a:endParaRPr>
          </a:p>
        </p:txBody>
      </p:sp>
      <p:sp>
        <p:nvSpPr>
          <p:cNvPr id="1623" name="Google Shape;1623;p216"/>
          <p:cNvSpPr/>
          <p:nvPr/>
        </p:nvSpPr>
        <p:spPr>
          <a:xfrm>
            <a:off x="4945262" y="3837230"/>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216"/>
          <p:cNvSpPr txBox="1"/>
          <p:nvPr/>
        </p:nvSpPr>
        <p:spPr>
          <a:xfrm>
            <a:off x="5100725" y="3815630"/>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1625" name="Google Shape;1625;p216"/>
          <p:cNvSpPr/>
          <p:nvPr/>
        </p:nvSpPr>
        <p:spPr>
          <a:xfrm>
            <a:off x="4777502" y="3807822"/>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6</a:t>
            </a:r>
            <a:endParaRPr b="0" i="0" sz="1400" u="none" cap="none" strike="noStrike">
              <a:solidFill>
                <a:srgbClr val="2E5E73"/>
              </a:solidFill>
              <a:latin typeface="Arial"/>
              <a:ea typeface="Arial"/>
              <a:cs typeface="Arial"/>
              <a:sym typeface="Arial"/>
            </a:endParaRPr>
          </a:p>
        </p:txBody>
      </p:sp>
      <p:sp>
        <p:nvSpPr>
          <p:cNvPr id="1626" name="Google Shape;1626;p216"/>
          <p:cNvSpPr/>
          <p:nvPr/>
        </p:nvSpPr>
        <p:spPr>
          <a:xfrm>
            <a:off x="4945262" y="4281033"/>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216"/>
          <p:cNvSpPr txBox="1"/>
          <p:nvPr/>
        </p:nvSpPr>
        <p:spPr>
          <a:xfrm>
            <a:off x="5100725" y="4259433"/>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1628" name="Google Shape;1628;p216"/>
          <p:cNvSpPr/>
          <p:nvPr/>
        </p:nvSpPr>
        <p:spPr>
          <a:xfrm>
            <a:off x="4777502" y="4251625"/>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7</a:t>
            </a:r>
            <a:endParaRPr b="0" i="0" sz="1400" u="none" cap="none" strike="noStrike">
              <a:solidFill>
                <a:srgbClr val="2E5E73"/>
              </a:solidFill>
              <a:latin typeface="Arial"/>
              <a:ea typeface="Arial"/>
              <a:cs typeface="Arial"/>
              <a:sym typeface="Arial"/>
            </a:endParaRPr>
          </a:p>
        </p:txBody>
      </p:sp>
      <p:sp>
        <p:nvSpPr>
          <p:cNvPr id="1629" name="Google Shape;1629;p216"/>
          <p:cNvSpPr/>
          <p:nvPr/>
        </p:nvSpPr>
        <p:spPr>
          <a:xfrm>
            <a:off x="7116387" y="2949625"/>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216"/>
          <p:cNvSpPr txBox="1"/>
          <p:nvPr/>
        </p:nvSpPr>
        <p:spPr>
          <a:xfrm>
            <a:off x="7271850" y="2928025"/>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1631" name="Google Shape;1631;p216"/>
          <p:cNvSpPr/>
          <p:nvPr/>
        </p:nvSpPr>
        <p:spPr>
          <a:xfrm>
            <a:off x="6948627" y="2920216"/>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4</a:t>
            </a:r>
            <a:endParaRPr b="0" i="0" sz="1400" u="none" cap="none" strike="noStrike">
              <a:solidFill>
                <a:srgbClr val="2E5E73"/>
              </a:solidFill>
              <a:latin typeface="Arial"/>
              <a:ea typeface="Arial"/>
              <a:cs typeface="Arial"/>
              <a:sym typeface="Arial"/>
            </a:endParaRPr>
          </a:p>
        </p:txBody>
      </p:sp>
      <p:sp>
        <p:nvSpPr>
          <p:cNvPr id="1632" name="Google Shape;1632;p216"/>
          <p:cNvSpPr/>
          <p:nvPr/>
        </p:nvSpPr>
        <p:spPr>
          <a:xfrm>
            <a:off x="7116387" y="3393427"/>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216"/>
          <p:cNvSpPr txBox="1"/>
          <p:nvPr/>
        </p:nvSpPr>
        <p:spPr>
          <a:xfrm>
            <a:off x="7271850" y="3371827"/>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1634" name="Google Shape;1634;p216"/>
          <p:cNvSpPr/>
          <p:nvPr/>
        </p:nvSpPr>
        <p:spPr>
          <a:xfrm>
            <a:off x="6948627" y="3364019"/>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5</a:t>
            </a:r>
            <a:endParaRPr b="0" i="0" sz="1400" u="none" cap="none" strike="noStrike">
              <a:solidFill>
                <a:srgbClr val="2E5E73"/>
              </a:solidFill>
              <a:latin typeface="Arial"/>
              <a:ea typeface="Arial"/>
              <a:cs typeface="Arial"/>
              <a:sym typeface="Arial"/>
            </a:endParaRPr>
          </a:p>
        </p:txBody>
      </p:sp>
      <p:sp>
        <p:nvSpPr>
          <p:cNvPr id="1635" name="Google Shape;1635;p216"/>
          <p:cNvSpPr/>
          <p:nvPr/>
        </p:nvSpPr>
        <p:spPr>
          <a:xfrm>
            <a:off x="7116387" y="3837230"/>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216"/>
          <p:cNvSpPr txBox="1"/>
          <p:nvPr/>
        </p:nvSpPr>
        <p:spPr>
          <a:xfrm>
            <a:off x="7271850" y="3815630"/>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1637" name="Google Shape;1637;p216"/>
          <p:cNvSpPr/>
          <p:nvPr/>
        </p:nvSpPr>
        <p:spPr>
          <a:xfrm>
            <a:off x="6948627" y="3807822"/>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6</a:t>
            </a:r>
            <a:endParaRPr b="0" i="0" sz="1400" u="none" cap="none" strike="noStrike">
              <a:solidFill>
                <a:srgbClr val="2E5E73"/>
              </a:solidFill>
              <a:latin typeface="Arial"/>
              <a:ea typeface="Arial"/>
              <a:cs typeface="Arial"/>
              <a:sym typeface="Arial"/>
            </a:endParaRPr>
          </a:p>
        </p:txBody>
      </p:sp>
      <p:sp>
        <p:nvSpPr>
          <p:cNvPr id="1638" name="Google Shape;1638;p216"/>
          <p:cNvSpPr/>
          <p:nvPr/>
        </p:nvSpPr>
        <p:spPr>
          <a:xfrm>
            <a:off x="7116387" y="4281033"/>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216"/>
          <p:cNvSpPr txBox="1"/>
          <p:nvPr/>
        </p:nvSpPr>
        <p:spPr>
          <a:xfrm>
            <a:off x="7271850" y="4259433"/>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1640" name="Google Shape;1640;p216"/>
          <p:cNvSpPr/>
          <p:nvPr/>
        </p:nvSpPr>
        <p:spPr>
          <a:xfrm>
            <a:off x="6948627" y="4251625"/>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7</a:t>
            </a:r>
            <a:endParaRPr b="0" i="0" sz="1400" u="none" cap="none" strike="noStrike">
              <a:solidFill>
                <a:srgbClr val="2E5E73"/>
              </a:solidFill>
              <a:latin typeface="Arial"/>
              <a:ea typeface="Arial"/>
              <a:cs typeface="Arial"/>
              <a:sym typeface="Arial"/>
            </a:endParaRPr>
          </a:p>
        </p:txBody>
      </p:sp>
      <p:sp>
        <p:nvSpPr>
          <p:cNvPr id="1641" name="Google Shape;1641;p216"/>
          <p:cNvSpPr/>
          <p:nvPr/>
        </p:nvSpPr>
        <p:spPr>
          <a:xfrm>
            <a:off x="4945275" y="2505822"/>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216"/>
          <p:cNvSpPr txBox="1"/>
          <p:nvPr/>
        </p:nvSpPr>
        <p:spPr>
          <a:xfrm>
            <a:off x="5100738" y="2484222"/>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1643" name="Google Shape;1643;p216"/>
          <p:cNvSpPr/>
          <p:nvPr/>
        </p:nvSpPr>
        <p:spPr>
          <a:xfrm>
            <a:off x="4777514" y="2476414"/>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3</a:t>
            </a:r>
            <a:endParaRPr b="0" i="0" sz="1400" u="none" cap="none" strike="noStrike">
              <a:solidFill>
                <a:srgbClr val="2E5E73"/>
              </a:solidFill>
              <a:latin typeface="Arial"/>
              <a:ea typeface="Arial"/>
              <a:cs typeface="Arial"/>
              <a:sym typeface="Aria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inition">
  <p:cSld name="CUSTOM_22">
    <p:spTree>
      <p:nvGrpSpPr>
        <p:cNvPr id="1644" name="Shape 1644"/>
        <p:cNvGrpSpPr/>
        <p:nvPr/>
      </p:nvGrpSpPr>
      <p:grpSpPr>
        <a:xfrm>
          <a:off x="0" y="0"/>
          <a:ext cx="0" cy="0"/>
          <a:chOff x="0" y="0"/>
          <a:chExt cx="0" cy="0"/>
        </a:xfrm>
      </p:grpSpPr>
      <p:sp>
        <p:nvSpPr>
          <p:cNvPr id="1645" name="Google Shape;1645;p217"/>
          <p:cNvSpPr txBox="1"/>
          <p:nvPr>
            <p:ph type="title"/>
          </p:nvPr>
        </p:nvSpPr>
        <p:spPr>
          <a:xfrm>
            <a:off x="1959725" y="1641200"/>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atin typeface="Roboto Light"/>
                <a:ea typeface="Roboto Light"/>
                <a:cs typeface="Roboto Light"/>
                <a:sym typeface="Roboto Light"/>
              </a:defRPr>
            </a:lvl1pPr>
            <a:lvl2pPr lvl="1" algn="l">
              <a:lnSpc>
                <a:spcPct val="100000"/>
              </a:lnSpc>
              <a:spcBef>
                <a:spcPts val="0"/>
              </a:spcBef>
              <a:spcAft>
                <a:spcPts val="0"/>
              </a:spcAft>
              <a:buSzPts val="2800"/>
              <a:buNone/>
              <a:defRPr>
                <a:latin typeface="Roboto Light"/>
                <a:ea typeface="Roboto Light"/>
                <a:cs typeface="Roboto Light"/>
                <a:sym typeface="Roboto Light"/>
              </a:defRPr>
            </a:lvl2pPr>
            <a:lvl3pPr lvl="2" algn="l">
              <a:lnSpc>
                <a:spcPct val="100000"/>
              </a:lnSpc>
              <a:spcBef>
                <a:spcPts val="0"/>
              </a:spcBef>
              <a:spcAft>
                <a:spcPts val="0"/>
              </a:spcAft>
              <a:buSzPts val="2800"/>
              <a:buNone/>
              <a:defRPr>
                <a:latin typeface="Roboto Light"/>
                <a:ea typeface="Roboto Light"/>
                <a:cs typeface="Roboto Light"/>
                <a:sym typeface="Roboto Light"/>
              </a:defRPr>
            </a:lvl3pPr>
            <a:lvl4pPr lvl="3" algn="l">
              <a:lnSpc>
                <a:spcPct val="100000"/>
              </a:lnSpc>
              <a:spcBef>
                <a:spcPts val="0"/>
              </a:spcBef>
              <a:spcAft>
                <a:spcPts val="0"/>
              </a:spcAft>
              <a:buSzPts val="2800"/>
              <a:buNone/>
              <a:defRPr>
                <a:latin typeface="Roboto Light"/>
                <a:ea typeface="Roboto Light"/>
                <a:cs typeface="Roboto Light"/>
                <a:sym typeface="Roboto Light"/>
              </a:defRPr>
            </a:lvl4pPr>
            <a:lvl5pPr lvl="4" algn="l">
              <a:lnSpc>
                <a:spcPct val="100000"/>
              </a:lnSpc>
              <a:spcBef>
                <a:spcPts val="0"/>
              </a:spcBef>
              <a:spcAft>
                <a:spcPts val="0"/>
              </a:spcAft>
              <a:buSzPts val="2800"/>
              <a:buNone/>
              <a:defRPr>
                <a:latin typeface="Roboto Light"/>
                <a:ea typeface="Roboto Light"/>
                <a:cs typeface="Roboto Light"/>
                <a:sym typeface="Roboto Light"/>
              </a:defRPr>
            </a:lvl5pPr>
            <a:lvl6pPr lvl="5" algn="l">
              <a:lnSpc>
                <a:spcPct val="100000"/>
              </a:lnSpc>
              <a:spcBef>
                <a:spcPts val="0"/>
              </a:spcBef>
              <a:spcAft>
                <a:spcPts val="0"/>
              </a:spcAft>
              <a:buSzPts val="2800"/>
              <a:buNone/>
              <a:defRPr>
                <a:latin typeface="Roboto Light"/>
                <a:ea typeface="Roboto Light"/>
                <a:cs typeface="Roboto Light"/>
                <a:sym typeface="Roboto Light"/>
              </a:defRPr>
            </a:lvl6pPr>
            <a:lvl7pPr lvl="6" algn="l">
              <a:lnSpc>
                <a:spcPct val="100000"/>
              </a:lnSpc>
              <a:spcBef>
                <a:spcPts val="0"/>
              </a:spcBef>
              <a:spcAft>
                <a:spcPts val="0"/>
              </a:spcAft>
              <a:buSzPts val="2800"/>
              <a:buNone/>
              <a:defRPr>
                <a:latin typeface="Roboto Light"/>
                <a:ea typeface="Roboto Light"/>
                <a:cs typeface="Roboto Light"/>
                <a:sym typeface="Roboto Light"/>
              </a:defRPr>
            </a:lvl7pPr>
            <a:lvl8pPr lvl="7" algn="l">
              <a:lnSpc>
                <a:spcPct val="100000"/>
              </a:lnSpc>
              <a:spcBef>
                <a:spcPts val="0"/>
              </a:spcBef>
              <a:spcAft>
                <a:spcPts val="0"/>
              </a:spcAft>
              <a:buSzPts val="2800"/>
              <a:buNone/>
              <a:defRPr>
                <a:latin typeface="Roboto Light"/>
                <a:ea typeface="Roboto Light"/>
                <a:cs typeface="Roboto Light"/>
                <a:sym typeface="Roboto Light"/>
              </a:defRPr>
            </a:lvl8pPr>
            <a:lvl9pPr lvl="8" algn="l">
              <a:lnSpc>
                <a:spcPct val="100000"/>
              </a:lnSpc>
              <a:spcBef>
                <a:spcPts val="0"/>
              </a:spcBef>
              <a:spcAft>
                <a:spcPts val="0"/>
              </a:spcAft>
              <a:buSzPts val="2800"/>
              <a:buNone/>
              <a:defRPr>
                <a:latin typeface="Roboto Light"/>
                <a:ea typeface="Roboto Light"/>
                <a:cs typeface="Roboto Light"/>
                <a:sym typeface="Roboto Light"/>
              </a:defRPr>
            </a:lvl9pPr>
          </a:lstStyle>
          <a:p/>
        </p:txBody>
      </p:sp>
      <p:pic>
        <p:nvPicPr>
          <p:cNvPr id="1646" name="Google Shape;1646;p217"/>
          <p:cNvPicPr preferRelativeResize="0"/>
          <p:nvPr/>
        </p:nvPicPr>
        <p:blipFill rotWithShape="1">
          <a:blip r:embed="rId2">
            <a:alphaModFix amt="11000"/>
          </a:blip>
          <a:srcRect b="0" l="0" r="0" t="0"/>
          <a:stretch/>
        </p:blipFill>
        <p:spPr>
          <a:xfrm>
            <a:off x="5672475" y="2991225"/>
            <a:ext cx="3471525" cy="2243875"/>
          </a:xfrm>
          <a:prstGeom prst="rect">
            <a:avLst/>
          </a:prstGeom>
          <a:noFill/>
          <a:ln>
            <a:noFill/>
          </a:ln>
        </p:spPr>
      </p:pic>
      <p:sp>
        <p:nvSpPr>
          <p:cNvPr id="1647" name="Google Shape;1647;p217"/>
          <p:cNvSpPr/>
          <p:nvPr/>
        </p:nvSpPr>
        <p:spPr>
          <a:xfrm flipH="1" rot="10800000">
            <a:off x="688800" y="692100"/>
            <a:ext cx="7766400" cy="3759300"/>
          </a:xfrm>
          <a:prstGeom prst="bracePair">
            <a:avLst/>
          </a:prstGeom>
          <a:noFill/>
          <a:ln cap="flat" cmpd="sng" w="76200">
            <a:solidFill>
              <a:srgbClr val="FCB91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217"/>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217"/>
          <p:cNvSpPr txBox="1"/>
          <p:nvPr>
            <p:ph idx="2" type="title"/>
          </p:nvPr>
        </p:nvSpPr>
        <p:spPr>
          <a:xfrm>
            <a:off x="1450375" y="1039700"/>
            <a:ext cx="6244200" cy="3131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3400"/>
              <a:buNone/>
              <a:defRPr sz="3400">
                <a:latin typeface="Roboto Light"/>
                <a:ea typeface="Roboto Light"/>
                <a:cs typeface="Roboto Light"/>
                <a:sym typeface="Roboto Light"/>
              </a:defRPr>
            </a:lvl1pPr>
            <a:lvl2pPr lvl="1" algn="l">
              <a:lnSpc>
                <a:spcPct val="100000"/>
              </a:lnSpc>
              <a:spcBef>
                <a:spcPts val="0"/>
              </a:spcBef>
              <a:spcAft>
                <a:spcPts val="0"/>
              </a:spcAft>
              <a:buClr>
                <a:srgbClr val="2E5E73"/>
              </a:buClr>
              <a:buSzPts val="3400"/>
              <a:buNone/>
              <a:defRPr sz="3400">
                <a:solidFill>
                  <a:srgbClr val="2E5E73"/>
                </a:solidFill>
                <a:latin typeface="Roboto Light"/>
                <a:ea typeface="Roboto Light"/>
                <a:cs typeface="Roboto Light"/>
                <a:sym typeface="Roboto Light"/>
              </a:defRPr>
            </a:lvl2pPr>
            <a:lvl3pPr lvl="2" algn="l">
              <a:lnSpc>
                <a:spcPct val="100000"/>
              </a:lnSpc>
              <a:spcBef>
                <a:spcPts val="0"/>
              </a:spcBef>
              <a:spcAft>
                <a:spcPts val="0"/>
              </a:spcAft>
              <a:buClr>
                <a:srgbClr val="2E5E73"/>
              </a:buClr>
              <a:buSzPts val="3400"/>
              <a:buNone/>
              <a:defRPr sz="3400">
                <a:solidFill>
                  <a:srgbClr val="2E5E73"/>
                </a:solidFill>
                <a:latin typeface="Roboto Light"/>
                <a:ea typeface="Roboto Light"/>
                <a:cs typeface="Roboto Light"/>
                <a:sym typeface="Roboto Light"/>
              </a:defRPr>
            </a:lvl3pPr>
            <a:lvl4pPr lvl="3" algn="l">
              <a:lnSpc>
                <a:spcPct val="100000"/>
              </a:lnSpc>
              <a:spcBef>
                <a:spcPts val="0"/>
              </a:spcBef>
              <a:spcAft>
                <a:spcPts val="0"/>
              </a:spcAft>
              <a:buClr>
                <a:srgbClr val="2E5E73"/>
              </a:buClr>
              <a:buSzPts val="3400"/>
              <a:buNone/>
              <a:defRPr sz="3400">
                <a:solidFill>
                  <a:srgbClr val="2E5E73"/>
                </a:solidFill>
                <a:latin typeface="Roboto Light"/>
                <a:ea typeface="Roboto Light"/>
                <a:cs typeface="Roboto Light"/>
                <a:sym typeface="Roboto Light"/>
              </a:defRPr>
            </a:lvl4pPr>
            <a:lvl5pPr lvl="4" algn="l">
              <a:lnSpc>
                <a:spcPct val="100000"/>
              </a:lnSpc>
              <a:spcBef>
                <a:spcPts val="0"/>
              </a:spcBef>
              <a:spcAft>
                <a:spcPts val="0"/>
              </a:spcAft>
              <a:buClr>
                <a:srgbClr val="2E5E73"/>
              </a:buClr>
              <a:buSzPts val="3400"/>
              <a:buNone/>
              <a:defRPr sz="3400">
                <a:solidFill>
                  <a:srgbClr val="2E5E73"/>
                </a:solidFill>
                <a:latin typeface="Roboto Light"/>
                <a:ea typeface="Roboto Light"/>
                <a:cs typeface="Roboto Light"/>
                <a:sym typeface="Roboto Light"/>
              </a:defRPr>
            </a:lvl5pPr>
            <a:lvl6pPr lvl="5" algn="l">
              <a:lnSpc>
                <a:spcPct val="100000"/>
              </a:lnSpc>
              <a:spcBef>
                <a:spcPts val="0"/>
              </a:spcBef>
              <a:spcAft>
                <a:spcPts val="0"/>
              </a:spcAft>
              <a:buClr>
                <a:srgbClr val="2E5E73"/>
              </a:buClr>
              <a:buSzPts val="3400"/>
              <a:buNone/>
              <a:defRPr sz="3400">
                <a:solidFill>
                  <a:srgbClr val="2E5E73"/>
                </a:solidFill>
                <a:latin typeface="Roboto Light"/>
                <a:ea typeface="Roboto Light"/>
                <a:cs typeface="Roboto Light"/>
                <a:sym typeface="Roboto Light"/>
              </a:defRPr>
            </a:lvl6pPr>
            <a:lvl7pPr lvl="6" algn="l">
              <a:lnSpc>
                <a:spcPct val="100000"/>
              </a:lnSpc>
              <a:spcBef>
                <a:spcPts val="0"/>
              </a:spcBef>
              <a:spcAft>
                <a:spcPts val="0"/>
              </a:spcAft>
              <a:buClr>
                <a:srgbClr val="2E5E73"/>
              </a:buClr>
              <a:buSzPts val="3400"/>
              <a:buNone/>
              <a:defRPr sz="3400">
                <a:solidFill>
                  <a:srgbClr val="2E5E73"/>
                </a:solidFill>
                <a:latin typeface="Roboto Light"/>
                <a:ea typeface="Roboto Light"/>
                <a:cs typeface="Roboto Light"/>
                <a:sym typeface="Roboto Light"/>
              </a:defRPr>
            </a:lvl7pPr>
            <a:lvl8pPr lvl="7" algn="l">
              <a:lnSpc>
                <a:spcPct val="100000"/>
              </a:lnSpc>
              <a:spcBef>
                <a:spcPts val="0"/>
              </a:spcBef>
              <a:spcAft>
                <a:spcPts val="0"/>
              </a:spcAft>
              <a:buClr>
                <a:srgbClr val="2E5E73"/>
              </a:buClr>
              <a:buSzPts val="3400"/>
              <a:buNone/>
              <a:defRPr sz="3400">
                <a:solidFill>
                  <a:srgbClr val="2E5E73"/>
                </a:solidFill>
                <a:latin typeface="Roboto Light"/>
                <a:ea typeface="Roboto Light"/>
                <a:cs typeface="Roboto Light"/>
                <a:sym typeface="Roboto Light"/>
              </a:defRPr>
            </a:lvl8pPr>
            <a:lvl9pPr lvl="8" algn="l">
              <a:lnSpc>
                <a:spcPct val="100000"/>
              </a:lnSpc>
              <a:spcBef>
                <a:spcPts val="0"/>
              </a:spcBef>
              <a:spcAft>
                <a:spcPts val="0"/>
              </a:spcAft>
              <a:buClr>
                <a:srgbClr val="2E5E73"/>
              </a:buClr>
              <a:buSzPts val="3400"/>
              <a:buNone/>
              <a:defRPr sz="3400">
                <a:solidFill>
                  <a:srgbClr val="2E5E73"/>
                </a:solidFill>
                <a:latin typeface="Roboto Light"/>
                <a:ea typeface="Roboto Light"/>
                <a:cs typeface="Roboto Light"/>
                <a:sym typeface="Roboto Light"/>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6">
  <p:cSld name="CUSTOM_5">
    <p:spTree>
      <p:nvGrpSpPr>
        <p:cNvPr id="1650" name="Shape 1650"/>
        <p:cNvGrpSpPr/>
        <p:nvPr/>
      </p:nvGrpSpPr>
      <p:grpSpPr>
        <a:xfrm>
          <a:off x="0" y="0"/>
          <a:ext cx="0" cy="0"/>
          <a:chOff x="0" y="0"/>
          <a:chExt cx="0" cy="0"/>
        </a:xfrm>
      </p:grpSpPr>
      <p:graphicFrame>
        <p:nvGraphicFramePr>
          <p:cNvPr id="1651" name="Google Shape;1651;p218"/>
          <p:cNvGraphicFramePr/>
          <p:nvPr/>
        </p:nvGraphicFramePr>
        <p:xfrm>
          <a:off x="742075" y="1033975"/>
          <a:ext cx="3000000" cy="3000000"/>
        </p:xfrm>
        <a:graphic>
          <a:graphicData uri="http://schemas.openxmlformats.org/drawingml/2006/table">
            <a:tbl>
              <a:tblPr>
                <a:noFill/>
                <a:tableStyleId>{0EEDFF7A-D846-4CDF-B3C9-A4A0353544ED}</a:tableStyleId>
              </a:tblPr>
              <a:tblGrid>
                <a:gridCol w="382850"/>
                <a:gridCol w="1590400"/>
                <a:gridCol w="1883100"/>
                <a:gridCol w="1901750"/>
                <a:gridCol w="1901750"/>
              </a:tblGrid>
              <a:tr h="442475">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082D49"/>
                          </a:solidFill>
                          <a:latin typeface="Roboto"/>
                          <a:ea typeface="Roboto"/>
                          <a:cs typeface="Roboto"/>
                          <a:sym typeface="Roboto"/>
                        </a:rPr>
                        <a:t>Id</a:t>
                      </a:r>
                      <a:endParaRPr b="1"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082D49"/>
                          </a:solidFill>
                          <a:latin typeface="Roboto"/>
                          <a:ea typeface="Roboto"/>
                          <a:cs typeface="Roboto"/>
                          <a:sym typeface="Roboto"/>
                        </a:rPr>
                        <a:t>First Name</a:t>
                      </a:r>
                      <a:endParaRPr b="1"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082D49"/>
                          </a:solidFill>
                          <a:latin typeface="Roboto"/>
                          <a:ea typeface="Roboto"/>
                          <a:cs typeface="Roboto"/>
                          <a:sym typeface="Roboto"/>
                        </a:rPr>
                        <a:t>Last Name</a:t>
                      </a:r>
                      <a:endParaRPr b="1"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082D49"/>
                          </a:solidFill>
                          <a:latin typeface="Roboto"/>
                          <a:ea typeface="Roboto"/>
                          <a:cs typeface="Roboto"/>
                          <a:sym typeface="Roboto"/>
                        </a:rPr>
                        <a:t>Email</a:t>
                      </a:r>
                      <a:endParaRPr b="1"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082D49"/>
                          </a:solidFill>
                          <a:latin typeface="Roboto"/>
                          <a:ea typeface="Roboto"/>
                          <a:cs typeface="Roboto"/>
                          <a:sym typeface="Roboto"/>
                        </a:rPr>
                        <a:t>Yes/No</a:t>
                      </a:r>
                      <a:endParaRPr b="1"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2F2F2"/>
                    </a:solidFill>
                  </a:tcPr>
                </a:tc>
              </a:tr>
              <a:tr h="6095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1</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“John”</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“Doe”</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“john@email.com”</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 sz="1400" u="none" cap="none" strike="noStrike">
                          <a:solidFill>
                            <a:srgbClr val="082D49"/>
                          </a:solidFill>
                          <a:latin typeface="Roboto"/>
                          <a:ea typeface="Roboto"/>
                          <a:cs typeface="Roboto"/>
                          <a:sym typeface="Roboto"/>
                        </a:rPr>
                        <a:t>“Y”</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r>
              <a:tr h="6095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2</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CB91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“John”</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CB91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“Doe”</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CB91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“john@email.com”</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CB91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“N”</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CB912"/>
                    </a:solidFill>
                  </a:tcPr>
                </a:tc>
              </a:tr>
              <a:tr h="6095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3</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“John”</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“Doe”</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“john@email.com”</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 sz="1400" u="none" cap="none" strike="noStrike">
                          <a:solidFill>
                            <a:srgbClr val="082D49"/>
                          </a:solidFill>
                          <a:latin typeface="Roboto"/>
                          <a:ea typeface="Roboto"/>
                          <a:cs typeface="Roboto"/>
                          <a:sym typeface="Roboto"/>
                        </a:rPr>
                        <a:t>“Y”</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r>
              <a:tr h="6095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4</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“John”</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“Doe”</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“john@email.com”</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“Y”</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r>
              <a:tr h="6095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5</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“John”</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“Doe”</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“john@email.com”</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“Y”</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r>
            </a:tbl>
          </a:graphicData>
        </a:graphic>
      </p:graphicFrame>
      <p:sp>
        <p:nvSpPr>
          <p:cNvPr id="1652" name="Google Shape;1652;p218"/>
          <p:cNvSpPr txBox="1"/>
          <p:nvPr>
            <p:ph type="title"/>
          </p:nvPr>
        </p:nvSpPr>
        <p:spPr>
          <a:xfrm>
            <a:off x="724200" y="127400"/>
            <a:ext cx="81807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53" name="Google Shape;1653;p218"/>
          <p:cNvSpPr txBox="1"/>
          <p:nvPr>
            <p:ph idx="2" type="title"/>
          </p:nvPr>
        </p:nvSpPr>
        <p:spPr>
          <a:xfrm>
            <a:off x="742750" y="478650"/>
            <a:ext cx="81528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54" name="Google Shape;1654;p2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7">
  <p:cSld name="CUSTOM_6">
    <p:spTree>
      <p:nvGrpSpPr>
        <p:cNvPr id="1655" name="Shape 1655"/>
        <p:cNvGrpSpPr/>
        <p:nvPr/>
      </p:nvGrpSpPr>
      <p:grpSpPr>
        <a:xfrm>
          <a:off x="0" y="0"/>
          <a:ext cx="0" cy="0"/>
          <a:chOff x="0" y="0"/>
          <a:chExt cx="0" cy="0"/>
        </a:xfrm>
      </p:grpSpPr>
      <p:sp>
        <p:nvSpPr>
          <p:cNvPr id="1656" name="Google Shape;1656;p219"/>
          <p:cNvSpPr/>
          <p:nvPr>
            <p:ph idx="2" type="pic"/>
          </p:nvPr>
        </p:nvSpPr>
        <p:spPr>
          <a:xfrm>
            <a:off x="5923375" y="150"/>
            <a:ext cx="3220500" cy="5143500"/>
          </a:xfrm>
          <a:prstGeom prst="rect">
            <a:avLst/>
          </a:prstGeom>
          <a:noFill/>
          <a:ln>
            <a:noFill/>
          </a:ln>
        </p:spPr>
      </p:sp>
      <p:sp>
        <p:nvSpPr>
          <p:cNvPr id="1657" name="Google Shape;1657;p219"/>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58" name="Google Shape;1658;p219"/>
          <p:cNvSpPr txBox="1"/>
          <p:nvPr>
            <p:ph idx="3"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59" name="Google Shape;1659;p219"/>
          <p:cNvSpPr txBox="1"/>
          <p:nvPr>
            <p:ph idx="1" type="body"/>
          </p:nvPr>
        </p:nvSpPr>
        <p:spPr>
          <a:xfrm>
            <a:off x="590350" y="1121725"/>
            <a:ext cx="5319600" cy="33861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8">
  <p:cSld name="CUSTOM_7">
    <p:spTree>
      <p:nvGrpSpPr>
        <p:cNvPr id="1660" name="Shape 1660"/>
        <p:cNvGrpSpPr/>
        <p:nvPr/>
      </p:nvGrpSpPr>
      <p:grpSpPr>
        <a:xfrm>
          <a:off x="0" y="0"/>
          <a:ext cx="0" cy="0"/>
          <a:chOff x="0" y="0"/>
          <a:chExt cx="0" cy="0"/>
        </a:xfrm>
      </p:grpSpPr>
      <p:sp>
        <p:nvSpPr>
          <p:cNvPr id="1661" name="Google Shape;1661;p220"/>
          <p:cNvSpPr/>
          <p:nvPr>
            <p:ph idx="2" type="pic"/>
          </p:nvPr>
        </p:nvSpPr>
        <p:spPr>
          <a:xfrm>
            <a:off x="0" y="150"/>
            <a:ext cx="3220500" cy="5143500"/>
          </a:xfrm>
          <a:prstGeom prst="rect">
            <a:avLst/>
          </a:prstGeom>
          <a:noFill/>
          <a:ln>
            <a:noFill/>
          </a:ln>
        </p:spPr>
      </p:sp>
      <p:sp>
        <p:nvSpPr>
          <p:cNvPr id="1662" name="Google Shape;1662;p220"/>
          <p:cNvSpPr txBox="1"/>
          <p:nvPr>
            <p:ph type="title"/>
          </p:nvPr>
        </p:nvSpPr>
        <p:spPr>
          <a:xfrm>
            <a:off x="3710050" y="127400"/>
            <a:ext cx="51948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63" name="Google Shape;1663;p220"/>
          <p:cNvSpPr txBox="1"/>
          <p:nvPr>
            <p:ph idx="3" type="title"/>
          </p:nvPr>
        </p:nvSpPr>
        <p:spPr>
          <a:xfrm>
            <a:off x="3721829" y="478650"/>
            <a:ext cx="51771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64" name="Google Shape;1664;p220"/>
          <p:cNvSpPr txBox="1"/>
          <p:nvPr>
            <p:ph idx="1" type="body"/>
          </p:nvPr>
        </p:nvSpPr>
        <p:spPr>
          <a:xfrm>
            <a:off x="3585225" y="1121725"/>
            <a:ext cx="5319600" cy="33861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65" name="Google Shape;1665;p22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9">
  <p:cSld name="CUSTOM_8">
    <p:spTree>
      <p:nvGrpSpPr>
        <p:cNvPr id="1666" name="Shape 1666"/>
        <p:cNvGrpSpPr/>
        <p:nvPr/>
      </p:nvGrpSpPr>
      <p:grpSpPr>
        <a:xfrm>
          <a:off x="0" y="0"/>
          <a:ext cx="0" cy="0"/>
          <a:chOff x="0" y="0"/>
          <a:chExt cx="0" cy="0"/>
        </a:xfrm>
      </p:grpSpPr>
      <p:cxnSp>
        <p:nvCxnSpPr>
          <p:cNvPr id="1667" name="Google Shape;1667;p221"/>
          <p:cNvCxnSpPr/>
          <p:nvPr/>
        </p:nvCxnSpPr>
        <p:spPr>
          <a:xfrm rot="10800000">
            <a:off x="2919275" y="2376436"/>
            <a:ext cx="585300" cy="0"/>
          </a:xfrm>
          <a:prstGeom prst="straightConnector1">
            <a:avLst/>
          </a:prstGeom>
          <a:noFill/>
          <a:ln cap="rnd" cmpd="sng" w="9525">
            <a:solidFill>
              <a:srgbClr val="2E5E73"/>
            </a:solidFill>
            <a:prstDash val="solid"/>
            <a:round/>
            <a:headEnd len="sm" w="sm" type="none"/>
            <a:tailEnd len="med" w="med" type="oval"/>
          </a:ln>
        </p:spPr>
      </p:cxnSp>
      <p:cxnSp>
        <p:nvCxnSpPr>
          <p:cNvPr id="1668" name="Google Shape;1668;p221"/>
          <p:cNvCxnSpPr/>
          <p:nvPr/>
        </p:nvCxnSpPr>
        <p:spPr>
          <a:xfrm rot="10800000">
            <a:off x="2919275" y="3815850"/>
            <a:ext cx="585300" cy="0"/>
          </a:xfrm>
          <a:prstGeom prst="straightConnector1">
            <a:avLst/>
          </a:prstGeom>
          <a:noFill/>
          <a:ln cap="rnd" cmpd="sng" w="9525">
            <a:solidFill>
              <a:srgbClr val="2E5E73"/>
            </a:solidFill>
            <a:prstDash val="solid"/>
            <a:round/>
            <a:headEnd len="sm" w="sm" type="none"/>
            <a:tailEnd len="med" w="med" type="oval"/>
          </a:ln>
        </p:spPr>
      </p:cxnSp>
      <p:sp>
        <p:nvSpPr>
          <p:cNvPr id="1669" name="Google Shape;1669;p221"/>
          <p:cNvSpPr/>
          <p:nvPr>
            <p:ph idx="2" type="pic"/>
          </p:nvPr>
        </p:nvSpPr>
        <p:spPr>
          <a:xfrm>
            <a:off x="3586025" y="1555425"/>
            <a:ext cx="4930500" cy="2667300"/>
          </a:xfrm>
          <a:prstGeom prst="rect">
            <a:avLst/>
          </a:prstGeom>
          <a:noFill/>
          <a:ln>
            <a:noFill/>
          </a:ln>
          <a:effectLst>
            <a:outerShdw blurRad="57150" rotWithShape="0" algn="bl" dir="5400000" dist="19050">
              <a:srgbClr val="000000">
                <a:alpha val="49803"/>
              </a:srgbClr>
            </a:outerShdw>
          </a:effectLst>
        </p:spPr>
      </p:sp>
      <p:sp>
        <p:nvSpPr>
          <p:cNvPr id="1670" name="Google Shape;1670;p221"/>
          <p:cNvSpPr txBox="1"/>
          <p:nvPr>
            <p:ph type="title"/>
          </p:nvPr>
        </p:nvSpPr>
        <p:spPr>
          <a:xfrm>
            <a:off x="724200" y="2188600"/>
            <a:ext cx="2113500" cy="1058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71" name="Google Shape;1671;p221"/>
          <p:cNvSpPr txBox="1"/>
          <p:nvPr>
            <p:ph idx="3" type="title"/>
          </p:nvPr>
        </p:nvSpPr>
        <p:spPr>
          <a:xfrm>
            <a:off x="724325" y="3626125"/>
            <a:ext cx="2113500" cy="862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72" name="Google Shape;1672;p221"/>
          <p:cNvSpPr txBox="1"/>
          <p:nvPr>
            <p:ph idx="4"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73" name="Google Shape;1673;p221"/>
          <p:cNvSpPr txBox="1"/>
          <p:nvPr>
            <p:ph idx="5"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74" name="Google Shape;1674;p22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0">
  <p:cSld name="CUSTOM_9">
    <p:spTree>
      <p:nvGrpSpPr>
        <p:cNvPr id="1675" name="Shape 1675"/>
        <p:cNvGrpSpPr/>
        <p:nvPr/>
      </p:nvGrpSpPr>
      <p:grpSpPr>
        <a:xfrm>
          <a:off x="0" y="0"/>
          <a:ext cx="0" cy="0"/>
          <a:chOff x="0" y="0"/>
          <a:chExt cx="0" cy="0"/>
        </a:xfrm>
      </p:grpSpPr>
      <p:cxnSp>
        <p:nvCxnSpPr>
          <p:cNvPr id="1676" name="Google Shape;1676;p222"/>
          <p:cNvCxnSpPr/>
          <p:nvPr/>
        </p:nvCxnSpPr>
        <p:spPr>
          <a:xfrm rot="10800000">
            <a:off x="1707150" y="2376425"/>
            <a:ext cx="471300" cy="0"/>
          </a:xfrm>
          <a:prstGeom prst="straightConnector1">
            <a:avLst/>
          </a:prstGeom>
          <a:noFill/>
          <a:ln cap="rnd" cmpd="sng" w="9525">
            <a:solidFill>
              <a:srgbClr val="2E5E73"/>
            </a:solidFill>
            <a:prstDash val="solid"/>
            <a:round/>
            <a:headEnd len="sm" w="sm" type="none"/>
            <a:tailEnd len="med" w="med" type="oval"/>
          </a:ln>
        </p:spPr>
      </p:cxnSp>
      <p:cxnSp>
        <p:nvCxnSpPr>
          <p:cNvPr id="1677" name="Google Shape;1677;p222"/>
          <p:cNvCxnSpPr/>
          <p:nvPr/>
        </p:nvCxnSpPr>
        <p:spPr>
          <a:xfrm rot="10800000">
            <a:off x="7122675" y="3812211"/>
            <a:ext cx="270000" cy="0"/>
          </a:xfrm>
          <a:prstGeom prst="straightConnector1">
            <a:avLst/>
          </a:prstGeom>
          <a:noFill/>
          <a:ln cap="rnd" cmpd="sng" w="9525">
            <a:solidFill>
              <a:srgbClr val="2E5E73"/>
            </a:solidFill>
            <a:prstDash val="solid"/>
            <a:round/>
            <a:headEnd len="med" w="med" type="oval"/>
            <a:tailEnd len="sm" w="sm" type="none"/>
          </a:ln>
        </p:spPr>
      </p:cxnSp>
      <p:sp>
        <p:nvSpPr>
          <p:cNvPr id="1678" name="Google Shape;1678;p222"/>
          <p:cNvSpPr/>
          <p:nvPr>
            <p:ph idx="2" type="pic"/>
          </p:nvPr>
        </p:nvSpPr>
        <p:spPr>
          <a:xfrm>
            <a:off x="2292525" y="1555425"/>
            <a:ext cx="4744800" cy="2566800"/>
          </a:xfrm>
          <a:prstGeom prst="rect">
            <a:avLst/>
          </a:prstGeom>
          <a:noFill/>
          <a:ln>
            <a:noFill/>
          </a:ln>
          <a:effectLst>
            <a:outerShdw blurRad="57150" rotWithShape="0" algn="bl" dir="5400000" dist="19050">
              <a:srgbClr val="000000">
                <a:alpha val="49803"/>
              </a:srgbClr>
            </a:outerShdw>
          </a:effectLst>
        </p:spPr>
      </p:sp>
      <p:sp>
        <p:nvSpPr>
          <p:cNvPr id="1679" name="Google Shape;1679;p222"/>
          <p:cNvSpPr txBox="1"/>
          <p:nvPr>
            <p:ph type="title"/>
          </p:nvPr>
        </p:nvSpPr>
        <p:spPr>
          <a:xfrm>
            <a:off x="724200" y="2156025"/>
            <a:ext cx="1014900" cy="1365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80" name="Google Shape;1680;p222"/>
          <p:cNvSpPr txBox="1"/>
          <p:nvPr>
            <p:ph idx="3" type="title"/>
          </p:nvPr>
        </p:nvSpPr>
        <p:spPr>
          <a:xfrm>
            <a:off x="7478025" y="2213525"/>
            <a:ext cx="1305000" cy="18006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81" name="Google Shape;1681;p222"/>
          <p:cNvSpPr txBox="1"/>
          <p:nvPr>
            <p:ph idx="4"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82" name="Google Shape;1682;p222"/>
          <p:cNvSpPr txBox="1"/>
          <p:nvPr>
            <p:ph idx="5"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83" name="Google Shape;1683;p22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1 2">
  <p:cSld name="CUSTOM_10_2">
    <p:spTree>
      <p:nvGrpSpPr>
        <p:cNvPr id="1684" name="Shape 1684"/>
        <p:cNvGrpSpPr/>
        <p:nvPr/>
      </p:nvGrpSpPr>
      <p:grpSpPr>
        <a:xfrm>
          <a:off x="0" y="0"/>
          <a:ext cx="0" cy="0"/>
          <a:chOff x="0" y="0"/>
          <a:chExt cx="0" cy="0"/>
        </a:xfrm>
      </p:grpSpPr>
      <p:sp>
        <p:nvSpPr>
          <p:cNvPr id="1685" name="Google Shape;1685;p223"/>
          <p:cNvSpPr txBox="1"/>
          <p:nvPr/>
        </p:nvSpPr>
        <p:spPr>
          <a:xfrm>
            <a:off x="311700" y="2688450"/>
            <a:ext cx="8520600" cy="75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n" sz="4000" u="none" cap="none" strike="noStrike">
                <a:solidFill>
                  <a:srgbClr val="2E5E73"/>
                </a:solidFill>
                <a:latin typeface="Roboto"/>
                <a:ea typeface="Roboto"/>
                <a:cs typeface="Roboto"/>
                <a:sym typeface="Roboto"/>
              </a:rPr>
              <a:t>Time’s up!</a:t>
            </a:r>
            <a:endParaRPr b="1" i="0" sz="4000" u="none" cap="none" strike="noStrike">
              <a:solidFill>
                <a:srgbClr val="2E5E73"/>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4000"/>
              <a:buFont typeface="Arial"/>
              <a:buNone/>
            </a:pPr>
            <a:r>
              <a:rPr b="0" i="0" lang="en" sz="4000" u="none" cap="none" strike="noStrike">
                <a:solidFill>
                  <a:srgbClr val="2E5E73"/>
                </a:solidFill>
                <a:latin typeface="Roboto Light"/>
                <a:ea typeface="Roboto Light"/>
                <a:cs typeface="Roboto Light"/>
                <a:sym typeface="Roboto Light"/>
              </a:rPr>
              <a:t>Let’s review</a:t>
            </a:r>
            <a:endParaRPr b="0" i="0" sz="4000" u="none" cap="none" strike="noStrike">
              <a:solidFill>
                <a:srgbClr val="2E5E73"/>
              </a:solidFill>
              <a:latin typeface="Roboto Light"/>
              <a:ea typeface="Roboto Light"/>
              <a:cs typeface="Roboto Light"/>
              <a:sym typeface="Roboto Light"/>
            </a:endParaRPr>
          </a:p>
        </p:txBody>
      </p:sp>
      <p:pic>
        <p:nvPicPr>
          <p:cNvPr id="1686" name="Google Shape;1686;p223"/>
          <p:cNvPicPr preferRelativeResize="0"/>
          <p:nvPr/>
        </p:nvPicPr>
        <p:blipFill rotWithShape="1">
          <a:blip r:embed="rId2">
            <a:alphaModFix/>
          </a:blip>
          <a:srcRect b="0" l="0" r="0" t="0"/>
          <a:stretch/>
        </p:blipFill>
        <p:spPr>
          <a:xfrm>
            <a:off x="3975000" y="1536950"/>
            <a:ext cx="1194000" cy="1149065"/>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1 1">
  <p:cSld name="CUSTOM_10_1">
    <p:spTree>
      <p:nvGrpSpPr>
        <p:cNvPr id="1687" name="Shape 1687"/>
        <p:cNvGrpSpPr/>
        <p:nvPr/>
      </p:nvGrpSpPr>
      <p:grpSpPr>
        <a:xfrm>
          <a:off x="0" y="0"/>
          <a:ext cx="0" cy="0"/>
          <a:chOff x="0" y="0"/>
          <a:chExt cx="0" cy="0"/>
        </a:xfrm>
      </p:grpSpPr>
      <p:sp>
        <p:nvSpPr>
          <p:cNvPr id="1688" name="Google Shape;1688;p224"/>
          <p:cNvSpPr txBox="1"/>
          <p:nvPr/>
        </p:nvSpPr>
        <p:spPr>
          <a:xfrm>
            <a:off x="311700" y="2688450"/>
            <a:ext cx="8520600" cy="75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n" sz="4000" u="none" cap="none" strike="noStrike">
                <a:solidFill>
                  <a:srgbClr val="2E5E73"/>
                </a:solidFill>
                <a:latin typeface="Roboto"/>
                <a:ea typeface="Roboto"/>
                <a:cs typeface="Roboto"/>
                <a:sym typeface="Roboto"/>
              </a:rPr>
              <a:t>Break</a:t>
            </a:r>
            <a:endParaRPr b="1" i="0" sz="4000" u="none" cap="none" strike="noStrike">
              <a:solidFill>
                <a:srgbClr val="2E5E73"/>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4000"/>
              <a:buFont typeface="Arial"/>
              <a:buNone/>
            </a:pPr>
            <a:r>
              <a:rPr b="0" i="0" lang="en" sz="4000" u="none" cap="none" strike="noStrike">
                <a:solidFill>
                  <a:srgbClr val="2E5E73"/>
                </a:solidFill>
                <a:latin typeface="Roboto Light"/>
                <a:ea typeface="Roboto Light"/>
                <a:cs typeface="Roboto Light"/>
                <a:sym typeface="Roboto Light"/>
              </a:rPr>
              <a:t>15 mins</a:t>
            </a:r>
            <a:endParaRPr b="0" i="0" sz="4000" u="none" cap="none" strike="noStrike">
              <a:solidFill>
                <a:srgbClr val="2E5E73"/>
              </a:solidFill>
              <a:latin typeface="Roboto Light"/>
              <a:ea typeface="Roboto Light"/>
              <a:cs typeface="Roboto Light"/>
              <a:sym typeface="Roboto Light"/>
            </a:endParaRPr>
          </a:p>
        </p:txBody>
      </p:sp>
      <p:pic>
        <p:nvPicPr>
          <p:cNvPr id="1689" name="Google Shape;1689;p224"/>
          <p:cNvPicPr preferRelativeResize="0"/>
          <p:nvPr/>
        </p:nvPicPr>
        <p:blipFill rotWithShape="1">
          <a:blip r:embed="rId2">
            <a:alphaModFix/>
          </a:blip>
          <a:srcRect b="0" l="0" r="0" t="0"/>
          <a:stretch/>
        </p:blipFill>
        <p:spPr>
          <a:xfrm>
            <a:off x="3934827" y="1454325"/>
            <a:ext cx="1274325" cy="123408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2 1 1">
  <p:cSld name="CUSTOM_21_1_1">
    <p:spTree>
      <p:nvGrpSpPr>
        <p:cNvPr id="145" name="Shape 145"/>
        <p:cNvGrpSpPr/>
        <p:nvPr/>
      </p:nvGrpSpPr>
      <p:grpSpPr>
        <a:xfrm>
          <a:off x="0" y="0"/>
          <a:ext cx="0" cy="0"/>
          <a:chOff x="0" y="0"/>
          <a:chExt cx="0" cy="0"/>
        </a:xfrm>
      </p:grpSpPr>
      <p:sp>
        <p:nvSpPr>
          <p:cNvPr id="146" name="Google Shape;146;p71"/>
          <p:cNvSpPr/>
          <p:nvPr/>
        </p:nvSpPr>
        <p:spPr>
          <a:xfrm>
            <a:off x="330600" y="127400"/>
            <a:ext cx="393600" cy="3936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7" name="Google Shape;147;p71"/>
          <p:cNvCxnSpPr/>
          <p:nvPr/>
        </p:nvCxnSpPr>
        <p:spPr>
          <a:xfrm>
            <a:off x="-9375" y="929900"/>
            <a:ext cx="7346700" cy="0"/>
          </a:xfrm>
          <a:prstGeom prst="straightConnector1">
            <a:avLst/>
          </a:prstGeom>
          <a:noFill/>
          <a:ln cap="flat" cmpd="sng" w="19050">
            <a:solidFill>
              <a:srgbClr val="2E5E73"/>
            </a:solidFill>
            <a:prstDash val="solid"/>
            <a:round/>
            <a:headEnd len="sm" w="sm" type="none"/>
            <a:tailEnd len="med" w="med" type="oval"/>
          </a:ln>
        </p:spPr>
      </p:cxnSp>
      <p:pic>
        <p:nvPicPr>
          <p:cNvPr id="148" name="Google Shape;148;p71"/>
          <p:cNvPicPr preferRelativeResize="0"/>
          <p:nvPr/>
        </p:nvPicPr>
        <p:blipFill rotWithShape="1">
          <a:blip r:embed="rId2">
            <a:alphaModFix/>
          </a:blip>
          <a:srcRect b="0" l="0" r="0" t="0"/>
          <a:stretch/>
        </p:blipFill>
        <p:spPr>
          <a:xfrm>
            <a:off x="173938" y="271538"/>
            <a:ext cx="496875" cy="496875"/>
          </a:xfrm>
          <a:prstGeom prst="rect">
            <a:avLst/>
          </a:prstGeom>
          <a:noFill/>
          <a:ln>
            <a:noFill/>
          </a:ln>
        </p:spPr>
      </p:pic>
      <p:sp>
        <p:nvSpPr>
          <p:cNvPr id="149" name="Google Shape;149;p71"/>
          <p:cNvSpPr/>
          <p:nvPr/>
        </p:nvSpPr>
        <p:spPr>
          <a:xfrm>
            <a:off x="953325" y="1778663"/>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71"/>
          <p:cNvSpPr/>
          <p:nvPr/>
        </p:nvSpPr>
        <p:spPr>
          <a:xfrm>
            <a:off x="953325" y="2421088"/>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71"/>
          <p:cNvSpPr/>
          <p:nvPr/>
        </p:nvSpPr>
        <p:spPr>
          <a:xfrm>
            <a:off x="953325" y="3063525"/>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71"/>
          <p:cNvSpPr/>
          <p:nvPr/>
        </p:nvSpPr>
        <p:spPr>
          <a:xfrm>
            <a:off x="953325" y="1136875"/>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71"/>
          <p:cNvSpPr/>
          <p:nvPr/>
        </p:nvSpPr>
        <p:spPr>
          <a:xfrm>
            <a:off x="802850" y="1107479"/>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1</a:t>
            </a:r>
            <a:endParaRPr b="0" i="0" sz="1400" u="none" cap="none" strike="noStrike">
              <a:solidFill>
                <a:srgbClr val="082D49"/>
              </a:solidFill>
              <a:latin typeface="Arial"/>
              <a:ea typeface="Arial"/>
              <a:cs typeface="Arial"/>
              <a:sym typeface="Arial"/>
            </a:endParaRPr>
          </a:p>
        </p:txBody>
      </p:sp>
      <p:sp>
        <p:nvSpPr>
          <p:cNvPr id="154" name="Google Shape;154;p71"/>
          <p:cNvSpPr/>
          <p:nvPr/>
        </p:nvSpPr>
        <p:spPr>
          <a:xfrm>
            <a:off x="802850" y="1749267"/>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2</a:t>
            </a:r>
            <a:endParaRPr b="0" i="0" sz="1400" u="none" cap="none" strike="noStrike">
              <a:solidFill>
                <a:srgbClr val="082D49"/>
              </a:solidFill>
              <a:latin typeface="Arial"/>
              <a:ea typeface="Arial"/>
              <a:cs typeface="Arial"/>
              <a:sym typeface="Arial"/>
            </a:endParaRPr>
          </a:p>
        </p:txBody>
      </p:sp>
      <p:sp>
        <p:nvSpPr>
          <p:cNvPr id="155" name="Google Shape;155;p71"/>
          <p:cNvSpPr/>
          <p:nvPr/>
        </p:nvSpPr>
        <p:spPr>
          <a:xfrm>
            <a:off x="802850" y="2391692"/>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3</a:t>
            </a:r>
            <a:endParaRPr b="0" i="0" sz="1400" u="none" cap="none" strike="noStrike">
              <a:solidFill>
                <a:srgbClr val="082D49"/>
              </a:solidFill>
              <a:latin typeface="Arial"/>
              <a:ea typeface="Arial"/>
              <a:cs typeface="Arial"/>
              <a:sym typeface="Arial"/>
            </a:endParaRPr>
          </a:p>
        </p:txBody>
      </p:sp>
      <p:sp>
        <p:nvSpPr>
          <p:cNvPr id="156" name="Google Shape;156;p71"/>
          <p:cNvSpPr/>
          <p:nvPr/>
        </p:nvSpPr>
        <p:spPr>
          <a:xfrm>
            <a:off x="802850" y="3026867"/>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4</a:t>
            </a:r>
            <a:endParaRPr b="0" i="0" sz="1400" u="none" cap="none" strike="noStrike">
              <a:solidFill>
                <a:srgbClr val="082D49"/>
              </a:solidFill>
              <a:latin typeface="Arial"/>
              <a:ea typeface="Arial"/>
              <a:cs typeface="Arial"/>
              <a:sym typeface="Arial"/>
            </a:endParaRPr>
          </a:p>
        </p:txBody>
      </p:sp>
      <p:sp>
        <p:nvSpPr>
          <p:cNvPr id="157" name="Google Shape;157;p71"/>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8" name="Google Shape;158;p71"/>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9" name="Google Shape;159;p71"/>
          <p:cNvSpPr txBox="1"/>
          <p:nvPr>
            <p:ph idx="1" type="subTitle"/>
          </p:nvPr>
        </p:nvSpPr>
        <p:spPr>
          <a:xfrm>
            <a:off x="1224625" y="1129175"/>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60" name="Google Shape;160;p71"/>
          <p:cNvSpPr txBox="1"/>
          <p:nvPr>
            <p:ph idx="3" type="subTitle"/>
          </p:nvPr>
        </p:nvSpPr>
        <p:spPr>
          <a:xfrm>
            <a:off x="1224625" y="1793688"/>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61" name="Google Shape;161;p71"/>
          <p:cNvSpPr txBox="1"/>
          <p:nvPr>
            <p:ph idx="4" type="subTitle"/>
          </p:nvPr>
        </p:nvSpPr>
        <p:spPr>
          <a:xfrm>
            <a:off x="1224625" y="2435788"/>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62" name="Google Shape;162;p71"/>
          <p:cNvSpPr txBox="1"/>
          <p:nvPr>
            <p:ph idx="5" type="subTitle"/>
          </p:nvPr>
        </p:nvSpPr>
        <p:spPr>
          <a:xfrm>
            <a:off x="1224625" y="3063525"/>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63" name="Google Shape;163;p7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1 1 1">
  <p:cSld name="CUSTOM_10_1_1">
    <p:spTree>
      <p:nvGrpSpPr>
        <p:cNvPr id="1690" name="Shape 1690"/>
        <p:cNvGrpSpPr/>
        <p:nvPr/>
      </p:nvGrpSpPr>
      <p:grpSpPr>
        <a:xfrm>
          <a:off x="0" y="0"/>
          <a:ext cx="0" cy="0"/>
          <a:chOff x="0" y="0"/>
          <a:chExt cx="0" cy="0"/>
        </a:xfrm>
      </p:grpSpPr>
      <p:sp>
        <p:nvSpPr>
          <p:cNvPr id="1691" name="Google Shape;1691;p225"/>
          <p:cNvSpPr txBox="1"/>
          <p:nvPr/>
        </p:nvSpPr>
        <p:spPr>
          <a:xfrm>
            <a:off x="311700" y="2688450"/>
            <a:ext cx="8520600" cy="75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0" lang="en" sz="4000" u="none" cap="none" strike="noStrike">
                <a:solidFill>
                  <a:srgbClr val="2E5E73"/>
                </a:solidFill>
                <a:latin typeface="Roboto Light"/>
                <a:ea typeface="Roboto Light"/>
                <a:cs typeface="Roboto Light"/>
                <a:sym typeface="Roboto Light"/>
              </a:rPr>
              <a:t>Time for a quick </a:t>
            </a:r>
            <a:r>
              <a:rPr b="1" i="0" lang="en" sz="4000" u="none" cap="none" strike="noStrike">
                <a:solidFill>
                  <a:srgbClr val="2E5E73"/>
                </a:solidFill>
                <a:latin typeface="Roboto"/>
                <a:ea typeface="Roboto"/>
                <a:cs typeface="Roboto"/>
                <a:sym typeface="Roboto"/>
              </a:rPr>
              <a:t>video</a:t>
            </a:r>
            <a:endParaRPr b="0" i="0" sz="4000" u="none" cap="none" strike="noStrike">
              <a:solidFill>
                <a:srgbClr val="2E5E73"/>
              </a:solidFill>
              <a:latin typeface="Roboto Light"/>
              <a:ea typeface="Roboto Light"/>
              <a:cs typeface="Roboto Light"/>
              <a:sym typeface="Roboto Light"/>
            </a:endParaRPr>
          </a:p>
        </p:txBody>
      </p:sp>
      <p:pic>
        <p:nvPicPr>
          <p:cNvPr id="1692" name="Google Shape;1692;p225"/>
          <p:cNvPicPr preferRelativeResize="0"/>
          <p:nvPr/>
        </p:nvPicPr>
        <p:blipFill rotWithShape="1">
          <a:blip r:embed="rId2">
            <a:alphaModFix/>
          </a:blip>
          <a:srcRect b="0" l="0" r="0" t="0"/>
          <a:stretch/>
        </p:blipFill>
        <p:spPr>
          <a:xfrm>
            <a:off x="3915850" y="1659175"/>
            <a:ext cx="1312300" cy="945700"/>
          </a:xfrm>
          <a:prstGeom prst="rect">
            <a:avLst/>
          </a:prstGeom>
          <a:noFill/>
          <a:ln>
            <a:noFill/>
          </a:ln>
        </p:spPr>
      </p:pic>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1 1 1 1">
  <p:cSld name="CUSTOM_10_1_1_1">
    <p:spTree>
      <p:nvGrpSpPr>
        <p:cNvPr id="1693" name="Shape 1693"/>
        <p:cNvGrpSpPr/>
        <p:nvPr/>
      </p:nvGrpSpPr>
      <p:grpSpPr>
        <a:xfrm>
          <a:off x="0" y="0"/>
          <a:ext cx="0" cy="0"/>
          <a:chOff x="0" y="0"/>
          <a:chExt cx="0" cy="0"/>
        </a:xfrm>
      </p:grpSpPr>
      <p:sp>
        <p:nvSpPr>
          <p:cNvPr id="1694" name="Google Shape;1694;p226"/>
          <p:cNvSpPr txBox="1"/>
          <p:nvPr/>
        </p:nvSpPr>
        <p:spPr>
          <a:xfrm>
            <a:off x="311700" y="2938100"/>
            <a:ext cx="8520600" cy="75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n" sz="4000" u="none" cap="none" strike="noStrike">
                <a:solidFill>
                  <a:srgbClr val="2E5E73"/>
                </a:solidFill>
                <a:latin typeface="Roboto"/>
                <a:ea typeface="Roboto"/>
                <a:cs typeface="Roboto"/>
                <a:sym typeface="Roboto"/>
              </a:rPr>
              <a:t>Peer </a:t>
            </a:r>
            <a:r>
              <a:rPr b="0" i="0" lang="en" sz="4000" u="none" cap="none" strike="noStrike">
                <a:solidFill>
                  <a:srgbClr val="2E5E73"/>
                </a:solidFill>
                <a:latin typeface="Roboto Light"/>
                <a:ea typeface="Roboto Light"/>
                <a:cs typeface="Roboto Light"/>
                <a:sym typeface="Roboto Light"/>
              </a:rPr>
              <a:t>review</a:t>
            </a:r>
            <a:endParaRPr b="0" i="0" sz="4000" u="none" cap="none" strike="noStrike">
              <a:solidFill>
                <a:srgbClr val="2E5E73"/>
              </a:solidFill>
              <a:latin typeface="Roboto Light"/>
              <a:ea typeface="Roboto Light"/>
              <a:cs typeface="Roboto Light"/>
              <a:sym typeface="Roboto Light"/>
            </a:endParaRPr>
          </a:p>
        </p:txBody>
      </p:sp>
      <p:pic>
        <p:nvPicPr>
          <p:cNvPr id="1695" name="Google Shape;1695;p226"/>
          <p:cNvPicPr preferRelativeResize="0"/>
          <p:nvPr/>
        </p:nvPicPr>
        <p:blipFill rotWithShape="1">
          <a:blip r:embed="rId2">
            <a:alphaModFix/>
          </a:blip>
          <a:srcRect b="0" l="0" r="0" t="0"/>
          <a:stretch/>
        </p:blipFill>
        <p:spPr>
          <a:xfrm>
            <a:off x="3926225" y="1453000"/>
            <a:ext cx="1291550" cy="1291550"/>
          </a:xfrm>
          <a:prstGeom prst="rect">
            <a:avLst/>
          </a:prstGeom>
          <a:noFill/>
          <a:ln>
            <a:noFill/>
          </a:ln>
        </p:spPr>
      </p:pic>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1 1 1 1 2">
  <p:cSld name="CUSTOM_10_1_1_1_2">
    <p:spTree>
      <p:nvGrpSpPr>
        <p:cNvPr id="1696" name="Shape 1696"/>
        <p:cNvGrpSpPr/>
        <p:nvPr/>
      </p:nvGrpSpPr>
      <p:grpSpPr>
        <a:xfrm>
          <a:off x="0" y="0"/>
          <a:ext cx="0" cy="0"/>
          <a:chOff x="0" y="0"/>
          <a:chExt cx="0" cy="0"/>
        </a:xfrm>
      </p:grpSpPr>
      <p:sp>
        <p:nvSpPr>
          <p:cNvPr id="1697" name="Google Shape;1697;p227"/>
          <p:cNvSpPr txBox="1"/>
          <p:nvPr/>
        </p:nvSpPr>
        <p:spPr>
          <a:xfrm>
            <a:off x="311700" y="2938100"/>
            <a:ext cx="8520600" cy="75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0" lang="en" sz="4000" u="none" cap="none" strike="noStrike">
                <a:solidFill>
                  <a:srgbClr val="2E5E73"/>
                </a:solidFill>
                <a:latin typeface="Roboto"/>
                <a:ea typeface="Roboto"/>
                <a:cs typeface="Roboto"/>
                <a:sym typeface="Roboto"/>
              </a:rPr>
              <a:t>Let’s </a:t>
            </a:r>
            <a:r>
              <a:rPr b="1" i="0" lang="en" sz="4000" u="none" cap="none" strike="noStrike">
                <a:solidFill>
                  <a:srgbClr val="2E5E73"/>
                </a:solidFill>
                <a:latin typeface="Roboto"/>
                <a:ea typeface="Roboto"/>
                <a:cs typeface="Roboto"/>
                <a:sym typeface="Roboto"/>
              </a:rPr>
              <a:t>recap</a:t>
            </a:r>
            <a:endParaRPr b="1" i="0" sz="4000" u="none" cap="none" strike="noStrike">
              <a:solidFill>
                <a:srgbClr val="2E5E73"/>
              </a:solidFill>
              <a:latin typeface="Roboto"/>
              <a:ea typeface="Roboto"/>
              <a:cs typeface="Roboto"/>
              <a:sym typeface="Roboto"/>
            </a:endParaRPr>
          </a:p>
        </p:txBody>
      </p:sp>
      <p:pic>
        <p:nvPicPr>
          <p:cNvPr id="1698" name="Google Shape;1698;p227"/>
          <p:cNvPicPr preferRelativeResize="0"/>
          <p:nvPr/>
        </p:nvPicPr>
        <p:blipFill rotWithShape="1">
          <a:blip r:embed="rId2">
            <a:alphaModFix/>
          </a:blip>
          <a:srcRect b="0" l="0" r="0" t="0"/>
          <a:stretch/>
        </p:blipFill>
        <p:spPr>
          <a:xfrm>
            <a:off x="3926225" y="1435359"/>
            <a:ext cx="1291550" cy="1326833"/>
          </a:xfrm>
          <a:prstGeom prst="rect">
            <a:avLst/>
          </a:prstGeom>
          <a:noFill/>
          <a:ln>
            <a:noFill/>
          </a:ln>
        </p:spPr>
      </p:pic>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1 1 1 1 2 2">
  <p:cSld name="CUSTOM_10_1_1_1_2_2">
    <p:spTree>
      <p:nvGrpSpPr>
        <p:cNvPr id="1699" name="Shape 1699"/>
        <p:cNvGrpSpPr/>
        <p:nvPr/>
      </p:nvGrpSpPr>
      <p:grpSpPr>
        <a:xfrm>
          <a:off x="0" y="0"/>
          <a:ext cx="0" cy="0"/>
          <a:chOff x="0" y="0"/>
          <a:chExt cx="0" cy="0"/>
        </a:xfrm>
      </p:grpSpPr>
      <p:sp>
        <p:nvSpPr>
          <p:cNvPr id="1700" name="Google Shape;1700;p228"/>
          <p:cNvSpPr txBox="1"/>
          <p:nvPr/>
        </p:nvSpPr>
        <p:spPr>
          <a:xfrm>
            <a:off x="311700" y="2938100"/>
            <a:ext cx="8520600" cy="75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n" sz="4000" u="none" cap="none" strike="noStrike">
                <a:solidFill>
                  <a:srgbClr val="2E5E73"/>
                </a:solidFill>
                <a:latin typeface="Roboto"/>
                <a:ea typeface="Roboto"/>
                <a:cs typeface="Roboto"/>
                <a:sym typeface="Roboto"/>
              </a:rPr>
              <a:t>Next</a:t>
            </a:r>
            <a:endParaRPr b="1" i="0" sz="4000" u="none" cap="none" strike="noStrike">
              <a:solidFill>
                <a:srgbClr val="2E5E73"/>
              </a:solidFill>
              <a:latin typeface="Roboto"/>
              <a:ea typeface="Roboto"/>
              <a:cs typeface="Roboto"/>
              <a:sym typeface="Roboto"/>
            </a:endParaRPr>
          </a:p>
        </p:txBody>
      </p:sp>
      <p:grpSp>
        <p:nvGrpSpPr>
          <p:cNvPr id="1701" name="Google Shape;1701;p228"/>
          <p:cNvGrpSpPr/>
          <p:nvPr/>
        </p:nvGrpSpPr>
        <p:grpSpPr>
          <a:xfrm>
            <a:off x="3926232" y="1470628"/>
            <a:ext cx="1291534" cy="1291580"/>
            <a:chOff x="4898908" y="4195167"/>
            <a:chExt cx="459000" cy="459000"/>
          </a:xfrm>
        </p:grpSpPr>
        <p:sp>
          <p:nvSpPr>
            <p:cNvPr id="1702" name="Google Shape;1702;p228"/>
            <p:cNvSpPr/>
            <p:nvPr/>
          </p:nvSpPr>
          <p:spPr>
            <a:xfrm>
              <a:off x="4898908" y="4195167"/>
              <a:ext cx="459000" cy="459000"/>
            </a:xfrm>
            <a:prstGeom prst="ellipse">
              <a:avLst/>
            </a:prstGeom>
            <a:noFill/>
            <a:ln cap="flat" cmpd="sng" w="19050">
              <a:solidFill>
                <a:srgbClr val="28363B"/>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82D49"/>
                </a:solidFill>
                <a:latin typeface="Arial"/>
                <a:ea typeface="Arial"/>
                <a:cs typeface="Arial"/>
                <a:sym typeface="Arial"/>
              </a:endParaRPr>
            </a:p>
          </p:txBody>
        </p:sp>
        <p:sp>
          <p:nvSpPr>
            <p:cNvPr id="1703" name="Google Shape;1703;p228"/>
            <p:cNvSpPr/>
            <p:nvPr/>
          </p:nvSpPr>
          <p:spPr>
            <a:xfrm>
              <a:off x="5101067" y="4330887"/>
              <a:ext cx="93400" cy="187578"/>
            </a:xfrm>
            <a:custGeom>
              <a:rect b="b" l="l" r="r" t="t"/>
              <a:pathLst>
                <a:path extrusionOk="0" fill="none" h="206130" w="102637">
                  <a:moveTo>
                    <a:pt x="0" y="1"/>
                  </a:moveTo>
                  <a:lnTo>
                    <a:pt x="102637" y="103065"/>
                  </a:lnTo>
                  <a:lnTo>
                    <a:pt x="0" y="206129"/>
                  </a:lnTo>
                </a:path>
              </a:pathLst>
            </a:custGeom>
            <a:noFill/>
            <a:ln cap="rnd" cmpd="sng" w="19050">
              <a:solidFill>
                <a:srgbClr val="082D4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8363B"/>
                </a:solidFill>
                <a:latin typeface="Arial"/>
                <a:ea typeface="Arial"/>
                <a:cs typeface="Arial"/>
                <a:sym typeface="Arial"/>
              </a:endParaRPr>
            </a:p>
          </p:txBody>
        </p:sp>
      </p:gr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1 1 1 1 2 1">
  <p:cSld name="CUSTOM_10_1_1_1_2_1">
    <p:spTree>
      <p:nvGrpSpPr>
        <p:cNvPr id="1704" name="Shape 1704"/>
        <p:cNvGrpSpPr/>
        <p:nvPr/>
      </p:nvGrpSpPr>
      <p:grpSpPr>
        <a:xfrm>
          <a:off x="0" y="0"/>
          <a:ext cx="0" cy="0"/>
          <a:chOff x="0" y="0"/>
          <a:chExt cx="0" cy="0"/>
        </a:xfrm>
      </p:grpSpPr>
      <p:sp>
        <p:nvSpPr>
          <p:cNvPr id="1705" name="Google Shape;1705;p229"/>
          <p:cNvSpPr/>
          <p:nvPr/>
        </p:nvSpPr>
        <p:spPr>
          <a:xfrm>
            <a:off x="4447475" y="925050"/>
            <a:ext cx="1281000" cy="1281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229"/>
          <p:cNvSpPr txBox="1"/>
          <p:nvPr/>
        </p:nvSpPr>
        <p:spPr>
          <a:xfrm>
            <a:off x="311700" y="2938100"/>
            <a:ext cx="8520600" cy="75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0" lang="en" sz="4000" u="none" cap="none" strike="noStrike">
                <a:solidFill>
                  <a:srgbClr val="2E5E73"/>
                </a:solidFill>
                <a:latin typeface="Roboto"/>
                <a:ea typeface="Roboto"/>
                <a:cs typeface="Roboto"/>
                <a:sym typeface="Roboto"/>
              </a:rPr>
              <a:t>The </a:t>
            </a:r>
            <a:r>
              <a:rPr b="1" i="0" lang="en" sz="4000" u="none" cap="none" strike="noStrike">
                <a:solidFill>
                  <a:srgbClr val="2E5E73"/>
                </a:solidFill>
                <a:latin typeface="Roboto"/>
                <a:ea typeface="Roboto"/>
                <a:cs typeface="Roboto"/>
                <a:sym typeface="Roboto"/>
              </a:rPr>
              <a:t>end</a:t>
            </a:r>
            <a:endParaRPr b="1" i="0" sz="4000" u="none" cap="none" strike="noStrike">
              <a:solidFill>
                <a:srgbClr val="2E5E73"/>
              </a:solidFill>
              <a:latin typeface="Roboto"/>
              <a:ea typeface="Roboto"/>
              <a:cs typeface="Roboto"/>
              <a:sym typeface="Roboto"/>
            </a:endParaRPr>
          </a:p>
        </p:txBody>
      </p:sp>
      <p:pic>
        <p:nvPicPr>
          <p:cNvPr id="1707" name="Google Shape;1707;p229"/>
          <p:cNvPicPr preferRelativeResize="0"/>
          <p:nvPr/>
        </p:nvPicPr>
        <p:blipFill rotWithShape="1">
          <a:blip r:embed="rId2">
            <a:alphaModFix/>
          </a:blip>
          <a:srcRect b="0" l="0" r="0" t="0"/>
          <a:stretch/>
        </p:blipFill>
        <p:spPr>
          <a:xfrm>
            <a:off x="3819450" y="1325700"/>
            <a:ext cx="1612400" cy="1612400"/>
          </a:xfrm>
          <a:prstGeom prst="rect">
            <a:avLst/>
          </a:prstGeom>
          <a:noFill/>
          <a:ln>
            <a:noFill/>
          </a:ln>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1 1 1 1 1">
  <p:cSld name="CUSTOM_10_1_1_1_1">
    <p:spTree>
      <p:nvGrpSpPr>
        <p:cNvPr id="1708" name="Shape 1708"/>
        <p:cNvGrpSpPr/>
        <p:nvPr/>
      </p:nvGrpSpPr>
      <p:grpSpPr>
        <a:xfrm>
          <a:off x="0" y="0"/>
          <a:ext cx="0" cy="0"/>
          <a:chOff x="0" y="0"/>
          <a:chExt cx="0" cy="0"/>
        </a:xfrm>
      </p:grpSpPr>
      <p:sp>
        <p:nvSpPr>
          <p:cNvPr id="1709" name="Google Shape;1709;p230"/>
          <p:cNvSpPr txBox="1"/>
          <p:nvPr/>
        </p:nvSpPr>
        <p:spPr>
          <a:xfrm>
            <a:off x="311700" y="2688450"/>
            <a:ext cx="8520600" cy="75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n" sz="4000" u="none" cap="none" strike="noStrike">
                <a:solidFill>
                  <a:srgbClr val="2E5E73"/>
                </a:solidFill>
                <a:latin typeface="Roboto"/>
                <a:ea typeface="Roboto"/>
                <a:cs typeface="Roboto"/>
                <a:sym typeface="Roboto"/>
              </a:rPr>
              <a:t>Questions?</a:t>
            </a:r>
            <a:endParaRPr b="0" i="0" sz="4000" u="none" cap="none" strike="noStrike">
              <a:solidFill>
                <a:srgbClr val="2E5E73"/>
              </a:solidFill>
              <a:latin typeface="Roboto Light"/>
              <a:ea typeface="Roboto Light"/>
              <a:cs typeface="Roboto Light"/>
              <a:sym typeface="Roboto Light"/>
            </a:endParaRPr>
          </a:p>
        </p:txBody>
      </p:sp>
      <p:pic>
        <p:nvPicPr>
          <p:cNvPr id="1710" name="Google Shape;1710;p230"/>
          <p:cNvPicPr preferRelativeResize="0"/>
          <p:nvPr/>
        </p:nvPicPr>
        <p:blipFill rotWithShape="1">
          <a:blip r:embed="rId2">
            <a:alphaModFix/>
          </a:blip>
          <a:srcRect b="0" l="0" r="0" t="0"/>
          <a:stretch/>
        </p:blipFill>
        <p:spPr>
          <a:xfrm>
            <a:off x="3762650" y="1443625"/>
            <a:ext cx="1345550" cy="1054620"/>
          </a:xfrm>
          <a:prstGeom prst="rect">
            <a:avLst/>
          </a:prstGeom>
          <a:noFill/>
          <a:ln>
            <a:noFill/>
          </a:ln>
        </p:spPr>
      </p:pic>
      <p:pic>
        <p:nvPicPr>
          <p:cNvPr id="1711" name="Google Shape;1711;p230"/>
          <p:cNvPicPr preferRelativeResize="0"/>
          <p:nvPr/>
        </p:nvPicPr>
        <p:blipFill rotWithShape="1">
          <a:blip r:embed="rId3">
            <a:alphaModFix/>
          </a:blip>
          <a:srcRect b="9853" l="0" r="0" t="0"/>
          <a:stretch/>
        </p:blipFill>
        <p:spPr>
          <a:xfrm>
            <a:off x="653025" y="3974475"/>
            <a:ext cx="870750" cy="1194250"/>
          </a:xfrm>
          <a:prstGeom prst="rect">
            <a:avLst/>
          </a:prstGeom>
          <a:noFill/>
          <a:ln>
            <a:noFill/>
          </a:ln>
        </p:spPr>
      </p:pic>
      <p:pic>
        <p:nvPicPr>
          <p:cNvPr id="1712" name="Google Shape;1712;p230"/>
          <p:cNvPicPr preferRelativeResize="0"/>
          <p:nvPr/>
        </p:nvPicPr>
        <p:blipFill rotWithShape="1">
          <a:blip r:embed="rId3">
            <a:alphaModFix/>
          </a:blip>
          <a:srcRect b="19664" l="0" r="0" t="0"/>
          <a:stretch/>
        </p:blipFill>
        <p:spPr>
          <a:xfrm flipH="1">
            <a:off x="1651350" y="4211600"/>
            <a:ext cx="783075" cy="957125"/>
          </a:xfrm>
          <a:prstGeom prst="rect">
            <a:avLst/>
          </a:prstGeom>
          <a:noFill/>
          <a:ln>
            <a:noFill/>
          </a:ln>
        </p:spPr>
      </p:pic>
      <p:pic>
        <p:nvPicPr>
          <p:cNvPr id="1713" name="Google Shape;1713;p230"/>
          <p:cNvPicPr preferRelativeResize="0"/>
          <p:nvPr/>
        </p:nvPicPr>
        <p:blipFill rotWithShape="1">
          <a:blip r:embed="rId3">
            <a:alphaModFix/>
          </a:blip>
          <a:srcRect b="30598" l="0" r="0" t="0"/>
          <a:stretch/>
        </p:blipFill>
        <p:spPr>
          <a:xfrm flipH="1">
            <a:off x="3638200" y="4387525"/>
            <a:ext cx="712575" cy="752400"/>
          </a:xfrm>
          <a:prstGeom prst="rect">
            <a:avLst/>
          </a:prstGeom>
          <a:noFill/>
          <a:ln>
            <a:noFill/>
          </a:ln>
        </p:spPr>
      </p:pic>
      <p:pic>
        <p:nvPicPr>
          <p:cNvPr id="1714" name="Google Shape;1714;p230"/>
          <p:cNvPicPr preferRelativeResize="0"/>
          <p:nvPr/>
        </p:nvPicPr>
        <p:blipFill rotWithShape="1">
          <a:blip r:embed="rId3">
            <a:alphaModFix/>
          </a:blip>
          <a:srcRect b="9853" l="0" r="0" t="0"/>
          <a:stretch/>
        </p:blipFill>
        <p:spPr>
          <a:xfrm>
            <a:off x="2655487" y="3820875"/>
            <a:ext cx="982713" cy="1347850"/>
          </a:xfrm>
          <a:prstGeom prst="rect">
            <a:avLst/>
          </a:prstGeom>
          <a:noFill/>
          <a:ln>
            <a:noFill/>
          </a:ln>
        </p:spPr>
      </p:pic>
      <p:pic>
        <p:nvPicPr>
          <p:cNvPr id="1715" name="Google Shape;1715;p230"/>
          <p:cNvPicPr preferRelativeResize="0"/>
          <p:nvPr/>
        </p:nvPicPr>
        <p:blipFill rotWithShape="1">
          <a:blip r:embed="rId3">
            <a:alphaModFix/>
          </a:blip>
          <a:srcRect b="9853" l="0" r="0" t="0"/>
          <a:stretch/>
        </p:blipFill>
        <p:spPr>
          <a:xfrm>
            <a:off x="4517888" y="3982537"/>
            <a:ext cx="870750" cy="1194250"/>
          </a:xfrm>
          <a:prstGeom prst="rect">
            <a:avLst/>
          </a:prstGeom>
          <a:noFill/>
          <a:ln>
            <a:noFill/>
          </a:ln>
        </p:spPr>
      </p:pic>
      <p:pic>
        <p:nvPicPr>
          <p:cNvPr id="1716" name="Google Shape;1716;p230"/>
          <p:cNvPicPr preferRelativeResize="0"/>
          <p:nvPr/>
        </p:nvPicPr>
        <p:blipFill rotWithShape="1">
          <a:blip r:embed="rId3">
            <a:alphaModFix/>
          </a:blip>
          <a:srcRect b="5686" l="0" r="0" t="0"/>
          <a:stretch/>
        </p:blipFill>
        <p:spPr>
          <a:xfrm flipH="1">
            <a:off x="5979175" y="4016252"/>
            <a:ext cx="783075" cy="1123675"/>
          </a:xfrm>
          <a:prstGeom prst="rect">
            <a:avLst/>
          </a:prstGeom>
          <a:noFill/>
          <a:ln>
            <a:noFill/>
          </a:ln>
        </p:spPr>
      </p:pic>
      <p:pic>
        <p:nvPicPr>
          <p:cNvPr id="1717" name="Google Shape;1717;p230"/>
          <p:cNvPicPr preferRelativeResize="0"/>
          <p:nvPr/>
        </p:nvPicPr>
        <p:blipFill rotWithShape="1">
          <a:blip r:embed="rId3">
            <a:alphaModFix/>
          </a:blip>
          <a:srcRect b="0" l="0" r="0" t="0"/>
          <a:stretch/>
        </p:blipFill>
        <p:spPr>
          <a:xfrm>
            <a:off x="7223650" y="3820875"/>
            <a:ext cx="870750" cy="1324800"/>
          </a:xfrm>
          <a:prstGeom prst="rect">
            <a:avLst/>
          </a:prstGeom>
          <a:noFill/>
          <a:ln>
            <a:noFill/>
          </a:ln>
        </p:spPr>
      </p:pic>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1 1 1 1 1 1">
  <p:cSld name="CUSTOM_10_1_1_1_1_1">
    <p:spTree>
      <p:nvGrpSpPr>
        <p:cNvPr id="1718" name="Shape 1718"/>
        <p:cNvGrpSpPr/>
        <p:nvPr/>
      </p:nvGrpSpPr>
      <p:grpSpPr>
        <a:xfrm>
          <a:off x="0" y="0"/>
          <a:ext cx="0" cy="0"/>
          <a:chOff x="0" y="0"/>
          <a:chExt cx="0" cy="0"/>
        </a:xfrm>
      </p:grpSpPr>
      <p:sp>
        <p:nvSpPr>
          <p:cNvPr id="1719" name="Google Shape;1719;p231"/>
          <p:cNvSpPr/>
          <p:nvPr/>
        </p:nvSpPr>
        <p:spPr>
          <a:xfrm flipH="1">
            <a:off x="1251238" y="1174875"/>
            <a:ext cx="2443200" cy="2443500"/>
          </a:xfrm>
          <a:prstGeom prst="wedgeEllipseCallout">
            <a:avLst>
              <a:gd fmla="val -20833" name="adj1"/>
              <a:gd fmla="val 62500" name="adj2"/>
            </a:avLst>
          </a:prstGeom>
          <a:solidFill>
            <a:srgbClr val="2E5E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231"/>
          <p:cNvSpPr/>
          <p:nvPr/>
        </p:nvSpPr>
        <p:spPr>
          <a:xfrm>
            <a:off x="5449563" y="1174875"/>
            <a:ext cx="2443200" cy="2443500"/>
          </a:xfrm>
          <a:prstGeom prst="wedgeEllipseCallout">
            <a:avLst>
              <a:gd fmla="val -20833" name="adj1"/>
              <a:gd fmla="val 62500" name="adj2"/>
            </a:avLst>
          </a:prstGeom>
          <a:solidFill>
            <a:srgbClr val="00C7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231"/>
          <p:cNvSpPr/>
          <p:nvPr/>
        </p:nvSpPr>
        <p:spPr>
          <a:xfrm>
            <a:off x="3586938" y="1399275"/>
            <a:ext cx="1994400" cy="1994700"/>
          </a:xfrm>
          <a:prstGeom prst="wedgeEllipseCallout">
            <a:avLst>
              <a:gd fmla="val -20833" name="adj1"/>
              <a:gd fmla="val 62500" name="adj2"/>
            </a:avLst>
          </a:pr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231"/>
          <p:cNvSpPr txBox="1"/>
          <p:nvPr/>
        </p:nvSpPr>
        <p:spPr>
          <a:xfrm>
            <a:off x="1418338" y="2020425"/>
            <a:ext cx="2109000" cy="75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n" sz="4000" u="none" cap="none" strike="noStrike">
                <a:solidFill>
                  <a:srgbClr val="FFFFFF"/>
                </a:solidFill>
                <a:latin typeface="Roboto"/>
                <a:ea typeface="Roboto"/>
                <a:cs typeface="Roboto"/>
                <a:sym typeface="Roboto"/>
              </a:rPr>
              <a:t>Share</a:t>
            </a:r>
            <a:endParaRPr b="1" i="0" sz="4000" u="none" cap="none" strike="noStrike">
              <a:solidFill>
                <a:srgbClr val="FFFFFF"/>
              </a:solidFill>
              <a:latin typeface="Roboto"/>
              <a:ea typeface="Roboto"/>
              <a:cs typeface="Roboto"/>
              <a:sym typeface="Roboto"/>
            </a:endParaRPr>
          </a:p>
        </p:txBody>
      </p:sp>
      <p:sp>
        <p:nvSpPr>
          <p:cNvPr id="1723" name="Google Shape;1723;p231"/>
          <p:cNvSpPr txBox="1"/>
          <p:nvPr/>
        </p:nvSpPr>
        <p:spPr>
          <a:xfrm>
            <a:off x="3529638" y="2020425"/>
            <a:ext cx="2109000" cy="75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n" sz="4000" u="none" cap="none" strike="noStrike">
                <a:solidFill>
                  <a:srgbClr val="FFFFFF"/>
                </a:solidFill>
                <a:latin typeface="Roboto"/>
                <a:ea typeface="Roboto"/>
                <a:cs typeface="Roboto"/>
                <a:sym typeface="Roboto"/>
              </a:rPr>
              <a:t>Your</a:t>
            </a:r>
            <a:endParaRPr b="1" i="0" sz="4000" u="none" cap="none" strike="noStrike">
              <a:solidFill>
                <a:srgbClr val="FFFFFF"/>
              </a:solidFill>
              <a:latin typeface="Roboto"/>
              <a:ea typeface="Roboto"/>
              <a:cs typeface="Roboto"/>
              <a:sym typeface="Roboto"/>
            </a:endParaRPr>
          </a:p>
        </p:txBody>
      </p:sp>
      <p:sp>
        <p:nvSpPr>
          <p:cNvPr id="1724" name="Google Shape;1724;p231"/>
          <p:cNvSpPr txBox="1"/>
          <p:nvPr/>
        </p:nvSpPr>
        <p:spPr>
          <a:xfrm>
            <a:off x="5469363" y="2020425"/>
            <a:ext cx="2403600" cy="75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n" sz="4000" u="none" cap="none" strike="noStrike">
                <a:solidFill>
                  <a:srgbClr val="FFFFFF"/>
                </a:solidFill>
                <a:latin typeface="Roboto"/>
                <a:ea typeface="Roboto"/>
                <a:cs typeface="Roboto"/>
                <a:sym typeface="Roboto"/>
              </a:rPr>
              <a:t>Answers</a:t>
            </a:r>
            <a:endParaRPr b="1" i="0" sz="4000" u="none" cap="none" strike="noStrike">
              <a:solidFill>
                <a:srgbClr val="FFFFFF"/>
              </a:solidFill>
              <a:latin typeface="Roboto"/>
              <a:ea typeface="Roboto"/>
              <a:cs typeface="Roboto"/>
              <a:sym typeface="Roboto"/>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2">
  <p:cSld name="CUSTOM_11">
    <p:spTree>
      <p:nvGrpSpPr>
        <p:cNvPr id="1725" name="Shape 1725"/>
        <p:cNvGrpSpPr/>
        <p:nvPr/>
      </p:nvGrpSpPr>
      <p:grpSpPr>
        <a:xfrm>
          <a:off x="0" y="0"/>
          <a:ext cx="0" cy="0"/>
          <a:chOff x="0" y="0"/>
          <a:chExt cx="0" cy="0"/>
        </a:xfrm>
      </p:grpSpPr>
      <p:sp>
        <p:nvSpPr>
          <p:cNvPr id="1726" name="Google Shape;1726;p232"/>
          <p:cNvSpPr/>
          <p:nvPr/>
        </p:nvSpPr>
        <p:spPr>
          <a:xfrm>
            <a:off x="953325" y="1778663"/>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p232"/>
          <p:cNvSpPr/>
          <p:nvPr/>
        </p:nvSpPr>
        <p:spPr>
          <a:xfrm>
            <a:off x="953325" y="2421088"/>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232"/>
          <p:cNvSpPr/>
          <p:nvPr/>
        </p:nvSpPr>
        <p:spPr>
          <a:xfrm>
            <a:off x="953325" y="3063525"/>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232"/>
          <p:cNvSpPr/>
          <p:nvPr/>
        </p:nvSpPr>
        <p:spPr>
          <a:xfrm>
            <a:off x="953325" y="3705313"/>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232"/>
          <p:cNvSpPr/>
          <p:nvPr/>
        </p:nvSpPr>
        <p:spPr>
          <a:xfrm>
            <a:off x="953325" y="4347738"/>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232"/>
          <p:cNvSpPr/>
          <p:nvPr/>
        </p:nvSpPr>
        <p:spPr>
          <a:xfrm>
            <a:off x="953325" y="1136875"/>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232"/>
          <p:cNvSpPr/>
          <p:nvPr/>
        </p:nvSpPr>
        <p:spPr>
          <a:xfrm>
            <a:off x="802850" y="1107479"/>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1</a:t>
            </a:r>
            <a:endParaRPr b="0" i="0" sz="1400" u="none" cap="none" strike="noStrike">
              <a:solidFill>
                <a:srgbClr val="082D49"/>
              </a:solidFill>
              <a:latin typeface="Arial"/>
              <a:ea typeface="Arial"/>
              <a:cs typeface="Arial"/>
              <a:sym typeface="Arial"/>
            </a:endParaRPr>
          </a:p>
        </p:txBody>
      </p:sp>
      <p:sp>
        <p:nvSpPr>
          <p:cNvPr id="1733" name="Google Shape;1733;p232"/>
          <p:cNvSpPr/>
          <p:nvPr/>
        </p:nvSpPr>
        <p:spPr>
          <a:xfrm>
            <a:off x="802850" y="1749267"/>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2</a:t>
            </a:r>
            <a:endParaRPr b="0" i="0" sz="1400" u="none" cap="none" strike="noStrike">
              <a:solidFill>
                <a:srgbClr val="082D49"/>
              </a:solidFill>
              <a:latin typeface="Arial"/>
              <a:ea typeface="Arial"/>
              <a:cs typeface="Arial"/>
              <a:sym typeface="Arial"/>
            </a:endParaRPr>
          </a:p>
        </p:txBody>
      </p:sp>
      <p:sp>
        <p:nvSpPr>
          <p:cNvPr id="1734" name="Google Shape;1734;p232"/>
          <p:cNvSpPr/>
          <p:nvPr/>
        </p:nvSpPr>
        <p:spPr>
          <a:xfrm>
            <a:off x="802850" y="2391692"/>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3</a:t>
            </a:r>
            <a:endParaRPr b="0" i="0" sz="1400" u="none" cap="none" strike="noStrike">
              <a:solidFill>
                <a:srgbClr val="082D49"/>
              </a:solidFill>
              <a:latin typeface="Arial"/>
              <a:ea typeface="Arial"/>
              <a:cs typeface="Arial"/>
              <a:sym typeface="Arial"/>
            </a:endParaRPr>
          </a:p>
        </p:txBody>
      </p:sp>
      <p:sp>
        <p:nvSpPr>
          <p:cNvPr id="1735" name="Google Shape;1735;p232"/>
          <p:cNvSpPr/>
          <p:nvPr/>
        </p:nvSpPr>
        <p:spPr>
          <a:xfrm>
            <a:off x="802850" y="3026867"/>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4</a:t>
            </a:r>
            <a:endParaRPr b="0" i="0" sz="1400" u="none" cap="none" strike="noStrike">
              <a:solidFill>
                <a:srgbClr val="082D49"/>
              </a:solidFill>
              <a:latin typeface="Arial"/>
              <a:ea typeface="Arial"/>
              <a:cs typeface="Arial"/>
              <a:sym typeface="Arial"/>
            </a:endParaRPr>
          </a:p>
        </p:txBody>
      </p:sp>
      <p:sp>
        <p:nvSpPr>
          <p:cNvPr id="1736" name="Google Shape;1736;p232"/>
          <p:cNvSpPr/>
          <p:nvPr/>
        </p:nvSpPr>
        <p:spPr>
          <a:xfrm>
            <a:off x="802850" y="3662042"/>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5</a:t>
            </a:r>
            <a:endParaRPr b="0" i="0" sz="1400" u="none" cap="none" strike="noStrike">
              <a:solidFill>
                <a:srgbClr val="082D49"/>
              </a:solidFill>
              <a:latin typeface="Arial"/>
              <a:ea typeface="Arial"/>
              <a:cs typeface="Arial"/>
              <a:sym typeface="Arial"/>
            </a:endParaRPr>
          </a:p>
        </p:txBody>
      </p:sp>
      <p:sp>
        <p:nvSpPr>
          <p:cNvPr id="1737" name="Google Shape;1737;p232"/>
          <p:cNvSpPr/>
          <p:nvPr/>
        </p:nvSpPr>
        <p:spPr>
          <a:xfrm>
            <a:off x="802850" y="4297217"/>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6</a:t>
            </a:r>
            <a:endParaRPr b="0" i="0" sz="1400" u="none" cap="none" strike="noStrike">
              <a:solidFill>
                <a:srgbClr val="082D49"/>
              </a:solidFill>
              <a:latin typeface="Arial"/>
              <a:ea typeface="Arial"/>
              <a:cs typeface="Arial"/>
              <a:sym typeface="Arial"/>
            </a:endParaRPr>
          </a:p>
        </p:txBody>
      </p:sp>
      <p:sp>
        <p:nvSpPr>
          <p:cNvPr id="1738" name="Google Shape;1738;p232"/>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39" name="Google Shape;1739;p232"/>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40" name="Google Shape;1740;p232"/>
          <p:cNvSpPr txBox="1"/>
          <p:nvPr>
            <p:ph idx="1" type="subTitle"/>
          </p:nvPr>
        </p:nvSpPr>
        <p:spPr>
          <a:xfrm>
            <a:off x="1354400" y="1129175"/>
            <a:ext cx="71160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741" name="Google Shape;1741;p232"/>
          <p:cNvSpPr txBox="1"/>
          <p:nvPr>
            <p:ph idx="3" type="subTitle"/>
          </p:nvPr>
        </p:nvSpPr>
        <p:spPr>
          <a:xfrm>
            <a:off x="1354400" y="1771638"/>
            <a:ext cx="71160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742" name="Google Shape;1742;p232"/>
          <p:cNvSpPr txBox="1"/>
          <p:nvPr>
            <p:ph idx="4" type="subTitle"/>
          </p:nvPr>
        </p:nvSpPr>
        <p:spPr>
          <a:xfrm>
            <a:off x="1354400" y="2417425"/>
            <a:ext cx="71160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743" name="Google Shape;1743;p232"/>
          <p:cNvSpPr txBox="1"/>
          <p:nvPr>
            <p:ph idx="5" type="subTitle"/>
          </p:nvPr>
        </p:nvSpPr>
        <p:spPr>
          <a:xfrm>
            <a:off x="1354400" y="3063213"/>
            <a:ext cx="71160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744" name="Google Shape;1744;p232"/>
          <p:cNvSpPr txBox="1"/>
          <p:nvPr>
            <p:ph idx="6" type="subTitle"/>
          </p:nvPr>
        </p:nvSpPr>
        <p:spPr>
          <a:xfrm>
            <a:off x="1354400" y="3705625"/>
            <a:ext cx="71160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745" name="Google Shape;1745;p232"/>
          <p:cNvSpPr txBox="1"/>
          <p:nvPr>
            <p:ph idx="7" type="subTitle"/>
          </p:nvPr>
        </p:nvSpPr>
        <p:spPr>
          <a:xfrm>
            <a:off x="1354400" y="4347725"/>
            <a:ext cx="71160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746" name="Google Shape;1746;p23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2 1">
  <p:cSld name="CUSTOM_11_1">
    <p:spTree>
      <p:nvGrpSpPr>
        <p:cNvPr id="1747" name="Shape 1747"/>
        <p:cNvGrpSpPr/>
        <p:nvPr/>
      </p:nvGrpSpPr>
      <p:grpSpPr>
        <a:xfrm>
          <a:off x="0" y="0"/>
          <a:ext cx="0" cy="0"/>
          <a:chOff x="0" y="0"/>
          <a:chExt cx="0" cy="0"/>
        </a:xfrm>
      </p:grpSpPr>
      <p:sp>
        <p:nvSpPr>
          <p:cNvPr id="1748" name="Google Shape;1748;p233"/>
          <p:cNvSpPr/>
          <p:nvPr/>
        </p:nvSpPr>
        <p:spPr>
          <a:xfrm>
            <a:off x="953325" y="1778663"/>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233"/>
          <p:cNvSpPr/>
          <p:nvPr/>
        </p:nvSpPr>
        <p:spPr>
          <a:xfrm>
            <a:off x="953325" y="2421088"/>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233"/>
          <p:cNvSpPr/>
          <p:nvPr/>
        </p:nvSpPr>
        <p:spPr>
          <a:xfrm>
            <a:off x="953325" y="3063525"/>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233"/>
          <p:cNvSpPr/>
          <p:nvPr/>
        </p:nvSpPr>
        <p:spPr>
          <a:xfrm>
            <a:off x="953325" y="3705313"/>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233"/>
          <p:cNvSpPr/>
          <p:nvPr/>
        </p:nvSpPr>
        <p:spPr>
          <a:xfrm>
            <a:off x="953325" y="1136875"/>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233"/>
          <p:cNvSpPr/>
          <p:nvPr/>
        </p:nvSpPr>
        <p:spPr>
          <a:xfrm>
            <a:off x="802850" y="1107479"/>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1</a:t>
            </a:r>
            <a:endParaRPr b="0" i="0" sz="1400" u="none" cap="none" strike="noStrike">
              <a:solidFill>
                <a:srgbClr val="082D49"/>
              </a:solidFill>
              <a:latin typeface="Arial"/>
              <a:ea typeface="Arial"/>
              <a:cs typeface="Arial"/>
              <a:sym typeface="Arial"/>
            </a:endParaRPr>
          </a:p>
        </p:txBody>
      </p:sp>
      <p:sp>
        <p:nvSpPr>
          <p:cNvPr id="1754" name="Google Shape;1754;p233"/>
          <p:cNvSpPr/>
          <p:nvPr/>
        </p:nvSpPr>
        <p:spPr>
          <a:xfrm>
            <a:off x="802850" y="1749267"/>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2</a:t>
            </a:r>
            <a:endParaRPr b="0" i="0" sz="1400" u="none" cap="none" strike="noStrike">
              <a:solidFill>
                <a:srgbClr val="082D49"/>
              </a:solidFill>
              <a:latin typeface="Arial"/>
              <a:ea typeface="Arial"/>
              <a:cs typeface="Arial"/>
              <a:sym typeface="Arial"/>
            </a:endParaRPr>
          </a:p>
        </p:txBody>
      </p:sp>
      <p:sp>
        <p:nvSpPr>
          <p:cNvPr id="1755" name="Google Shape;1755;p233"/>
          <p:cNvSpPr/>
          <p:nvPr/>
        </p:nvSpPr>
        <p:spPr>
          <a:xfrm>
            <a:off x="802850" y="2391692"/>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3</a:t>
            </a:r>
            <a:endParaRPr b="0" i="0" sz="1400" u="none" cap="none" strike="noStrike">
              <a:solidFill>
                <a:srgbClr val="082D49"/>
              </a:solidFill>
              <a:latin typeface="Arial"/>
              <a:ea typeface="Arial"/>
              <a:cs typeface="Arial"/>
              <a:sym typeface="Arial"/>
            </a:endParaRPr>
          </a:p>
        </p:txBody>
      </p:sp>
      <p:sp>
        <p:nvSpPr>
          <p:cNvPr id="1756" name="Google Shape;1756;p233"/>
          <p:cNvSpPr/>
          <p:nvPr/>
        </p:nvSpPr>
        <p:spPr>
          <a:xfrm>
            <a:off x="802850" y="3026867"/>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4</a:t>
            </a:r>
            <a:endParaRPr b="0" i="0" sz="1400" u="none" cap="none" strike="noStrike">
              <a:solidFill>
                <a:srgbClr val="082D49"/>
              </a:solidFill>
              <a:latin typeface="Arial"/>
              <a:ea typeface="Arial"/>
              <a:cs typeface="Arial"/>
              <a:sym typeface="Arial"/>
            </a:endParaRPr>
          </a:p>
        </p:txBody>
      </p:sp>
      <p:sp>
        <p:nvSpPr>
          <p:cNvPr id="1757" name="Google Shape;1757;p233"/>
          <p:cNvSpPr/>
          <p:nvPr/>
        </p:nvSpPr>
        <p:spPr>
          <a:xfrm>
            <a:off x="802850" y="3662042"/>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5</a:t>
            </a:r>
            <a:endParaRPr b="0" i="0" sz="1400" u="none" cap="none" strike="noStrike">
              <a:solidFill>
                <a:srgbClr val="082D49"/>
              </a:solidFill>
              <a:latin typeface="Arial"/>
              <a:ea typeface="Arial"/>
              <a:cs typeface="Arial"/>
              <a:sym typeface="Arial"/>
            </a:endParaRPr>
          </a:p>
        </p:txBody>
      </p:sp>
      <p:sp>
        <p:nvSpPr>
          <p:cNvPr id="1758" name="Google Shape;1758;p233"/>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59" name="Google Shape;1759;p233"/>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60" name="Google Shape;1760;p233"/>
          <p:cNvSpPr txBox="1"/>
          <p:nvPr>
            <p:ph idx="1" type="subTitle"/>
          </p:nvPr>
        </p:nvSpPr>
        <p:spPr>
          <a:xfrm>
            <a:off x="1354400" y="1129175"/>
            <a:ext cx="71160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761" name="Google Shape;1761;p233"/>
          <p:cNvSpPr txBox="1"/>
          <p:nvPr>
            <p:ph idx="3" type="subTitle"/>
          </p:nvPr>
        </p:nvSpPr>
        <p:spPr>
          <a:xfrm>
            <a:off x="1354400" y="1771638"/>
            <a:ext cx="71160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762" name="Google Shape;1762;p233"/>
          <p:cNvSpPr txBox="1"/>
          <p:nvPr>
            <p:ph idx="4" type="subTitle"/>
          </p:nvPr>
        </p:nvSpPr>
        <p:spPr>
          <a:xfrm>
            <a:off x="1354400" y="2417425"/>
            <a:ext cx="71160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763" name="Google Shape;1763;p233"/>
          <p:cNvSpPr txBox="1"/>
          <p:nvPr>
            <p:ph idx="5" type="subTitle"/>
          </p:nvPr>
        </p:nvSpPr>
        <p:spPr>
          <a:xfrm>
            <a:off x="1354400" y="3063213"/>
            <a:ext cx="71160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764" name="Google Shape;1764;p233"/>
          <p:cNvSpPr txBox="1"/>
          <p:nvPr>
            <p:ph idx="6" type="subTitle"/>
          </p:nvPr>
        </p:nvSpPr>
        <p:spPr>
          <a:xfrm>
            <a:off x="1354400" y="3705625"/>
            <a:ext cx="71160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765" name="Google Shape;1765;p23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2 1 1">
  <p:cSld name="CUSTOM_11_1_1">
    <p:spTree>
      <p:nvGrpSpPr>
        <p:cNvPr id="1766" name="Shape 1766"/>
        <p:cNvGrpSpPr/>
        <p:nvPr/>
      </p:nvGrpSpPr>
      <p:grpSpPr>
        <a:xfrm>
          <a:off x="0" y="0"/>
          <a:ext cx="0" cy="0"/>
          <a:chOff x="0" y="0"/>
          <a:chExt cx="0" cy="0"/>
        </a:xfrm>
      </p:grpSpPr>
      <p:sp>
        <p:nvSpPr>
          <p:cNvPr id="1767" name="Google Shape;1767;p234"/>
          <p:cNvSpPr/>
          <p:nvPr/>
        </p:nvSpPr>
        <p:spPr>
          <a:xfrm>
            <a:off x="953325" y="1778663"/>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p234"/>
          <p:cNvSpPr/>
          <p:nvPr/>
        </p:nvSpPr>
        <p:spPr>
          <a:xfrm>
            <a:off x="953325" y="2421088"/>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234"/>
          <p:cNvSpPr/>
          <p:nvPr/>
        </p:nvSpPr>
        <p:spPr>
          <a:xfrm>
            <a:off x="953325" y="3063525"/>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234"/>
          <p:cNvSpPr/>
          <p:nvPr/>
        </p:nvSpPr>
        <p:spPr>
          <a:xfrm>
            <a:off x="953325" y="1136875"/>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234"/>
          <p:cNvSpPr/>
          <p:nvPr/>
        </p:nvSpPr>
        <p:spPr>
          <a:xfrm>
            <a:off x="802850" y="1107479"/>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1</a:t>
            </a:r>
            <a:endParaRPr b="0" i="0" sz="1400" u="none" cap="none" strike="noStrike">
              <a:solidFill>
                <a:srgbClr val="082D49"/>
              </a:solidFill>
              <a:latin typeface="Arial"/>
              <a:ea typeface="Arial"/>
              <a:cs typeface="Arial"/>
              <a:sym typeface="Arial"/>
            </a:endParaRPr>
          </a:p>
        </p:txBody>
      </p:sp>
      <p:sp>
        <p:nvSpPr>
          <p:cNvPr id="1772" name="Google Shape;1772;p234"/>
          <p:cNvSpPr/>
          <p:nvPr/>
        </p:nvSpPr>
        <p:spPr>
          <a:xfrm>
            <a:off x="802850" y="1749267"/>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2</a:t>
            </a:r>
            <a:endParaRPr b="0" i="0" sz="1400" u="none" cap="none" strike="noStrike">
              <a:solidFill>
                <a:srgbClr val="082D49"/>
              </a:solidFill>
              <a:latin typeface="Arial"/>
              <a:ea typeface="Arial"/>
              <a:cs typeface="Arial"/>
              <a:sym typeface="Arial"/>
            </a:endParaRPr>
          </a:p>
        </p:txBody>
      </p:sp>
      <p:sp>
        <p:nvSpPr>
          <p:cNvPr id="1773" name="Google Shape;1773;p234"/>
          <p:cNvSpPr/>
          <p:nvPr/>
        </p:nvSpPr>
        <p:spPr>
          <a:xfrm>
            <a:off x="802850" y="2391692"/>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3</a:t>
            </a:r>
            <a:endParaRPr b="0" i="0" sz="1400" u="none" cap="none" strike="noStrike">
              <a:solidFill>
                <a:srgbClr val="082D49"/>
              </a:solidFill>
              <a:latin typeface="Arial"/>
              <a:ea typeface="Arial"/>
              <a:cs typeface="Arial"/>
              <a:sym typeface="Arial"/>
            </a:endParaRPr>
          </a:p>
        </p:txBody>
      </p:sp>
      <p:sp>
        <p:nvSpPr>
          <p:cNvPr id="1774" name="Google Shape;1774;p234"/>
          <p:cNvSpPr/>
          <p:nvPr/>
        </p:nvSpPr>
        <p:spPr>
          <a:xfrm>
            <a:off x="802850" y="3026867"/>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4</a:t>
            </a:r>
            <a:endParaRPr b="0" i="0" sz="1400" u="none" cap="none" strike="noStrike">
              <a:solidFill>
                <a:srgbClr val="082D49"/>
              </a:solidFill>
              <a:latin typeface="Arial"/>
              <a:ea typeface="Arial"/>
              <a:cs typeface="Arial"/>
              <a:sym typeface="Arial"/>
            </a:endParaRPr>
          </a:p>
        </p:txBody>
      </p:sp>
      <p:sp>
        <p:nvSpPr>
          <p:cNvPr id="1775" name="Google Shape;1775;p234"/>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76" name="Google Shape;1776;p234"/>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77" name="Google Shape;1777;p234"/>
          <p:cNvSpPr txBox="1"/>
          <p:nvPr>
            <p:ph idx="1" type="subTitle"/>
          </p:nvPr>
        </p:nvSpPr>
        <p:spPr>
          <a:xfrm>
            <a:off x="1354400" y="1129175"/>
            <a:ext cx="71160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778" name="Google Shape;1778;p234"/>
          <p:cNvSpPr txBox="1"/>
          <p:nvPr>
            <p:ph idx="3" type="subTitle"/>
          </p:nvPr>
        </p:nvSpPr>
        <p:spPr>
          <a:xfrm>
            <a:off x="1354400" y="1771638"/>
            <a:ext cx="71160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779" name="Google Shape;1779;p234"/>
          <p:cNvSpPr txBox="1"/>
          <p:nvPr>
            <p:ph idx="4" type="subTitle"/>
          </p:nvPr>
        </p:nvSpPr>
        <p:spPr>
          <a:xfrm>
            <a:off x="1354400" y="2417425"/>
            <a:ext cx="71160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780" name="Google Shape;1780;p234"/>
          <p:cNvSpPr txBox="1"/>
          <p:nvPr>
            <p:ph idx="5" type="subTitle"/>
          </p:nvPr>
        </p:nvSpPr>
        <p:spPr>
          <a:xfrm>
            <a:off x="1354400" y="3063213"/>
            <a:ext cx="71160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781" name="Google Shape;1781;p23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2 1 1 1">
  <p:cSld name="CUSTOM_21_1_1_1">
    <p:spTree>
      <p:nvGrpSpPr>
        <p:cNvPr id="164" name="Shape 164"/>
        <p:cNvGrpSpPr/>
        <p:nvPr/>
      </p:nvGrpSpPr>
      <p:grpSpPr>
        <a:xfrm>
          <a:off x="0" y="0"/>
          <a:ext cx="0" cy="0"/>
          <a:chOff x="0" y="0"/>
          <a:chExt cx="0" cy="0"/>
        </a:xfrm>
      </p:grpSpPr>
      <p:sp>
        <p:nvSpPr>
          <p:cNvPr id="165" name="Google Shape;165;p72"/>
          <p:cNvSpPr/>
          <p:nvPr/>
        </p:nvSpPr>
        <p:spPr>
          <a:xfrm>
            <a:off x="330600" y="127400"/>
            <a:ext cx="393600" cy="3936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6" name="Google Shape;166;p72"/>
          <p:cNvCxnSpPr/>
          <p:nvPr/>
        </p:nvCxnSpPr>
        <p:spPr>
          <a:xfrm>
            <a:off x="-9375" y="929900"/>
            <a:ext cx="7346700" cy="0"/>
          </a:xfrm>
          <a:prstGeom prst="straightConnector1">
            <a:avLst/>
          </a:prstGeom>
          <a:noFill/>
          <a:ln cap="flat" cmpd="sng" w="19050">
            <a:solidFill>
              <a:srgbClr val="2E5E73"/>
            </a:solidFill>
            <a:prstDash val="solid"/>
            <a:round/>
            <a:headEnd len="sm" w="sm" type="none"/>
            <a:tailEnd len="med" w="med" type="oval"/>
          </a:ln>
        </p:spPr>
      </p:cxnSp>
      <p:pic>
        <p:nvPicPr>
          <p:cNvPr id="167" name="Google Shape;167;p72"/>
          <p:cNvPicPr preferRelativeResize="0"/>
          <p:nvPr/>
        </p:nvPicPr>
        <p:blipFill rotWithShape="1">
          <a:blip r:embed="rId2">
            <a:alphaModFix/>
          </a:blip>
          <a:srcRect b="0" l="0" r="0" t="0"/>
          <a:stretch/>
        </p:blipFill>
        <p:spPr>
          <a:xfrm>
            <a:off x="173938" y="271538"/>
            <a:ext cx="496875" cy="496875"/>
          </a:xfrm>
          <a:prstGeom prst="rect">
            <a:avLst/>
          </a:prstGeom>
          <a:noFill/>
          <a:ln>
            <a:noFill/>
          </a:ln>
        </p:spPr>
      </p:pic>
      <p:sp>
        <p:nvSpPr>
          <p:cNvPr id="168" name="Google Shape;168;p72"/>
          <p:cNvSpPr/>
          <p:nvPr/>
        </p:nvSpPr>
        <p:spPr>
          <a:xfrm>
            <a:off x="953325" y="1778663"/>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72"/>
          <p:cNvSpPr/>
          <p:nvPr/>
        </p:nvSpPr>
        <p:spPr>
          <a:xfrm>
            <a:off x="953325" y="2421088"/>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72"/>
          <p:cNvSpPr/>
          <p:nvPr/>
        </p:nvSpPr>
        <p:spPr>
          <a:xfrm>
            <a:off x="953325" y="1136875"/>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72"/>
          <p:cNvSpPr/>
          <p:nvPr/>
        </p:nvSpPr>
        <p:spPr>
          <a:xfrm>
            <a:off x="802850" y="1107479"/>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1</a:t>
            </a:r>
            <a:endParaRPr b="0" i="0" sz="1400" u="none" cap="none" strike="noStrike">
              <a:solidFill>
                <a:srgbClr val="082D49"/>
              </a:solidFill>
              <a:latin typeface="Arial"/>
              <a:ea typeface="Arial"/>
              <a:cs typeface="Arial"/>
              <a:sym typeface="Arial"/>
            </a:endParaRPr>
          </a:p>
        </p:txBody>
      </p:sp>
      <p:sp>
        <p:nvSpPr>
          <p:cNvPr id="172" name="Google Shape;172;p72"/>
          <p:cNvSpPr/>
          <p:nvPr/>
        </p:nvSpPr>
        <p:spPr>
          <a:xfrm>
            <a:off x="802850" y="1749267"/>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2</a:t>
            </a:r>
            <a:endParaRPr b="0" i="0" sz="1400" u="none" cap="none" strike="noStrike">
              <a:solidFill>
                <a:srgbClr val="082D49"/>
              </a:solidFill>
              <a:latin typeface="Arial"/>
              <a:ea typeface="Arial"/>
              <a:cs typeface="Arial"/>
              <a:sym typeface="Arial"/>
            </a:endParaRPr>
          </a:p>
        </p:txBody>
      </p:sp>
      <p:sp>
        <p:nvSpPr>
          <p:cNvPr id="173" name="Google Shape;173;p72"/>
          <p:cNvSpPr/>
          <p:nvPr/>
        </p:nvSpPr>
        <p:spPr>
          <a:xfrm>
            <a:off x="802850" y="2391692"/>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3</a:t>
            </a:r>
            <a:endParaRPr b="0" i="0" sz="1400" u="none" cap="none" strike="noStrike">
              <a:solidFill>
                <a:srgbClr val="082D49"/>
              </a:solidFill>
              <a:latin typeface="Arial"/>
              <a:ea typeface="Arial"/>
              <a:cs typeface="Arial"/>
              <a:sym typeface="Arial"/>
            </a:endParaRPr>
          </a:p>
        </p:txBody>
      </p:sp>
      <p:sp>
        <p:nvSpPr>
          <p:cNvPr id="174" name="Google Shape;174;p72"/>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5" name="Google Shape;175;p72"/>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6" name="Google Shape;176;p72"/>
          <p:cNvSpPr txBox="1"/>
          <p:nvPr>
            <p:ph idx="1" type="subTitle"/>
          </p:nvPr>
        </p:nvSpPr>
        <p:spPr>
          <a:xfrm>
            <a:off x="1224625" y="1129175"/>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77" name="Google Shape;177;p72"/>
          <p:cNvSpPr txBox="1"/>
          <p:nvPr>
            <p:ph idx="3" type="subTitle"/>
          </p:nvPr>
        </p:nvSpPr>
        <p:spPr>
          <a:xfrm>
            <a:off x="1224625" y="1793688"/>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78" name="Google Shape;178;p72"/>
          <p:cNvSpPr txBox="1"/>
          <p:nvPr>
            <p:ph idx="4" type="subTitle"/>
          </p:nvPr>
        </p:nvSpPr>
        <p:spPr>
          <a:xfrm>
            <a:off x="1224625" y="2435788"/>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79" name="Google Shape;179;p7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3">
  <p:cSld name="CUSTOM_12">
    <p:spTree>
      <p:nvGrpSpPr>
        <p:cNvPr id="1782" name="Shape 1782"/>
        <p:cNvGrpSpPr/>
        <p:nvPr/>
      </p:nvGrpSpPr>
      <p:grpSpPr>
        <a:xfrm>
          <a:off x="0" y="0"/>
          <a:ext cx="0" cy="0"/>
          <a:chOff x="0" y="0"/>
          <a:chExt cx="0" cy="0"/>
        </a:xfrm>
      </p:grpSpPr>
      <p:sp>
        <p:nvSpPr>
          <p:cNvPr id="1783" name="Google Shape;1783;p235"/>
          <p:cNvSpPr txBox="1"/>
          <p:nvPr/>
        </p:nvSpPr>
        <p:spPr>
          <a:xfrm>
            <a:off x="705516" y="1475925"/>
            <a:ext cx="10266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1" i="0" lang="en" sz="4000" u="none" cap="none" strike="noStrike">
                <a:solidFill>
                  <a:srgbClr val="2E5E73"/>
                </a:solidFill>
                <a:latin typeface="Roboto"/>
                <a:ea typeface="Roboto"/>
                <a:cs typeface="Roboto"/>
                <a:sym typeface="Roboto"/>
              </a:rPr>
              <a:t>01.</a:t>
            </a:r>
            <a:endParaRPr b="1" i="0" sz="4000" u="none" cap="none" strike="noStrike">
              <a:solidFill>
                <a:srgbClr val="2E5E73"/>
              </a:solidFill>
              <a:latin typeface="Roboto"/>
              <a:ea typeface="Roboto"/>
              <a:cs typeface="Roboto"/>
              <a:sym typeface="Roboto"/>
            </a:endParaRPr>
          </a:p>
        </p:txBody>
      </p:sp>
      <p:sp>
        <p:nvSpPr>
          <p:cNvPr id="1784" name="Google Shape;1784;p235"/>
          <p:cNvSpPr txBox="1"/>
          <p:nvPr/>
        </p:nvSpPr>
        <p:spPr>
          <a:xfrm>
            <a:off x="3780364" y="1475925"/>
            <a:ext cx="10266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1" i="0" lang="en" sz="4000" u="none" cap="none" strike="noStrike">
                <a:solidFill>
                  <a:srgbClr val="2E5E73"/>
                </a:solidFill>
                <a:latin typeface="Roboto"/>
                <a:ea typeface="Roboto"/>
                <a:cs typeface="Roboto"/>
                <a:sym typeface="Roboto"/>
              </a:rPr>
              <a:t>02.</a:t>
            </a:r>
            <a:endParaRPr b="1" i="0" sz="4000" u="none" cap="none" strike="noStrike">
              <a:solidFill>
                <a:srgbClr val="2E5E73"/>
              </a:solidFill>
              <a:latin typeface="Roboto"/>
              <a:ea typeface="Roboto"/>
              <a:cs typeface="Roboto"/>
              <a:sym typeface="Roboto"/>
            </a:endParaRPr>
          </a:p>
        </p:txBody>
      </p:sp>
      <p:sp>
        <p:nvSpPr>
          <p:cNvPr id="1785" name="Google Shape;1785;p235"/>
          <p:cNvSpPr txBox="1"/>
          <p:nvPr/>
        </p:nvSpPr>
        <p:spPr>
          <a:xfrm>
            <a:off x="6846058" y="1475925"/>
            <a:ext cx="10266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1" i="0" lang="en" sz="4000" u="none" cap="none" strike="noStrike">
                <a:solidFill>
                  <a:srgbClr val="2E5E73"/>
                </a:solidFill>
                <a:latin typeface="Roboto"/>
                <a:ea typeface="Roboto"/>
                <a:cs typeface="Roboto"/>
                <a:sym typeface="Roboto"/>
              </a:rPr>
              <a:t>03.</a:t>
            </a:r>
            <a:endParaRPr b="1" i="0" sz="4000" u="none" cap="none" strike="noStrike">
              <a:solidFill>
                <a:srgbClr val="2E5E73"/>
              </a:solidFill>
              <a:latin typeface="Roboto"/>
              <a:ea typeface="Roboto"/>
              <a:cs typeface="Roboto"/>
              <a:sym typeface="Roboto"/>
            </a:endParaRPr>
          </a:p>
        </p:txBody>
      </p:sp>
      <p:cxnSp>
        <p:nvCxnSpPr>
          <p:cNvPr id="1786" name="Google Shape;1786;p235"/>
          <p:cNvCxnSpPr/>
          <p:nvPr/>
        </p:nvCxnSpPr>
        <p:spPr>
          <a:xfrm>
            <a:off x="820566" y="2314925"/>
            <a:ext cx="1809900" cy="0"/>
          </a:xfrm>
          <a:prstGeom prst="straightConnector1">
            <a:avLst/>
          </a:prstGeom>
          <a:noFill/>
          <a:ln cap="flat" cmpd="sng" w="19050">
            <a:solidFill>
              <a:srgbClr val="2E5E73"/>
            </a:solidFill>
            <a:prstDash val="solid"/>
            <a:round/>
            <a:headEnd len="sm" w="sm" type="none"/>
            <a:tailEnd len="sm" w="sm" type="none"/>
          </a:ln>
        </p:spPr>
      </p:cxnSp>
      <p:cxnSp>
        <p:nvCxnSpPr>
          <p:cNvPr id="1787" name="Google Shape;1787;p235"/>
          <p:cNvCxnSpPr/>
          <p:nvPr/>
        </p:nvCxnSpPr>
        <p:spPr>
          <a:xfrm>
            <a:off x="3894916" y="2314925"/>
            <a:ext cx="1809900" cy="0"/>
          </a:xfrm>
          <a:prstGeom prst="straightConnector1">
            <a:avLst/>
          </a:prstGeom>
          <a:noFill/>
          <a:ln cap="flat" cmpd="sng" w="19050">
            <a:solidFill>
              <a:srgbClr val="2E5E73"/>
            </a:solidFill>
            <a:prstDash val="solid"/>
            <a:round/>
            <a:headEnd len="sm" w="sm" type="none"/>
            <a:tailEnd len="sm" w="sm" type="none"/>
          </a:ln>
        </p:spPr>
      </p:cxnSp>
      <p:cxnSp>
        <p:nvCxnSpPr>
          <p:cNvPr id="1788" name="Google Shape;1788;p235"/>
          <p:cNvCxnSpPr/>
          <p:nvPr/>
        </p:nvCxnSpPr>
        <p:spPr>
          <a:xfrm>
            <a:off x="6954158" y="2314925"/>
            <a:ext cx="1809900" cy="0"/>
          </a:xfrm>
          <a:prstGeom prst="straightConnector1">
            <a:avLst/>
          </a:prstGeom>
          <a:noFill/>
          <a:ln cap="flat" cmpd="sng" w="19050">
            <a:solidFill>
              <a:srgbClr val="2E5E73"/>
            </a:solidFill>
            <a:prstDash val="solid"/>
            <a:round/>
            <a:headEnd len="sm" w="sm" type="none"/>
            <a:tailEnd len="sm" w="sm" type="none"/>
          </a:ln>
        </p:spPr>
      </p:cxnSp>
      <p:sp>
        <p:nvSpPr>
          <p:cNvPr id="1789" name="Google Shape;1789;p235"/>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90" name="Google Shape;1790;p235"/>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91" name="Google Shape;1791;p235"/>
          <p:cNvSpPr txBox="1"/>
          <p:nvPr>
            <p:ph idx="1" type="subTitle"/>
          </p:nvPr>
        </p:nvSpPr>
        <p:spPr>
          <a:xfrm>
            <a:off x="705500" y="3044000"/>
            <a:ext cx="1924500" cy="15828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792" name="Google Shape;1792;p235"/>
          <p:cNvSpPr txBox="1"/>
          <p:nvPr>
            <p:ph idx="3" type="subTitle"/>
          </p:nvPr>
        </p:nvSpPr>
        <p:spPr>
          <a:xfrm>
            <a:off x="3780350" y="3044000"/>
            <a:ext cx="1924500" cy="15828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793" name="Google Shape;1793;p235"/>
          <p:cNvSpPr txBox="1"/>
          <p:nvPr>
            <p:ph idx="4" type="subTitle"/>
          </p:nvPr>
        </p:nvSpPr>
        <p:spPr>
          <a:xfrm>
            <a:off x="6855175" y="3044000"/>
            <a:ext cx="1906200" cy="15828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794" name="Google Shape;1794;p235"/>
          <p:cNvSpPr txBox="1"/>
          <p:nvPr>
            <p:ph idx="5" type="title"/>
          </p:nvPr>
        </p:nvSpPr>
        <p:spPr>
          <a:xfrm>
            <a:off x="705500" y="2498225"/>
            <a:ext cx="1906200" cy="545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1795" name="Google Shape;1795;p235"/>
          <p:cNvSpPr txBox="1"/>
          <p:nvPr>
            <p:ph idx="6" type="title"/>
          </p:nvPr>
        </p:nvSpPr>
        <p:spPr>
          <a:xfrm>
            <a:off x="3780342" y="2498225"/>
            <a:ext cx="1906200" cy="545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1796" name="Google Shape;1796;p235"/>
          <p:cNvSpPr txBox="1"/>
          <p:nvPr>
            <p:ph idx="7" type="title"/>
          </p:nvPr>
        </p:nvSpPr>
        <p:spPr>
          <a:xfrm>
            <a:off x="6855172" y="2498225"/>
            <a:ext cx="1906200" cy="545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1797" name="Google Shape;1797;p23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4">
  <p:cSld name="CUSTOM_13">
    <p:spTree>
      <p:nvGrpSpPr>
        <p:cNvPr id="1798" name="Shape 1798"/>
        <p:cNvGrpSpPr/>
        <p:nvPr/>
      </p:nvGrpSpPr>
      <p:grpSpPr>
        <a:xfrm>
          <a:off x="0" y="0"/>
          <a:ext cx="0" cy="0"/>
          <a:chOff x="0" y="0"/>
          <a:chExt cx="0" cy="0"/>
        </a:xfrm>
      </p:grpSpPr>
      <p:sp>
        <p:nvSpPr>
          <p:cNvPr id="1799" name="Google Shape;1799;p236"/>
          <p:cNvSpPr/>
          <p:nvPr/>
        </p:nvSpPr>
        <p:spPr>
          <a:xfrm>
            <a:off x="834750" y="1661900"/>
            <a:ext cx="770100" cy="770100"/>
          </a:xfrm>
          <a:prstGeom prst="ellipse">
            <a:avLst/>
          </a:prstGeom>
          <a:solidFill>
            <a:srgbClr val="2E5E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p236"/>
          <p:cNvSpPr/>
          <p:nvPr/>
        </p:nvSpPr>
        <p:spPr>
          <a:xfrm>
            <a:off x="3719135" y="1661900"/>
            <a:ext cx="770100" cy="770100"/>
          </a:xfrm>
          <a:prstGeom prst="ellipse">
            <a:avLst/>
          </a:prstGeom>
          <a:solidFill>
            <a:srgbClr val="2E5E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p236"/>
          <p:cNvSpPr/>
          <p:nvPr/>
        </p:nvSpPr>
        <p:spPr>
          <a:xfrm>
            <a:off x="6614025" y="1661900"/>
            <a:ext cx="770100" cy="770100"/>
          </a:xfrm>
          <a:prstGeom prst="ellipse">
            <a:avLst/>
          </a:prstGeom>
          <a:solidFill>
            <a:srgbClr val="2E5E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p236"/>
          <p:cNvSpPr txBox="1"/>
          <p:nvPr/>
        </p:nvSpPr>
        <p:spPr>
          <a:xfrm>
            <a:off x="834750" y="1740300"/>
            <a:ext cx="7701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a:ea typeface="Roboto"/>
                <a:cs typeface="Roboto"/>
                <a:sym typeface="Roboto"/>
              </a:rPr>
              <a:t>01</a:t>
            </a:r>
            <a:endParaRPr b="0" i="0" sz="3000" u="none" cap="none" strike="noStrike">
              <a:solidFill>
                <a:srgbClr val="FFFFFF"/>
              </a:solidFill>
              <a:latin typeface="Roboto"/>
              <a:ea typeface="Roboto"/>
              <a:cs typeface="Roboto"/>
              <a:sym typeface="Roboto"/>
            </a:endParaRPr>
          </a:p>
        </p:txBody>
      </p:sp>
      <p:sp>
        <p:nvSpPr>
          <p:cNvPr id="1803" name="Google Shape;1803;p236"/>
          <p:cNvSpPr txBox="1"/>
          <p:nvPr/>
        </p:nvSpPr>
        <p:spPr>
          <a:xfrm>
            <a:off x="3719250" y="1740300"/>
            <a:ext cx="7701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a:ea typeface="Roboto"/>
                <a:cs typeface="Roboto"/>
                <a:sym typeface="Roboto"/>
              </a:rPr>
              <a:t>02</a:t>
            </a:r>
            <a:endParaRPr b="0" i="0" sz="3000" u="none" cap="none" strike="noStrike">
              <a:solidFill>
                <a:srgbClr val="FFFFFF"/>
              </a:solidFill>
              <a:latin typeface="Roboto"/>
              <a:ea typeface="Roboto"/>
              <a:cs typeface="Roboto"/>
              <a:sym typeface="Roboto"/>
            </a:endParaRPr>
          </a:p>
        </p:txBody>
      </p:sp>
      <p:sp>
        <p:nvSpPr>
          <p:cNvPr id="1804" name="Google Shape;1804;p236"/>
          <p:cNvSpPr txBox="1"/>
          <p:nvPr/>
        </p:nvSpPr>
        <p:spPr>
          <a:xfrm>
            <a:off x="6614025" y="1740300"/>
            <a:ext cx="7701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a:ea typeface="Roboto"/>
                <a:cs typeface="Roboto"/>
                <a:sym typeface="Roboto"/>
              </a:rPr>
              <a:t>03</a:t>
            </a:r>
            <a:endParaRPr b="0" i="0" sz="3000" u="none" cap="none" strike="noStrike">
              <a:solidFill>
                <a:srgbClr val="FFFFFF"/>
              </a:solidFill>
              <a:latin typeface="Roboto"/>
              <a:ea typeface="Roboto"/>
              <a:cs typeface="Roboto"/>
              <a:sym typeface="Roboto"/>
            </a:endParaRPr>
          </a:p>
        </p:txBody>
      </p:sp>
      <p:sp>
        <p:nvSpPr>
          <p:cNvPr id="1805" name="Google Shape;1805;p236"/>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06" name="Google Shape;1806;p236"/>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07" name="Google Shape;1807;p236"/>
          <p:cNvSpPr txBox="1"/>
          <p:nvPr>
            <p:ph idx="1" type="subTitle"/>
          </p:nvPr>
        </p:nvSpPr>
        <p:spPr>
          <a:xfrm>
            <a:off x="896450" y="2967800"/>
            <a:ext cx="1924500" cy="15828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Font typeface="Roboto"/>
              <a:buNone/>
              <a:defRPr sz="1400">
                <a:latin typeface="Roboto"/>
                <a:ea typeface="Roboto"/>
                <a:cs typeface="Roboto"/>
                <a:sym typeface="Roboto"/>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808" name="Google Shape;1808;p236"/>
          <p:cNvSpPr txBox="1"/>
          <p:nvPr>
            <p:ph idx="3" type="title"/>
          </p:nvPr>
        </p:nvSpPr>
        <p:spPr>
          <a:xfrm>
            <a:off x="896450" y="2422025"/>
            <a:ext cx="1906200" cy="545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1809" name="Google Shape;1809;p236"/>
          <p:cNvSpPr txBox="1"/>
          <p:nvPr>
            <p:ph idx="4" type="subTitle"/>
          </p:nvPr>
        </p:nvSpPr>
        <p:spPr>
          <a:xfrm>
            <a:off x="3804700" y="2967800"/>
            <a:ext cx="1924500" cy="15828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Font typeface="Roboto"/>
              <a:buNone/>
              <a:defRPr sz="1400">
                <a:latin typeface="Roboto"/>
                <a:ea typeface="Roboto"/>
                <a:cs typeface="Roboto"/>
                <a:sym typeface="Roboto"/>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810" name="Google Shape;1810;p236"/>
          <p:cNvSpPr txBox="1"/>
          <p:nvPr>
            <p:ph idx="5" type="title"/>
          </p:nvPr>
        </p:nvSpPr>
        <p:spPr>
          <a:xfrm>
            <a:off x="3804692" y="2422025"/>
            <a:ext cx="1906200" cy="545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1811" name="Google Shape;1811;p236"/>
          <p:cNvSpPr txBox="1"/>
          <p:nvPr>
            <p:ph idx="6" type="subTitle"/>
          </p:nvPr>
        </p:nvSpPr>
        <p:spPr>
          <a:xfrm>
            <a:off x="6732600" y="2967800"/>
            <a:ext cx="1906200" cy="15828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Font typeface="Roboto"/>
              <a:buNone/>
              <a:defRPr sz="1400">
                <a:latin typeface="Roboto"/>
                <a:ea typeface="Roboto"/>
                <a:cs typeface="Roboto"/>
                <a:sym typeface="Roboto"/>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812" name="Google Shape;1812;p236"/>
          <p:cNvSpPr txBox="1"/>
          <p:nvPr>
            <p:ph idx="7" type="title"/>
          </p:nvPr>
        </p:nvSpPr>
        <p:spPr>
          <a:xfrm>
            <a:off x="6732597" y="2422025"/>
            <a:ext cx="1906200" cy="545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1813" name="Google Shape;1813;p23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5">
  <p:cSld name="CUSTOM_14">
    <p:spTree>
      <p:nvGrpSpPr>
        <p:cNvPr id="1814" name="Shape 1814"/>
        <p:cNvGrpSpPr/>
        <p:nvPr/>
      </p:nvGrpSpPr>
      <p:grpSpPr>
        <a:xfrm>
          <a:off x="0" y="0"/>
          <a:ext cx="0" cy="0"/>
          <a:chOff x="0" y="0"/>
          <a:chExt cx="0" cy="0"/>
        </a:xfrm>
      </p:grpSpPr>
      <p:sp>
        <p:nvSpPr>
          <p:cNvPr id="1815" name="Google Shape;1815;p237"/>
          <p:cNvSpPr/>
          <p:nvPr/>
        </p:nvSpPr>
        <p:spPr>
          <a:xfrm>
            <a:off x="7060588" y="1805512"/>
            <a:ext cx="1600800" cy="1600800"/>
          </a:xfrm>
          <a:prstGeom prst="ellipse">
            <a:avLst/>
          </a:prstGeom>
          <a:noFill/>
          <a:ln cap="flat" cmpd="sng" w="19050">
            <a:solidFill>
              <a:srgbClr val="2E5E7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p237"/>
          <p:cNvSpPr/>
          <p:nvPr/>
        </p:nvSpPr>
        <p:spPr>
          <a:xfrm>
            <a:off x="6783224" y="1752025"/>
            <a:ext cx="1062300" cy="1981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17" name="Google Shape;1817;p237"/>
          <p:cNvCxnSpPr>
            <a:stCxn id="1818" idx="2"/>
          </p:cNvCxnSpPr>
          <p:nvPr/>
        </p:nvCxnSpPr>
        <p:spPr>
          <a:xfrm>
            <a:off x="1027532" y="1805519"/>
            <a:ext cx="6865200" cy="0"/>
          </a:xfrm>
          <a:prstGeom prst="straightConnector1">
            <a:avLst/>
          </a:prstGeom>
          <a:noFill/>
          <a:ln cap="flat" cmpd="sng" w="19050">
            <a:solidFill>
              <a:srgbClr val="2E5E73"/>
            </a:solidFill>
            <a:prstDash val="solid"/>
            <a:round/>
            <a:headEnd len="sm" w="sm" type="none"/>
            <a:tailEnd len="sm" w="sm" type="none"/>
          </a:ln>
        </p:spPr>
      </p:cxnSp>
      <p:sp>
        <p:nvSpPr>
          <p:cNvPr id="1818" name="Google Shape;1818;p237"/>
          <p:cNvSpPr/>
          <p:nvPr/>
        </p:nvSpPr>
        <p:spPr>
          <a:xfrm>
            <a:off x="1027532" y="1643969"/>
            <a:ext cx="323100" cy="323100"/>
          </a:xfrm>
          <a:prstGeom prst="ellipse">
            <a:avLst/>
          </a:prstGeom>
          <a:solidFill>
            <a:srgbClr val="FCB912"/>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82D49"/>
                </a:solidFill>
                <a:latin typeface="Roboto"/>
                <a:ea typeface="Roboto"/>
                <a:cs typeface="Roboto"/>
                <a:sym typeface="Roboto"/>
              </a:rPr>
              <a:t>1</a:t>
            </a:r>
            <a:endParaRPr b="1" i="0" sz="900" u="none" cap="none" strike="noStrike">
              <a:solidFill>
                <a:srgbClr val="082D49"/>
              </a:solidFill>
              <a:latin typeface="Roboto"/>
              <a:ea typeface="Roboto"/>
              <a:cs typeface="Roboto"/>
              <a:sym typeface="Roboto"/>
            </a:endParaRPr>
          </a:p>
        </p:txBody>
      </p:sp>
      <p:sp>
        <p:nvSpPr>
          <p:cNvPr id="1819" name="Google Shape;1819;p237"/>
          <p:cNvSpPr/>
          <p:nvPr/>
        </p:nvSpPr>
        <p:spPr>
          <a:xfrm>
            <a:off x="2878397" y="1643969"/>
            <a:ext cx="323100" cy="323100"/>
          </a:xfrm>
          <a:prstGeom prst="ellipse">
            <a:avLst/>
          </a:prstGeom>
          <a:solidFill>
            <a:srgbClr val="FCB912"/>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82D49"/>
                </a:solidFill>
                <a:latin typeface="Roboto"/>
                <a:ea typeface="Roboto"/>
                <a:cs typeface="Roboto"/>
                <a:sym typeface="Roboto"/>
              </a:rPr>
              <a:t>2</a:t>
            </a:r>
            <a:endParaRPr b="1" i="0" sz="900" u="none" cap="none" strike="noStrike">
              <a:solidFill>
                <a:srgbClr val="082D49"/>
              </a:solidFill>
              <a:latin typeface="Roboto"/>
              <a:ea typeface="Roboto"/>
              <a:cs typeface="Roboto"/>
              <a:sym typeface="Roboto"/>
            </a:endParaRPr>
          </a:p>
        </p:txBody>
      </p:sp>
      <p:sp>
        <p:nvSpPr>
          <p:cNvPr id="1820" name="Google Shape;1820;p237"/>
          <p:cNvSpPr/>
          <p:nvPr/>
        </p:nvSpPr>
        <p:spPr>
          <a:xfrm>
            <a:off x="4729234" y="1643969"/>
            <a:ext cx="323100" cy="323100"/>
          </a:xfrm>
          <a:prstGeom prst="ellipse">
            <a:avLst/>
          </a:prstGeom>
          <a:solidFill>
            <a:srgbClr val="F2F2F2"/>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82D49"/>
                </a:solidFill>
                <a:latin typeface="Roboto"/>
                <a:ea typeface="Roboto"/>
                <a:cs typeface="Roboto"/>
                <a:sym typeface="Roboto"/>
              </a:rPr>
              <a:t>3</a:t>
            </a:r>
            <a:endParaRPr b="1" i="0" sz="900" u="none" cap="none" strike="noStrike">
              <a:solidFill>
                <a:srgbClr val="082D49"/>
              </a:solidFill>
              <a:latin typeface="Roboto"/>
              <a:ea typeface="Roboto"/>
              <a:cs typeface="Roboto"/>
              <a:sym typeface="Roboto"/>
            </a:endParaRPr>
          </a:p>
        </p:txBody>
      </p:sp>
      <p:sp>
        <p:nvSpPr>
          <p:cNvPr id="1821" name="Google Shape;1821;p237"/>
          <p:cNvSpPr/>
          <p:nvPr/>
        </p:nvSpPr>
        <p:spPr>
          <a:xfrm>
            <a:off x="6580084" y="1643969"/>
            <a:ext cx="323100" cy="323100"/>
          </a:xfrm>
          <a:prstGeom prst="ellipse">
            <a:avLst/>
          </a:prstGeom>
          <a:solidFill>
            <a:srgbClr val="F2F2F2"/>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82D49"/>
                </a:solidFill>
                <a:latin typeface="Roboto"/>
                <a:ea typeface="Roboto"/>
                <a:cs typeface="Roboto"/>
                <a:sym typeface="Roboto"/>
              </a:rPr>
              <a:t>4</a:t>
            </a:r>
            <a:endParaRPr b="1" i="0" sz="900" u="none" cap="none" strike="noStrike">
              <a:solidFill>
                <a:srgbClr val="082D49"/>
              </a:solidFill>
              <a:latin typeface="Roboto"/>
              <a:ea typeface="Roboto"/>
              <a:cs typeface="Roboto"/>
              <a:sym typeface="Roboto"/>
            </a:endParaRPr>
          </a:p>
        </p:txBody>
      </p:sp>
      <p:cxnSp>
        <p:nvCxnSpPr>
          <p:cNvPr id="1822" name="Google Shape;1822;p237"/>
          <p:cNvCxnSpPr/>
          <p:nvPr/>
        </p:nvCxnSpPr>
        <p:spPr>
          <a:xfrm>
            <a:off x="800088" y="3406437"/>
            <a:ext cx="6857700" cy="0"/>
          </a:xfrm>
          <a:prstGeom prst="straightConnector1">
            <a:avLst/>
          </a:prstGeom>
          <a:noFill/>
          <a:ln cap="flat" cmpd="sng" w="19050">
            <a:solidFill>
              <a:srgbClr val="2E5E73"/>
            </a:solidFill>
            <a:prstDash val="solid"/>
            <a:round/>
            <a:headEnd len="med" w="med" type="oval"/>
            <a:tailEnd len="sm" w="sm" type="none"/>
          </a:ln>
        </p:spPr>
      </p:cxnSp>
      <p:sp>
        <p:nvSpPr>
          <p:cNvPr id="1823" name="Google Shape;1823;p237"/>
          <p:cNvSpPr/>
          <p:nvPr/>
        </p:nvSpPr>
        <p:spPr>
          <a:xfrm>
            <a:off x="1969832" y="3274946"/>
            <a:ext cx="323100" cy="323100"/>
          </a:xfrm>
          <a:prstGeom prst="ellipse">
            <a:avLst/>
          </a:prstGeom>
          <a:solidFill>
            <a:srgbClr val="F2F2F2"/>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82D49"/>
                </a:solidFill>
                <a:latin typeface="Roboto"/>
                <a:ea typeface="Roboto"/>
                <a:cs typeface="Roboto"/>
                <a:sym typeface="Roboto"/>
              </a:rPr>
              <a:t>8</a:t>
            </a:r>
            <a:endParaRPr b="1" i="0" sz="900" u="none" cap="none" strike="noStrike">
              <a:solidFill>
                <a:srgbClr val="082D49"/>
              </a:solidFill>
              <a:latin typeface="Roboto"/>
              <a:ea typeface="Roboto"/>
              <a:cs typeface="Roboto"/>
              <a:sym typeface="Roboto"/>
            </a:endParaRPr>
          </a:p>
        </p:txBody>
      </p:sp>
      <p:sp>
        <p:nvSpPr>
          <p:cNvPr id="1824" name="Google Shape;1824;p237"/>
          <p:cNvSpPr/>
          <p:nvPr/>
        </p:nvSpPr>
        <p:spPr>
          <a:xfrm>
            <a:off x="3820697" y="3274946"/>
            <a:ext cx="323100" cy="323100"/>
          </a:xfrm>
          <a:prstGeom prst="ellipse">
            <a:avLst/>
          </a:prstGeom>
          <a:solidFill>
            <a:srgbClr val="F2F2F2"/>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82D49"/>
                </a:solidFill>
                <a:latin typeface="Roboto"/>
                <a:ea typeface="Roboto"/>
                <a:cs typeface="Roboto"/>
                <a:sym typeface="Roboto"/>
              </a:rPr>
              <a:t>7</a:t>
            </a:r>
            <a:endParaRPr b="1" i="0" sz="900" u="none" cap="none" strike="noStrike">
              <a:solidFill>
                <a:srgbClr val="082D49"/>
              </a:solidFill>
              <a:latin typeface="Roboto"/>
              <a:ea typeface="Roboto"/>
              <a:cs typeface="Roboto"/>
              <a:sym typeface="Roboto"/>
            </a:endParaRPr>
          </a:p>
        </p:txBody>
      </p:sp>
      <p:sp>
        <p:nvSpPr>
          <p:cNvPr id="1825" name="Google Shape;1825;p237"/>
          <p:cNvSpPr/>
          <p:nvPr/>
        </p:nvSpPr>
        <p:spPr>
          <a:xfrm>
            <a:off x="5671534" y="3274946"/>
            <a:ext cx="323100" cy="323100"/>
          </a:xfrm>
          <a:prstGeom prst="ellipse">
            <a:avLst/>
          </a:prstGeom>
          <a:solidFill>
            <a:srgbClr val="F2F2F2"/>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82D49"/>
                </a:solidFill>
                <a:latin typeface="Roboto"/>
                <a:ea typeface="Roboto"/>
                <a:cs typeface="Roboto"/>
                <a:sym typeface="Roboto"/>
              </a:rPr>
              <a:t>6</a:t>
            </a:r>
            <a:endParaRPr b="1" i="0" sz="900" u="none" cap="none" strike="noStrike">
              <a:solidFill>
                <a:srgbClr val="082D49"/>
              </a:solidFill>
              <a:latin typeface="Roboto"/>
              <a:ea typeface="Roboto"/>
              <a:cs typeface="Roboto"/>
              <a:sym typeface="Roboto"/>
            </a:endParaRPr>
          </a:p>
        </p:txBody>
      </p:sp>
      <p:sp>
        <p:nvSpPr>
          <p:cNvPr id="1826" name="Google Shape;1826;p237"/>
          <p:cNvSpPr/>
          <p:nvPr/>
        </p:nvSpPr>
        <p:spPr>
          <a:xfrm>
            <a:off x="7522384" y="3274946"/>
            <a:ext cx="323100" cy="323100"/>
          </a:xfrm>
          <a:prstGeom prst="ellipse">
            <a:avLst/>
          </a:prstGeom>
          <a:solidFill>
            <a:srgbClr val="F2F2F2"/>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82D49"/>
                </a:solidFill>
                <a:latin typeface="Roboto"/>
                <a:ea typeface="Roboto"/>
                <a:cs typeface="Roboto"/>
                <a:sym typeface="Roboto"/>
              </a:rPr>
              <a:t>5</a:t>
            </a:r>
            <a:endParaRPr b="1" i="0" sz="900" u="none" cap="none" strike="noStrike">
              <a:solidFill>
                <a:srgbClr val="082D49"/>
              </a:solidFill>
              <a:latin typeface="Roboto"/>
              <a:ea typeface="Roboto"/>
              <a:cs typeface="Roboto"/>
              <a:sym typeface="Roboto"/>
            </a:endParaRPr>
          </a:p>
        </p:txBody>
      </p:sp>
      <p:sp>
        <p:nvSpPr>
          <p:cNvPr id="1827" name="Google Shape;1827;p237"/>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28" name="Google Shape;1828;p237"/>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29" name="Google Shape;1829;p237"/>
          <p:cNvSpPr txBox="1"/>
          <p:nvPr>
            <p:ph idx="1" type="subTitle"/>
          </p:nvPr>
        </p:nvSpPr>
        <p:spPr>
          <a:xfrm>
            <a:off x="518525" y="2257900"/>
            <a:ext cx="1451400" cy="7053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800"/>
              <a:buNone/>
              <a:defRPr sz="800"/>
            </a:lvl1pPr>
            <a:lvl2pPr lvl="1" algn="l">
              <a:lnSpc>
                <a:spcPct val="115000"/>
              </a:lnSpc>
              <a:spcBef>
                <a:spcPts val="0"/>
              </a:spcBef>
              <a:spcAft>
                <a:spcPts val="0"/>
              </a:spcAft>
              <a:buSzPts val="800"/>
              <a:buNone/>
              <a:defRPr sz="800"/>
            </a:lvl2pPr>
            <a:lvl3pPr lvl="2" algn="l">
              <a:lnSpc>
                <a:spcPct val="115000"/>
              </a:lnSpc>
              <a:spcBef>
                <a:spcPts val="0"/>
              </a:spcBef>
              <a:spcAft>
                <a:spcPts val="0"/>
              </a:spcAft>
              <a:buSzPts val="800"/>
              <a:buNone/>
              <a:defRPr sz="800"/>
            </a:lvl3pPr>
            <a:lvl4pPr lvl="3" algn="l">
              <a:lnSpc>
                <a:spcPct val="115000"/>
              </a:lnSpc>
              <a:spcBef>
                <a:spcPts val="0"/>
              </a:spcBef>
              <a:spcAft>
                <a:spcPts val="0"/>
              </a:spcAft>
              <a:buSzPts val="800"/>
              <a:buNone/>
              <a:defRPr sz="800"/>
            </a:lvl4pPr>
            <a:lvl5pPr lvl="4" algn="l">
              <a:lnSpc>
                <a:spcPct val="115000"/>
              </a:lnSpc>
              <a:spcBef>
                <a:spcPts val="0"/>
              </a:spcBef>
              <a:spcAft>
                <a:spcPts val="0"/>
              </a:spcAft>
              <a:buSzPts val="800"/>
              <a:buNone/>
              <a:defRPr sz="800"/>
            </a:lvl5pPr>
            <a:lvl6pPr lvl="5" algn="l">
              <a:lnSpc>
                <a:spcPct val="115000"/>
              </a:lnSpc>
              <a:spcBef>
                <a:spcPts val="0"/>
              </a:spcBef>
              <a:spcAft>
                <a:spcPts val="0"/>
              </a:spcAft>
              <a:buSzPts val="800"/>
              <a:buNone/>
              <a:defRPr sz="800"/>
            </a:lvl6pPr>
            <a:lvl7pPr lvl="6" algn="l">
              <a:lnSpc>
                <a:spcPct val="115000"/>
              </a:lnSpc>
              <a:spcBef>
                <a:spcPts val="0"/>
              </a:spcBef>
              <a:spcAft>
                <a:spcPts val="0"/>
              </a:spcAft>
              <a:buSzPts val="800"/>
              <a:buNone/>
              <a:defRPr sz="800"/>
            </a:lvl7pPr>
            <a:lvl8pPr lvl="7" algn="l">
              <a:lnSpc>
                <a:spcPct val="115000"/>
              </a:lnSpc>
              <a:spcBef>
                <a:spcPts val="0"/>
              </a:spcBef>
              <a:spcAft>
                <a:spcPts val="0"/>
              </a:spcAft>
              <a:buSzPts val="800"/>
              <a:buNone/>
              <a:defRPr sz="800"/>
            </a:lvl8pPr>
            <a:lvl9pPr lvl="8" algn="l">
              <a:lnSpc>
                <a:spcPct val="115000"/>
              </a:lnSpc>
              <a:spcBef>
                <a:spcPts val="0"/>
              </a:spcBef>
              <a:spcAft>
                <a:spcPts val="0"/>
              </a:spcAft>
              <a:buSzPts val="800"/>
              <a:buNone/>
              <a:defRPr sz="800"/>
            </a:lvl9pPr>
          </a:lstStyle>
          <a:p/>
        </p:txBody>
      </p:sp>
      <p:sp>
        <p:nvSpPr>
          <p:cNvPr id="1830" name="Google Shape;1830;p237"/>
          <p:cNvSpPr txBox="1"/>
          <p:nvPr>
            <p:ph idx="3" type="title"/>
          </p:nvPr>
        </p:nvSpPr>
        <p:spPr>
          <a:xfrm>
            <a:off x="518525" y="2088800"/>
            <a:ext cx="1550100" cy="197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800"/>
              <a:buNone/>
              <a:defRPr sz="800"/>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None/>
              <a:defRPr sz="800"/>
            </a:lvl6pPr>
            <a:lvl7pPr lvl="6" algn="l">
              <a:lnSpc>
                <a:spcPct val="100000"/>
              </a:lnSpc>
              <a:spcBef>
                <a:spcPts val="0"/>
              </a:spcBef>
              <a:spcAft>
                <a:spcPts val="0"/>
              </a:spcAft>
              <a:buSzPts val="800"/>
              <a:buNone/>
              <a:defRPr sz="800"/>
            </a:lvl7pPr>
            <a:lvl8pPr lvl="7" algn="l">
              <a:lnSpc>
                <a:spcPct val="100000"/>
              </a:lnSpc>
              <a:spcBef>
                <a:spcPts val="0"/>
              </a:spcBef>
              <a:spcAft>
                <a:spcPts val="0"/>
              </a:spcAft>
              <a:buSzPts val="800"/>
              <a:buNone/>
              <a:defRPr sz="800"/>
            </a:lvl8pPr>
            <a:lvl9pPr lvl="8" algn="l">
              <a:lnSpc>
                <a:spcPct val="100000"/>
              </a:lnSpc>
              <a:spcBef>
                <a:spcPts val="0"/>
              </a:spcBef>
              <a:spcAft>
                <a:spcPts val="0"/>
              </a:spcAft>
              <a:buSzPts val="800"/>
              <a:buNone/>
              <a:defRPr sz="800"/>
            </a:lvl9pPr>
          </a:lstStyle>
          <a:p/>
        </p:txBody>
      </p:sp>
      <p:sp>
        <p:nvSpPr>
          <p:cNvPr id="1831" name="Google Shape;1831;p237"/>
          <p:cNvSpPr txBox="1"/>
          <p:nvPr>
            <p:ph idx="4" type="subTitle"/>
          </p:nvPr>
        </p:nvSpPr>
        <p:spPr>
          <a:xfrm>
            <a:off x="2243488" y="2257900"/>
            <a:ext cx="1451400" cy="7053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800"/>
              <a:buNone/>
              <a:defRPr sz="800"/>
            </a:lvl1pPr>
            <a:lvl2pPr lvl="1" algn="l">
              <a:lnSpc>
                <a:spcPct val="115000"/>
              </a:lnSpc>
              <a:spcBef>
                <a:spcPts val="0"/>
              </a:spcBef>
              <a:spcAft>
                <a:spcPts val="0"/>
              </a:spcAft>
              <a:buSzPts val="800"/>
              <a:buNone/>
              <a:defRPr sz="800"/>
            </a:lvl2pPr>
            <a:lvl3pPr lvl="2" algn="l">
              <a:lnSpc>
                <a:spcPct val="115000"/>
              </a:lnSpc>
              <a:spcBef>
                <a:spcPts val="0"/>
              </a:spcBef>
              <a:spcAft>
                <a:spcPts val="0"/>
              </a:spcAft>
              <a:buSzPts val="800"/>
              <a:buNone/>
              <a:defRPr sz="800"/>
            </a:lvl3pPr>
            <a:lvl4pPr lvl="3" algn="l">
              <a:lnSpc>
                <a:spcPct val="115000"/>
              </a:lnSpc>
              <a:spcBef>
                <a:spcPts val="0"/>
              </a:spcBef>
              <a:spcAft>
                <a:spcPts val="0"/>
              </a:spcAft>
              <a:buSzPts val="800"/>
              <a:buNone/>
              <a:defRPr sz="800"/>
            </a:lvl4pPr>
            <a:lvl5pPr lvl="4" algn="l">
              <a:lnSpc>
                <a:spcPct val="115000"/>
              </a:lnSpc>
              <a:spcBef>
                <a:spcPts val="0"/>
              </a:spcBef>
              <a:spcAft>
                <a:spcPts val="0"/>
              </a:spcAft>
              <a:buSzPts val="800"/>
              <a:buNone/>
              <a:defRPr sz="800"/>
            </a:lvl5pPr>
            <a:lvl6pPr lvl="5" algn="l">
              <a:lnSpc>
                <a:spcPct val="115000"/>
              </a:lnSpc>
              <a:spcBef>
                <a:spcPts val="0"/>
              </a:spcBef>
              <a:spcAft>
                <a:spcPts val="0"/>
              </a:spcAft>
              <a:buSzPts val="800"/>
              <a:buNone/>
              <a:defRPr sz="800"/>
            </a:lvl6pPr>
            <a:lvl7pPr lvl="6" algn="l">
              <a:lnSpc>
                <a:spcPct val="115000"/>
              </a:lnSpc>
              <a:spcBef>
                <a:spcPts val="0"/>
              </a:spcBef>
              <a:spcAft>
                <a:spcPts val="0"/>
              </a:spcAft>
              <a:buSzPts val="800"/>
              <a:buNone/>
              <a:defRPr sz="800"/>
            </a:lvl7pPr>
            <a:lvl8pPr lvl="7" algn="l">
              <a:lnSpc>
                <a:spcPct val="115000"/>
              </a:lnSpc>
              <a:spcBef>
                <a:spcPts val="0"/>
              </a:spcBef>
              <a:spcAft>
                <a:spcPts val="0"/>
              </a:spcAft>
              <a:buSzPts val="800"/>
              <a:buNone/>
              <a:defRPr sz="800"/>
            </a:lvl8pPr>
            <a:lvl9pPr lvl="8" algn="l">
              <a:lnSpc>
                <a:spcPct val="115000"/>
              </a:lnSpc>
              <a:spcBef>
                <a:spcPts val="0"/>
              </a:spcBef>
              <a:spcAft>
                <a:spcPts val="0"/>
              </a:spcAft>
              <a:buSzPts val="800"/>
              <a:buNone/>
              <a:defRPr sz="800"/>
            </a:lvl9pPr>
          </a:lstStyle>
          <a:p/>
        </p:txBody>
      </p:sp>
      <p:sp>
        <p:nvSpPr>
          <p:cNvPr id="1832" name="Google Shape;1832;p237"/>
          <p:cNvSpPr txBox="1"/>
          <p:nvPr>
            <p:ph idx="5" type="title"/>
          </p:nvPr>
        </p:nvSpPr>
        <p:spPr>
          <a:xfrm>
            <a:off x="2243501" y="2088800"/>
            <a:ext cx="1550100" cy="197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800"/>
              <a:buNone/>
              <a:defRPr sz="800"/>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None/>
              <a:defRPr sz="800"/>
            </a:lvl6pPr>
            <a:lvl7pPr lvl="6" algn="l">
              <a:lnSpc>
                <a:spcPct val="100000"/>
              </a:lnSpc>
              <a:spcBef>
                <a:spcPts val="0"/>
              </a:spcBef>
              <a:spcAft>
                <a:spcPts val="0"/>
              </a:spcAft>
              <a:buSzPts val="800"/>
              <a:buNone/>
              <a:defRPr sz="800"/>
            </a:lvl7pPr>
            <a:lvl8pPr lvl="7" algn="l">
              <a:lnSpc>
                <a:spcPct val="100000"/>
              </a:lnSpc>
              <a:spcBef>
                <a:spcPts val="0"/>
              </a:spcBef>
              <a:spcAft>
                <a:spcPts val="0"/>
              </a:spcAft>
              <a:buSzPts val="800"/>
              <a:buNone/>
              <a:defRPr sz="800"/>
            </a:lvl8pPr>
            <a:lvl9pPr lvl="8" algn="l">
              <a:lnSpc>
                <a:spcPct val="100000"/>
              </a:lnSpc>
              <a:spcBef>
                <a:spcPts val="0"/>
              </a:spcBef>
              <a:spcAft>
                <a:spcPts val="0"/>
              </a:spcAft>
              <a:buSzPts val="800"/>
              <a:buNone/>
              <a:defRPr sz="800"/>
            </a:lvl9pPr>
          </a:lstStyle>
          <a:p/>
        </p:txBody>
      </p:sp>
      <p:sp>
        <p:nvSpPr>
          <p:cNvPr id="1833" name="Google Shape;1833;p237"/>
          <p:cNvSpPr txBox="1"/>
          <p:nvPr>
            <p:ph idx="6" type="subTitle"/>
          </p:nvPr>
        </p:nvSpPr>
        <p:spPr>
          <a:xfrm>
            <a:off x="4228950" y="2257900"/>
            <a:ext cx="1451400" cy="7053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rgbClr val="F2F2F2"/>
              </a:buClr>
              <a:buSzPts val="800"/>
              <a:buNone/>
              <a:defRPr sz="800">
                <a:solidFill>
                  <a:srgbClr val="F2F2F2"/>
                </a:solidFill>
              </a:defRPr>
            </a:lvl1pPr>
            <a:lvl2pPr lvl="1" algn="l">
              <a:lnSpc>
                <a:spcPct val="115000"/>
              </a:lnSpc>
              <a:spcBef>
                <a:spcPts val="0"/>
              </a:spcBef>
              <a:spcAft>
                <a:spcPts val="0"/>
              </a:spcAft>
              <a:buClr>
                <a:srgbClr val="F2F2F2"/>
              </a:buClr>
              <a:buSzPts val="800"/>
              <a:buNone/>
              <a:defRPr sz="800">
                <a:solidFill>
                  <a:srgbClr val="F2F2F2"/>
                </a:solidFill>
              </a:defRPr>
            </a:lvl2pPr>
            <a:lvl3pPr lvl="2" algn="l">
              <a:lnSpc>
                <a:spcPct val="115000"/>
              </a:lnSpc>
              <a:spcBef>
                <a:spcPts val="0"/>
              </a:spcBef>
              <a:spcAft>
                <a:spcPts val="0"/>
              </a:spcAft>
              <a:buClr>
                <a:srgbClr val="F2F2F2"/>
              </a:buClr>
              <a:buSzPts val="800"/>
              <a:buNone/>
              <a:defRPr sz="800">
                <a:solidFill>
                  <a:srgbClr val="F2F2F2"/>
                </a:solidFill>
              </a:defRPr>
            </a:lvl3pPr>
            <a:lvl4pPr lvl="3" algn="l">
              <a:lnSpc>
                <a:spcPct val="115000"/>
              </a:lnSpc>
              <a:spcBef>
                <a:spcPts val="0"/>
              </a:spcBef>
              <a:spcAft>
                <a:spcPts val="0"/>
              </a:spcAft>
              <a:buClr>
                <a:srgbClr val="F2F2F2"/>
              </a:buClr>
              <a:buSzPts val="800"/>
              <a:buNone/>
              <a:defRPr sz="800">
                <a:solidFill>
                  <a:srgbClr val="F2F2F2"/>
                </a:solidFill>
              </a:defRPr>
            </a:lvl4pPr>
            <a:lvl5pPr lvl="4" algn="l">
              <a:lnSpc>
                <a:spcPct val="115000"/>
              </a:lnSpc>
              <a:spcBef>
                <a:spcPts val="0"/>
              </a:spcBef>
              <a:spcAft>
                <a:spcPts val="0"/>
              </a:spcAft>
              <a:buClr>
                <a:srgbClr val="F2F2F2"/>
              </a:buClr>
              <a:buSzPts val="800"/>
              <a:buNone/>
              <a:defRPr sz="800">
                <a:solidFill>
                  <a:srgbClr val="F2F2F2"/>
                </a:solidFill>
              </a:defRPr>
            </a:lvl5pPr>
            <a:lvl6pPr lvl="5" algn="l">
              <a:lnSpc>
                <a:spcPct val="115000"/>
              </a:lnSpc>
              <a:spcBef>
                <a:spcPts val="0"/>
              </a:spcBef>
              <a:spcAft>
                <a:spcPts val="0"/>
              </a:spcAft>
              <a:buClr>
                <a:srgbClr val="F2F2F2"/>
              </a:buClr>
              <a:buSzPts val="800"/>
              <a:buNone/>
              <a:defRPr sz="800">
                <a:solidFill>
                  <a:srgbClr val="F2F2F2"/>
                </a:solidFill>
              </a:defRPr>
            </a:lvl6pPr>
            <a:lvl7pPr lvl="6" algn="l">
              <a:lnSpc>
                <a:spcPct val="115000"/>
              </a:lnSpc>
              <a:spcBef>
                <a:spcPts val="0"/>
              </a:spcBef>
              <a:spcAft>
                <a:spcPts val="0"/>
              </a:spcAft>
              <a:buClr>
                <a:srgbClr val="F2F2F2"/>
              </a:buClr>
              <a:buSzPts val="800"/>
              <a:buNone/>
              <a:defRPr sz="800">
                <a:solidFill>
                  <a:srgbClr val="F2F2F2"/>
                </a:solidFill>
              </a:defRPr>
            </a:lvl7pPr>
            <a:lvl8pPr lvl="7" algn="l">
              <a:lnSpc>
                <a:spcPct val="115000"/>
              </a:lnSpc>
              <a:spcBef>
                <a:spcPts val="0"/>
              </a:spcBef>
              <a:spcAft>
                <a:spcPts val="0"/>
              </a:spcAft>
              <a:buClr>
                <a:srgbClr val="F2F2F2"/>
              </a:buClr>
              <a:buSzPts val="800"/>
              <a:buNone/>
              <a:defRPr sz="800">
                <a:solidFill>
                  <a:srgbClr val="F2F2F2"/>
                </a:solidFill>
              </a:defRPr>
            </a:lvl8pPr>
            <a:lvl9pPr lvl="8" algn="l">
              <a:lnSpc>
                <a:spcPct val="115000"/>
              </a:lnSpc>
              <a:spcBef>
                <a:spcPts val="0"/>
              </a:spcBef>
              <a:spcAft>
                <a:spcPts val="0"/>
              </a:spcAft>
              <a:buClr>
                <a:srgbClr val="F2F2F2"/>
              </a:buClr>
              <a:buSzPts val="800"/>
              <a:buNone/>
              <a:defRPr sz="800">
                <a:solidFill>
                  <a:srgbClr val="F2F2F2"/>
                </a:solidFill>
              </a:defRPr>
            </a:lvl9pPr>
          </a:lstStyle>
          <a:p/>
        </p:txBody>
      </p:sp>
      <p:sp>
        <p:nvSpPr>
          <p:cNvPr id="1834" name="Google Shape;1834;p237"/>
          <p:cNvSpPr txBox="1"/>
          <p:nvPr>
            <p:ph idx="7" type="title"/>
          </p:nvPr>
        </p:nvSpPr>
        <p:spPr>
          <a:xfrm>
            <a:off x="4228950" y="2088800"/>
            <a:ext cx="1550100" cy="197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F2F2F2"/>
              </a:buClr>
              <a:buSzPts val="800"/>
              <a:buNone/>
              <a:defRPr sz="800">
                <a:solidFill>
                  <a:srgbClr val="F2F2F2"/>
                </a:solidFill>
              </a:defRPr>
            </a:lvl1pPr>
            <a:lvl2pPr lvl="1" algn="l">
              <a:lnSpc>
                <a:spcPct val="100000"/>
              </a:lnSpc>
              <a:spcBef>
                <a:spcPts val="0"/>
              </a:spcBef>
              <a:spcAft>
                <a:spcPts val="0"/>
              </a:spcAft>
              <a:buClr>
                <a:srgbClr val="F2F2F2"/>
              </a:buClr>
              <a:buSzPts val="800"/>
              <a:buNone/>
              <a:defRPr sz="800">
                <a:solidFill>
                  <a:srgbClr val="F2F2F2"/>
                </a:solidFill>
              </a:defRPr>
            </a:lvl2pPr>
            <a:lvl3pPr lvl="2" algn="l">
              <a:lnSpc>
                <a:spcPct val="100000"/>
              </a:lnSpc>
              <a:spcBef>
                <a:spcPts val="0"/>
              </a:spcBef>
              <a:spcAft>
                <a:spcPts val="0"/>
              </a:spcAft>
              <a:buClr>
                <a:srgbClr val="F2F2F2"/>
              </a:buClr>
              <a:buSzPts val="800"/>
              <a:buNone/>
              <a:defRPr sz="800">
                <a:solidFill>
                  <a:srgbClr val="F2F2F2"/>
                </a:solidFill>
              </a:defRPr>
            </a:lvl3pPr>
            <a:lvl4pPr lvl="3" algn="l">
              <a:lnSpc>
                <a:spcPct val="100000"/>
              </a:lnSpc>
              <a:spcBef>
                <a:spcPts val="0"/>
              </a:spcBef>
              <a:spcAft>
                <a:spcPts val="0"/>
              </a:spcAft>
              <a:buClr>
                <a:srgbClr val="F2F2F2"/>
              </a:buClr>
              <a:buSzPts val="800"/>
              <a:buNone/>
              <a:defRPr sz="800">
                <a:solidFill>
                  <a:srgbClr val="F2F2F2"/>
                </a:solidFill>
              </a:defRPr>
            </a:lvl4pPr>
            <a:lvl5pPr lvl="4" algn="l">
              <a:lnSpc>
                <a:spcPct val="100000"/>
              </a:lnSpc>
              <a:spcBef>
                <a:spcPts val="0"/>
              </a:spcBef>
              <a:spcAft>
                <a:spcPts val="0"/>
              </a:spcAft>
              <a:buClr>
                <a:srgbClr val="F2F2F2"/>
              </a:buClr>
              <a:buSzPts val="800"/>
              <a:buNone/>
              <a:defRPr sz="800">
                <a:solidFill>
                  <a:srgbClr val="F2F2F2"/>
                </a:solidFill>
              </a:defRPr>
            </a:lvl5pPr>
            <a:lvl6pPr lvl="5" algn="l">
              <a:lnSpc>
                <a:spcPct val="100000"/>
              </a:lnSpc>
              <a:spcBef>
                <a:spcPts val="0"/>
              </a:spcBef>
              <a:spcAft>
                <a:spcPts val="0"/>
              </a:spcAft>
              <a:buClr>
                <a:srgbClr val="F2F2F2"/>
              </a:buClr>
              <a:buSzPts val="800"/>
              <a:buNone/>
              <a:defRPr sz="800">
                <a:solidFill>
                  <a:srgbClr val="F2F2F2"/>
                </a:solidFill>
              </a:defRPr>
            </a:lvl6pPr>
            <a:lvl7pPr lvl="6" algn="l">
              <a:lnSpc>
                <a:spcPct val="100000"/>
              </a:lnSpc>
              <a:spcBef>
                <a:spcPts val="0"/>
              </a:spcBef>
              <a:spcAft>
                <a:spcPts val="0"/>
              </a:spcAft>
              <a:buClr>
                <a:srgbClr val="F2F2F2"/>
              </a:buClr>
              <a:buSzPts val="800"/>
              <a:buNone/>
              <a:defRPr sz="800">
                <a:solidFill>
                  <a:srgbClr val="F2F2F2"/>
                </a:solidFill>
              </a:defRPr>
            </a:lvl7pPr>
            <a:lvl8pPr lvl="7" algn="l">
              <a:lnSpc>
                <a:spcPct val="100000"/>
              </a:lnSpc>
              <a:spcBef>
                <a:spcPts val="0"/>
              </a:spcBef>
              <a:spcAft>
                <a:spcPts val="0"/>
              </a:spcAft>
              <a:buClr>
                <a:srgbClr val="F2F2F2"/>
              </a:buClr>
              <a:buSzPts val="800"/>
              <a:buNone/>
              <a:defRPr sz="800">
                <a:solidFill>
                  <a:srgbClr val="F2F2F2"/>
                </a:solidFill>
              </a:defRPr>
            </a:lvl8pPr>
            <a:lvl9pPr lvl="8" algn="l">
              <a:lnSpc>
                <a:spcPct val="100000"/>
              </a:lnSpc>
              <a:spcBef>
                <a:spcPts val="0"/>
              </a:spcBef>
              <a:spcAft>
                <a:spcPts val="0"/>
              </a:spcAft>
              <a:buClr>
                <a:srgbClr val="F2F2F2"/>
              </a:buClr>
              <a:buSzPts val="800"/>
              <a:buNone/>
              <a:defRPr sz="800">
                <a:solidFill>
                  <a:srgbClr val="F2F2F2"/>
                </a:solidFill>
              </a:defRPr>
            </a:lvl9pPr>
          </a:lstStyle>
          <a:p/>
        </p:txBody>
      </p:sp>
      <p:sp>
        <p:nvSpPr>
          <p:cNvPr id="1835" name="Google Shape;1835;p237"/>
          <p:cNvSpPr txBox="1"/>
          <p:nvPr>
            <p:ph idx="8" type="subTitle"/>
          </p:nvPr>
        </p:nvSpPr>
        <p:spPr>
          <a:xfrm>
            <a:off x="5953913" y="2257900"/>
            <a:ext cx="1451400" cy="7053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rgbClr val="F2F2F2"/>
              </a:buClr>
              <a:buSzPts val="800"/>
              <a:buNone/>
              <a:defRPr sz="800">
                <a:solidFill>
                  <a:srgbClr val="F2F2F2"/>
                </a:solidFill>
              </a:defRPr>
            </a:lvl1pPr>
            <a:lvl2pPr lvl="1" algn="l">
              <a:lnSpc>
                <a:spcPct val="115000"/>
              </a:lnSpc>
              <a:spcBef>
                <a:spcPts val="0"/>
              </a:spcBef>
              <a:spcAft>
                <a:spcPts val="0"/>
              </a:spcAft>
              <a:buClr>
                <a:srgbClr val="F2F2F2"/>
              </a:buClr>
              <a:buSzPts val="800"/>
              <a:buNone/>
              <a:defRPr sz="800">
                <a:solidFill>
                  <a:srgbClr val="F2F2F2"/>
                </a:solidFill>
              </a:defRPr>
            </a:lvl2pPr>
            <a:lvl3pPr lvl="2" algn="l">
              <a:lnSpc>
                <a:spcPct val="115000"/>
              </a:lnSpc>
              <a:spcBef>
                <a:spcPts val="0"/>
              </a:spcBef>
              <a:spcAft>
                <a:spcPts val="0"/>
              </a:spcAft>
              <a:buClr>
                <a:srgbClr val="F2F2F2"/>
              </a:buClr>
              <a:buSzPts val="800"/>
              <a:buNone/>
              <a:defRPr sz="800">
                <a:solidFill>
                  <a:srgbClr val="F2F2F2"/>
                </a:solidFill>
              </a:defRPr>
            </a:lvl3pPr>
            <a:lvl4pPr lvl="3" algn="l">
              <a:lnSpc>
                <a:spcPct val="115000"/>
              </a:lnSpc>
              <a:spcBef>
                <a:spcPts val="0"/>
              </a:spcBef>
              <a:spcAft>
                <a:spcPts val="0"/>
              </a:spcAft>
              <a:buClr>
                <a:srgbClr val="F2F2F2"/>
              </a:buClr>
              <a:buSzPts val="800"/>
              <a:buNone/>
              <a:defRPr sz="800">
                <a:solidFill>
                  <a:srgbClr val="F2F2F2"/>
                </a:solidFill>
              </a:defRPr>
            </a:lvl4pPr>
            <a:lvl5pPr lvl="4" algn="l">
              <a:lnSpc>
                <a:spcPct val="115000"/>
              </a:lnSpc>
              <a:spcBef>
                <a:spcPts val="0"/>
              </a:spcBef>
              <a:spcAft>
                <a:spcPts val="0"/>
              </a:spcAft>
              <a:buClr>
                <a:srgbClr val="F2F2F2"/>
              </a:buClr>
              <a:buSzPts val="800"/>
              <a:buNone/>
              <a:defRPr sz="800">
                <a:solidFill>
                  <a:srgbClr val="F2F2F2"/>
                </a:solidFill>
              </a:defRPr>
            </a:lvl5pPr>
            <a:lvl6pPr lvl="5" algn="l">
              <a:lnSpc>
                <a:spcPct val="115000"/>
              </a:lnSpc>
              <a:spcBef>
                <a:spcPts val="0"/>
              </a:spcBef>
              <a:spcAft>
                <a:spcPts val="0"/>
              </a:spcAft>
              <a:buClr>
                <a:srgbClr val="F2F2F2"/>
              </a:buClr>
              <a:buSzPts val="800"/>
              <a:buNone/>
              <a:defRPr sz="800">
                <a:solidFill>
                  <a:srgbClr val="F2F2F2"/>
                </a:solidFill>
              </a:defRPr>
            </a:lvl6pPr>
            <a:lvl7pPr lvl="6" algn="l">
              <a:lnSpc>
                <a:spcPct val="115000"/>
              </a:lnSpc>
              <a:spcBef>
                <a:spcPts val="0"/>
              </a:spcBef>
              <a:spcAft>
                <a:spcPts val="0"/>
              </a:spcAft>
              <a:buClr>
                <a:srgbClr val="F2F2F2"/>
              </a:buClr>
              <a:buSzPts val="800"/>
              <a:buNone/>
              <a:defRPr sz="800">
                <a:solidFill>
                  <a:srgbClr val="F2F2F2"/>
                </a:solidFill>
              </a:defRPr>
            </a:lvl7pPr>
            <a:lvl8pPr lvl="7" algn="l">
              <a:lnSpc>
                <a:spcPct val="115000"/>
              </a:lnSpc>
              <a:spcBef>
                <a:spcPts val="0"/>
              </a:spcBef>
              <a:spcAft>
                <a:spcPts val="0"/>
              </a:spcAft>
              <a:buClr>
                <a:srgbClr val="F2F2F2"/>
              </a:buClr>
              <a:buSzPts val="800"/>
              <a:buNone/>
              <a:defRPr sz="800">
                <a:solidFill>
                  <a:srgbClr val="F2F2F2"/>
                </a:solidFill>
              </a:defRPr>
            </a:lvl8pPr>
            <a:lvl9pPr lvl="8" algn="l">
              <a:lnSpc>
                <a:spcPct val="115000"/>
              </a:lnSpc>
              <a:spcBef>
                <a:spcPts val="0"/>
              </a:spcBef>
              <a:spcAft>
                <a:spcPts val="0"/>
              </a:spcAft>
              <a:buClr>
                <a:srgbClr val="F2F2F2"/>
              </a:buClr>
              <a:buSzPts val="800"/>
              <a:buNone/>
              <a:defRPr sz="800">
                <a:solidFill>
                  <a:srgbClr val="F2F2F2"/>
                </a:solidFill>
              </a:defRPr>
            </a:lvl9pPr>
          </a:lstStyle>
          <a:p/>
        </p:txBody>
      </p:sp>
      <p:sp>
        <p:nvSpPr>
          <p:cNvPr id="1836" name="Google Shape;1836;p237"/>
          <p:cNvSpPr txBox="1"/>
          <p:nvPr>
            <p:ph idx="9" type="title"/>
          </p:nvPr>
        </p:nvSpPr>
        <p:spPr>
          <a:xfrm>
            <a:off x="5953926" y="2088800"/>
            <a:ext cx="1550100" cy="197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F2F2F2"/>
              </a:buClr>
              <a:buSzPts val="800"/>
              <a:buNone/>
              <a:defRPr sz="800">
                <a:solidFill>
                  <a:srgbClr val="F2F2F2"/>
                </a:solidFill>
              </a:defRPr>
            </a:lvl1pPr>
            <a:lvl2pPr lvl="1" algn="l">
              <a:lnSpc>
                <a:spcPct val="100000"/>
              </a:lnSpc>
              <a:spcBef>
                <a:spcPts val="0"/>
              </a:spcBef>
              <a:spcAft>
                <a:spcPts val="0"/>
              </a:spcAft>
              <a:buClr>
                <a:srgbClr val="F2F2F2"/>
              </a:buClr>
              <a:buSzPts val="800"/>
              <a:buNone/>
              <a:defRPr sz="800">
                <a:solidFill>
                  <a:srgbClr val="F2F2F2"/>
                </a:solidFill>
              </a:defRPr>
            </a:lvl2pPr>
            <a:lvl3pPr lvl="2" algn="l">
              <a:lnSpc>
                <a:spcPct val="100000"/>
              </a:lnSpc>
              <a:spcBef>
                <a:spcPts val="0"/>
              </a:spcBef>
              <a:spcAft>
                <a:spcPts val="0"/>
              </a:spcAft>
              <a:buClr>
                <a:srgbClr val="F2F2F2"/>
              </a:buClr>
              <a:buSzPts val="800"/>
              <a:buNone/>
              <a:defRPr sz="800">
                <a:solidFill>
                  <a:srgbClr val="F2F2F2"/>
                </a:solidFill>
              </a:defRPr>
            </a:lvl3pPr>
            <a:lvl4pPr lvl="3" algn="l">
              <a:lnSpc>
                <a:spcPct val="100000"/>
              </a:lnSpc>
              <a:spcBef>
                <a:spcPts val="0"/>
              </a:spcBef>
              <a:spcAft>
                <a:spcPts val="0"/>
              </a:spcAft>
              <a:buClr>
                <a:srgbClr val="F2F2F2"/>
              </a:buClr>
              <a:buSzPts val="800"/>
              <a:buNone/>
              <a:defRPr sz="800">
                <a:solidFill>
                  <a:srgbClr val="F2F2F2"/>
                </a:solidFill>
              </a:defRPr>
            </a:lvl4pPr>
            <a:lvl5pPr lvl="4" algn="l">
              <a:lnSpc>
                <a:spcPct val="100000"/>
              </a:lnSpc>
              <a:spcBef>
                <a:spcPts val="0"/>
              </a:spcBef>
              <a:spcAft>
                <a:spcPts val="0"/>
              </a:spcAft>
              <a:buClr>
                <a:srgbClr val="F2F2F2"/>
              </a:buClr>
              <a:buSzPts val="800"/>
              <a:buNone/>
              <a:defRPr sz="800">
                <a:solidFill>
                  <a:srgbClr val="F2F2F2"/>
                </a:solidFill>
              </a:defRPr>
            </a:lvl5pPr>
            <a:lvl6pPr lvl="5" algn="l">
              <a:lnSpc>
                <a:spcPct val="100000"/>
              </a:lnSpc>
              <a:spcBef>
                <a:spcPts val="0"/>
              </a:spcBef>
              <a:spcAft>
                <a:spcPts val="0"/>
              </a:spcAft>
              <a:buClr>
                <a:srgbClr val="F2F2F2"/>
              </a:buClr>
              <a:buSzPts val="800"/>
              <a:buNone/>
              <a:defRPr sz="800">
                <a:solidFill>
                  <a:srgbClr val="F2F2F2"/>
                </a:solidFill>
              </a:defRPr>
            </a:lvl6pPr>
            <a:lvl7pPr lvl="6" algn="l">
              <a:lnSpc>
                <a:spcPct val="100000"/>
              </a:lnSpc>
              <a:spcBef>
                <a:spcPts val="0"/>
              </a:spcBef>
              <a:spcAft>
                <a:spcPts val="0"/>
              </a:spcAft>
              <a:buClr>
                <a:srgbClr val="F2F2F2"/>
              </a:buClr>
              <a:buSzPts val="800"/>
              <a:buNone/>
              <a:defRPr sz="800">
                <a:solidFill>
                  <a:srgbClr val="F2F2F2"/>
                </a:solidFill>
              </a:defRPr>
            </a:lvl7pPr>
            <a:lvl8pPr lvl="7" algn="l">
              <a:lnSpc>
                <a:spcPct val="100000"/>
              </a:lnSpc>
              <a:spcBef>
                <a:spcPts val="0"/>
              </a:spcBef>
              <a:spcAft>
                <a:spcPts val="0"/>
              </a:spcAft>
              <a:buClr>
                <a:srgbClr val="F2F2F2"/>
              </a:buClr>
              <a:buSzPts val="800"/>
              <a:buNone/>
              <a:defRPr sz="800">
                <a:solidFill>
                  <a:srgbClr val="F2F2F2"/>
                </a:solidFill>
              </a:defRPr>
            </a:lvl8pPr>
            <a:lvl9pPr lvl="8" algn="l">
              <a:lnSpc>
                <a:spcPct val="100000"/>
              </a:lnSpc>
              <a:spcBef>
                <a:spcPts val="0"/>
              </a:spcBef>
              <a:spcAft>
                <a:spcPts val="0"/>
              </a:spcAft>
              <a:buClr>
                <a:srgbClr val="F2F2F2"/>
              </a:buClr>
              <a:buSzPts val="800"/>
              <a:buNone/>
              <a:defRPr sz="800">
                <a:solidFill>
                  <a:srgbClr val="F2F2F2"/>
                </a:solidFill>
              </a:defRPr>
            </a:lvl9pPr>
          </a:lstStyle>
          <a:p/>
        </p:txBody>
      </p:sp>
      <p:sp>
        <p:nvSpPr>
          <p:cNvPr id="1837" name="Google Shape;1837;p237"/>
          <p:cNvSpPr txBox="1"/>
          <p:nvPr>
            <p:ph idx="13" type="subTitle"/>
          </p:nvPr>
        </p:nvSpPr>
        <p:spPr>
          <a:xfrm>
            <a:off x="1538650" y="3941000"/>
            <a:ext cx="1451400" cy="7053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rgbClr val="F2F2F2"/>
              </a:buClr>
              <a:buSzPts val="800"/>
              <a:buNone/>
              <a:defRPr sz="800">
                <a:solidFill>
                  <a:srgbClr val="F2F2F2"/>
                </a:solidFill>
              </a:defRPr>
            </a:lvl1pPr>
            <a:lvl2pPr lvl="1" algn="l">
              <a:lnSpc>
                <a:spcPct val="115000"/>
              </a:lnSpc>
              <a:spcBef>
                <a:spcPts val="0"/>
              </a:spcBef>
              <a:spcAft>
                <a:spcPts val="0"/>
              </a:spcAft>
              <a:buClr>
                <a:srgbClr val="F2F2F2"/>
              </a:buClr>
              <a:buSzPts val="800"/>
              <a:buNone/>
              <a:defRPr sz="800">
                <a:solidFill>
                  <a:srgbClr val="F2F2F2"/>
                </a:solidFill>
              </a:defRPr>
            </a:lvl2pPr>
            <a:lvl3pPr lvl="2" algn="l">
              <a:lnSpc>
                <a:spcPct val="115000"/>
              </a:lnSpc>
              <a:spcBef>
                <a:spcPts val="0"/>
              </a:spcBef>
              <a:spcAft>
                <a:spcPts val="0"/>
              </a:spcAft>
              <a:buClr>
                <a:srgbClr val="F2F2F2"/>
              </a:buClr>
              <a:buSzPts val="800"/>
              <a:buNone/>
              <a:defRPr sz="800">
                <a:solidFill>
                  <a:srgbClr val="F2F2F2"/>
                </a:solidFill>
              </a:defRPr>
            </a:lvl3pPr>
            <a:lvl4pPr lvl="3" algn="l">
              <a:lnSpc>
                <a:spcPct val="115000"/>
              </a:lnSpc>
              <a:spcBef>
                <a:spcPts val="0"/>
              </a:spcBef>
              <a:spcAft>
                <a:spcPts val="0"/>
              </a:spcAft>
              <a:buClr>
                <a:srgbClr val="F2F2F2"/>
              </a:buClr>
              <a:buSzPts val="800"/>
              <a:buNone/>
              <a:defRPr sz="800">
                <a:solidFill>
                  <a:srgbClr val="F2F2F2"/>
                </a:solidFill>
              </a:defRPr>
            </a:lvl4pPr>
            <a:lvl5pPr lvl="4" algn="l">
              <a:lnSpc>
                <a:spcPct val="115000"/>
              </a:lnSpc>
              <a:spcBef>
                <a:spcPts val="0"/>
              </a:spcBef>
              <a:spcAft>
                <a:spcPts val="0"/>
              </a:spcAft>
              <a:buClr>
                <a:srgbClr val="F2F2F2"/>
              </a:buClr>
              <a:buSzPts val="800"/>
              <a:buNone/>
              <a:defRPr sz="800">
                <a:solidFill>
                  <a:srgbClr val="F2F2F2"/>
                </a:solidFill>
              </a:defRPr>
            </a:lvl5pPr>
            <a:lvl6pPr lvl="5" algn="l">
              <a:lnSpc>
                <a:spcPct val="115000"/>
              </a:lnSpc>
              <a:spcBef>
                <a:spcPts val="0"/>
              </a:spcBef>
              <a:spcAft>
                <a:spcPts val="0"/>
              </a:spcAft>
              <a:buClr>
                <a:srgbClr val="F2F2F2"/>
              </a:buClr>
              <a:buSzPts val="800"/>
              <a:buNone/>
              <a:defRPr sz="800">
                <a:solidFill>
                  <a:srgbClr val="F2F2F2"/>
                </a:solidFill>
              </a:defRPr>
            </a:lvl6pPr>
            <a:lvl7pPr lvl="6" algn="l">
              <a:lnSpc>
                <a:spcPct val="115000"/>
              </a:lnSpc>
              <a:spcBef>
                <a:spcPts val="0"/>
              </a:spcBef>
              <a:spcAft>
                <a:spcPts val="0"/>
              </a:spcAft>
              <a:buClr>
                <a:srgbClr val="F2F2F2"/>
              </a:buClr>
              <a:buSzPts val="800"/>
              <a:buNone/>
              <a:defRPr sz="800">
                <a:solidFill>
                  <a:srgbClr val="F2F2F2"/>
                </a:solidFill>
              </a:defRPr>
            </a:lvl7pPr>
            <a:lvl8pPr lvl="7" algn="l">
              <a:lnSpc>
                <a:spcPct val="115000"/>
              </a:lnSpc>
              <a:spcBef>
                <a:spcPts val="0"/>
              </a:spcBef>
              <a:spcAft>
                <a:spcPts val="0"/>
              </a:spcAft>
              <a:buClr>
                <a:srgbClr val="F2F2F2"/>
              </a:buClr>
              <a:buSzPts val="800"/>
              <a:buNone/>
              <a:defRPr sz="800">
                <a:solidFill>
                  <a:srgbClr val="F2F2F2"/>
                </a:solidFill>
              </a:defRPr>
            </a:lvl8pPr>
            <a:lvl9pPr lvl="8" algn="l">
              <a:lnSpc>
                <a:spcPct val="115000"/>
              </a:lnSpc>
              <a:spcBef>
                <a:spcPts val="0"/>
              </a:spcBef>
              <a:spcAft>
                <a:spcPts val="0"/>
              </a:spcAft>
              <a:buClr>
                <a:srgbClr val="F2F2F2"/>
              </a:buClr>
              <a:buSzPts val="800"/>
              <a:buNone/>
              <a:defRPr sz="800">
                <a:solidFill>
                  <a:srgbClr val="F2F2F2"/>
                </a:solidFill>
              </a:defRPr>
            </a:lvl9pPr>
          </a:lstStyle>
          <a:p/>
        </p:txBody>
      </p:sp>
      <p:sp>
        <p:nvSpPr>
          <p:cNvPr id="1838" name="Google Shape;1838;p237"/>
          <p:cNvSpPr txBox="1"/>
          <p:nvPr>
            <p:ph idx="14" type="title"/>
          </p:nvPr>
        </p:nvSpPr>
        <p:spPr>
          <a:xfrm>
            <a:off x="1538650" y="3771900"/>
            <a:ext cx="1550100" cy="197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F2F2F2"/>
              </a:buClr>
              <a:buSzPts val="800"/>
              <a:buNone/>
              <a:defRPr sz="800">
                <a:solidFill>
                  <a:srgbClr val="F2F2F2"/>
                </a:solidFill>
              </a:defRPr>
            </a:lvl1pPr>
            <a:lvl2pPr lvl="1" algn="l">
              <a:lnSpc>
                <a:spcPct val="100000"/>
              </a:lnSpc>
              <a:spcBef>
                <a:spcPts val="0"/>
              </a:spcBef>
              <a:spcAft>
                <a:spcPts val="0"/>
              </a:spcAft>
              <a:buClr>
                <a:srgbClr val="F2F2F2"/>
              </a:buClr>
              <a:buSzPts val="800"/>
              <a:buNone/>
              <a:defRPr sz="800">
                <a:solidFill>
                  <a:srgbClr val="F2F2F2"/>
                </a:solidFill>
              </a:defRPr>
            </a:lvl2pPr>
            <a:lvl3pPr lvl="2" algn="l">
              <a:lnSpc>
                <a:spcPct val="100000"/>
              </a:lnSpc>
              <a:spcBef>
                <a:spcPts val="0"/>
              </a:spcBef>
              <a:spcAft>
                <a:spcPts val="0"/>
              </a:spcAft>
              <a:buClr>
                <a:srgbClr val="F2F2F2"/>
              </a:buClr>
              <a:buSzPts val="800"/>
              <a:buNone/>
              <a:defRPr sz="800">
                <a:solidFill>
                  <a:srgbClr val="F2F2F2"/>
                </a:solidFill>
              </a:defRPr>
            </a:lvl3pPr>
            <a:lvl4pPr lvl="3" algn="l">
              <a:lnSpc>
                <a:spcPct val="100000"/>
              </a:lnSpc>
              <a:spcBef>
                <a:spcPts val="0"/>
              </a:spcBef>
              <a:spcAft>
                <a:spcPts val="0"/>
              </a:spcAft>
              <a:buClr>
                <a:srgbClr val="F2F2F2"/>
              </a:buClr>
              <a:buSzPts val="800"/>
              <a:buNone/>
              <a:defRPr sz="800">
                <a:solidFill>
                  <a:srgbClr val="F2F2F2"/>
                </a:solidFill>
              </a:defRPr>
            </a:lvl4pPr>
            <a:lvl5pPr lvl="4" algn="l">
              <a:lnSpc>
                <a:spcPct val="100000"/>
              </a:lnSpc>
              <a:spcBef>
                <a:spcPts val="0"/>
              </a:spcBef>
              <a:spcAft>
                <a:spcPts val="0"/>
              </a:spcAft>
              <a:buClr>
                <a:srgbClr val="F2F2F2"/>
              </a:buClr>
              <a:buSzPts val="800"/>
              <a:buNone/>
              <a:defRPr sz="800">
                <a:solidFill>
                  <a:srgbClr val="F2F2F2"/>
                </a:solidFill>
              </a:defRPr>
            </a:lvl5pPr>
            <a:lvl6pPr lvl="5" algn="l">
              <a:lnSpc>
                <a:spcPct val="100000"/>
              </a:lnSpc>
              <a:spcBef>
                <a:spcPts val="0"/>
              </a:spcBef>
              <a:spcAft>
                <a:spcPts val="0"/>
              </a:spcAft>
              <a:buClr>
                <a:srgbClr val="F2F2F2"/>
              </a:buClr>
              <a:buSzPts val="800"/>
              <a:buNone/>
              <a:defRPr sz="800">
                <a:solidFill>
                  <a:srgbClr val="F2F2F2"/>
                </a:solidFill>
              </a:defRPr>
            </a:lvl6pPr>
            <a:lvl7pPr lvl="6" algn="l">
              <a:lnSpc>
                <a:spcPct val="100000"/>
              </a:lnSpc>
              <a:spcBef>
                <a:spcPts val="0"/>
              </a:spcBef>
              <a:spcAft>
                <a:spcPts val="0"/>
              </a:spcAft>
              <a:buClr>
                <a:srgbClr val="F2F2F2"/>
              </a:buClr>
              <a:buSzPts val="800"/>
              <a:buNone/>
              <a:defRPr sz="800">
                <a:solidFill>
                  <a:srgbClr val="F2F2F2"/>
                </a:solidFill>
              </a:defRPr>
            </a:lvl7pPr>
            <a:lvl8pPr lvl="7" algn="l">
              <a:lnSpc>
                <a:spcPct val="100000"/>
              </a:lnSpc>
              <a:spcBef>
                <a:spcPts val="0"/>
              </a:spcBef>
              <a:spcAft>
                <a:spcPts val="0"/>
              </a:spcAft>
              <a:buClr>
                <a:srgbClr val="F2F2F2"/>
              </a:buClr>
              <a:buSzPts val="800"/>
              <a:buNone/>
              <a:defRPr sz="800">
                <a:solidFill>
                  <a:srgbClr val="F2F2F2"/>
                </a:solidFill>
              </a:defRPr>
            </a:lvl8pPr>
            <a:lvl9pPr lvl="8" algn="l">
              <a:lnSpc>
                <a:spcPct val="100000"/>
              </a:lnSpc>
              <a:spcBef>
                <a:spcPts val="0"/>
              </a:spcBef>
              <a:spcAft>
                <a:spcPts val="0"/>
              </a:spcAft>
              <a:buClr>
                <a:srgbClr val="F2F2F2"/>
              </a:buClr>
              <a:buSzPts val="800"/>
              <a:buNone/>
              <a:defRPr sz="800">
                <a:solidFill>
                  <a:srgbClr val="F2F2F2"/>
                </a:solidFill>
              </a:defRPr>
            </a:lvl9pPr>
          </a:lstStyle>
          <a:p/>
        </p:txBody>
      </p:sp>
      <p:sp>
        <p:nvSpPr>
          <p:cNvPr id="1839" name="Google Shape;1839;p237"/>
          <p:cNvSpPr txBox="1"/>
          <p:nvPr>
            <p:ph idx="15" type="subTitle"/>
          </p:nvPr>
        </p:nvSpPr>
        <p:spPr>
          <a:xfrm>
            <a:off x="3263613" y="3941000"/>
            <a:ext cx="1451400" cy="7053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rgbClr val="F2F2F2"/>
              </a:buClr>
              <a:buSzPts val="800"/>
              <a:buNone/>
              <a:defRPr sz="800">
                <a:solidFill>
                  <a:srgbClr val="F2F2F2"/>
                </a:solidFill>
              </a:defRPr>
            </a:lvl1pPr>
            <a:lvl2pPr lvl="1" algn="l">
              <a:lnSpc>
                <a:spcPct val="115000"/>
              </a:lnSpc>
              <a:spcBef>
                <a:spcPts val="0"/>
              </a:spcBef>
              <a:spcAft>
                <a:spcPts val="0"/>
              </a:spcAft>
              <a:buClr>
                <a:srgbClr val="F2F2F2"/>
              </a:buClr>
              <a:buSzPts val="800"/>
              <a:buNone/>
              <a:defRPr sz="800">
                <a:solidFill>
                  <a:srgbClr val="F2F2F2"/>
                </a:solidFill>
              </a:defRPr>
            </a:lvl2pPr>
            <a:lvl3pPr lvl="2" algn="l">
              <a:lnSpc>
                <a:spcPct val="115000"/>
              </a:lnSpc>
              <a:spcBef>
                <a:spcPts val="0"/>
              </a:spcBef>
              <a:spcAft>
                <a:spcPts val="0"/>
              </a:spcAft>
              <a:buClr>
                <a:srgbClr val="F2F2F2"/>
              </a:buClr>
              <a:buSzPts val="800"/>
              <a:buNone/>
              <a:defRPr sz="800">
                <a:solidFill>
                  <a:srgbClr val="F2F2F2"/>
                </a:solidFill>
              </a:defRPr>
            </a:lvl3pPr>
            <a:lvl4pPr lvl="3" algn="l">
              <a:lnSpc>
                <a:spcPct val="115000"/>
              </a:lnSpc>
              <a:spcBef>
                <a:spcPts val="0"/>
              </a:spcBef>
              <a:spcAft>
                <a:spcPts val="0"/>
              </a:spcAft>
              <a:buClr>
                <a:srgbClr val="F2F2F2"/>
              </a:buClr>
              <a:buSzPts val="800"/>
              <a:buNone/>
              <a:defRPr sz="800">
                <a:solidFill>
                  <a:srgbClr val="F2F2F2"/>
                </a:solidFill>
              </a:defRPr>
            </a:lvl4pPr>
            <a:lvl5pPr lvl="4" algn="l">
              <a:lnSpc>
                <a:spcPct val="115000"/>
              </a:lnSpc>
              <a:spcBef>
                <a:spcPts val="0"/>
              </a:spcBef>
              <a:spcAft>
                <a:spcPts val="0"/>
              </a:spcAft>
              <a:buClr>
                <a:srgbClr val="F2F2F2"/>
              </a:buClr>
              <a:buSzPts val="800"/>
              <a:buNone/>
              <a:defRPr sz="800">
                <a:solidFill>
                  <a:srgbClr val="F2F2F2"/>
                </a:solidFill>
              </a:defRPr>
            </a:lvl5pPr>
            <a:lvl6pPr lvl="5" algn="l">
              <a:lnSpc>
                <a:spcPct val="115000"/>
              </a:lnSpc>
              <a:spcBef>
                <a:spcPts val="0"/>
              </a:spcBef>
              <a:spcAft>
                <a:spcPts val="0"/>
              </a:spcAft>
              <a:buClr>
                <a:srgbClr val="F2F2F2"/>
              </a:buClr>
              <a:buSzPts val="800"/>
              <a:buNone/>
              <a:defRPr sz="800">
                <a:solidFill>
                  <a:srgbClr val="F2F2F2"/>
                </a:solidFill>
              </a:defRPr>
            </a:lvl6pPr>
            <a:lvl7pPr lvl="6" algn="l">
              <a:lnSpc>
                <a:spcPct val="115000"/>
              </a:lnSpc>
              <a:spcBef>
                <a:spcPts val="0"/>
              </a:spcBef>
              <a:spcAft>
                <a:spcPts val="0"/>
              </a:spcAft>
              <a:buClr>
                <a:srgbClr val="F2F2F2"/>
              </a:buClr>
              <a:buSzPts val="800"/>
              <a:buNone/>
              <a:defRPr sz="800">
                <a:solidFill>
                  <a:srgbClr val="F2F2F2"/>
                </a:solidFill>
              </a:defRPr>
            </a:lvl7pPr>
            <a:lvl8pPr lvl="7" algn="l">
              <a:lnSpc>
                <a:spcPct val="115000"/>
              </a:lnSpc>
              <a:spcBef>
                <a:spcPts val="0"/>
              </a:spcBef>
              <a:spcAft>
                <a:spcPts val="0"/>
              </a:spcAft>
              <a:buClr>
                <a:srgbClr val="F2F2F2"/>
              </a:buClr>
              <a:buSzPts val="800"/>
              <a:buNone/>
              <a:defRPr sz="800">
                <a:solidFill>
                  <a:srgbClr val="F2F2F2"/>
                </a:solidFill>
              </a:defRPr>
            </a:lvl8pPr>
            <a:lvl9pPr lvl="8" algn="l">
              <a:lnSpc>
                <a:spcPct val="115000"/>
              </a:lnSpc>
              <a:spcBef>
                <a:spcPts val="0"/>
              </a:spcBef>
              <a:spcAft>
                <a:spcPts val="0"/>
              </a:spcAft>
              <a:buClr>
                <a:srgbClr val="F2F2F2"/>
              </a:buClr>
              <a:buSzPts val="800"/>
              <a:buNone/>
              <a:defRPr sz="800">
                <a:solidFill>
                  <a:srgbClr val="F2F2F2"/>
                </a:solidFill>
              </a:defRPr>
            </a:lvl9pPr>
          </a:lstStyle>
          <a:p/>
        </p:txBody>
      </p:sp>
      <p:sp>
        <p:nvSpPr>
          <p:cNvPr id="1840" name="Google Shape;1840;p237"/>
          <p:cNvSpPr txBox="1"/>
          <p:nvPr>
            <p:ph idx="16" type="title"/>
          </p:nvPr>
        </p:nvSpPr>
        <p:spPr>
          <a:xfrm>
            <a:off x="3263626" y="3771900"/>
            <a:ext cx="1550100" cy="197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F2F2F2"/>
              </a:buClr>
              <a:buSzPts val="800"/>
              <a:buNone/>
              <a:defRPr sz="800">
                <a:solidFill>
                  <a:srgbClr val="F2F2F2"/>
                </a:solidFill>
              </a:defRPr>
            </a:lvl1pPr>
            <a:lvl2pPr lvl="1" algn="l">
              <a:lnSpc>
                <a:spcPct val="100000"/>
              </a:lnSpc>
              <a:spcBef>
                <a:spcPts val="0"/>
              </a:spcBef>
              <a:spcAft>
                <a:spcPts val="0"/>
              </a:spcAft>
              <a:buClr>
                <a:srgbClr val="F2F2F2"/>
              </a:buClr>
              <a:buSzPts val="800"/>
              <a:buNone/>
              <a:defRPr sz="800">
                <a:solidFill>
                  <a:srgbClr val="F2F2F2"/>
                </a:solidFill>
              </a:defRPr>
            </a:lvl2pPr>
            <a:lvl3pPr lvl="2" algn="l">
              <a:lnSpc>
                <a:spcPct val="100000"/>
              </a:lnSpc>
              <a:spcBef>
                <a:spcPts val="0"/>
              </a:spcBef>
              <a:spcAft>
                <a:spcPts val="0"/>
              </a:spcAft>
              <a:buClr>
                <a:srgbClr val="F2F2F2"/>
              </a:buClr>
              <a:buSzPts val="800"/>
              <a:buNone/>
              <a:defRPr sz="800">
                <a:solidFill>
                  <a:srgbClr val="F2F2F2"/>
                </a:solidFill>
              </a:defRPr>
            </a:lvl3pPr>
            <a:lvl4pPr lvl="3" algn="l">
              <a:lnSpc>
                <a:spcPct val="100000"/>
              </a:lnSpc>
              <a:spcBef>
                <a:spcPts val="0"/>
              </a:spcBef>
              <a:spcAft>
                <a:spcPts val="0"/>
              </a:spcAft>
              <a:buClr>
                <a:srgbClr val="F2F2F2"/>
              </a:buClr>
              <a:buSzPts val="800"/>
              <a:buNone/>
              <a:defRPr sz="800">
                <a:solidFill>
                  <a:srgbClr val="F2F2F2"/>
                </a:solidFill>
              </a:defRPr>
            </a:lvl4pPr>
            <a:lvl5pPr lvl="4" algn="l">
              <a:lnSpc>
                <a:spcPct val="100000"/>
              </a:lnSpc>
              <a:spcBef>
                <a:spcPts val="0"/>
              </a:spcBef>
              <a:spcAft>
                <a:spcPts val="0"/>
              </a:spcAft>
              <a:buClr>
                <a:srgbClr val="F2F2F2"/>
              </a:buClr>
              <a:buSzPts val="800"/>
              <a:buNone/>
              <a:defRPr sz="800">
                <a:solidFill>
                  <a:srgbClr val="F2F2F2"/>
                </a:solidFill>
              </a:defRPr>
            </a:lvl5pPr>
            <a:lvl6pPr lvl="5" algn="l">
              <a:lnSpc>
                <a:spcPct val="100000"/>
              </a:lnSpc>
              <a:spcBef>
                <a:spcPts val="0"/>
              </a:spcBef>
              <a:spcAft>
                <a:spcPts val="0"/>
              </a:spcAft>
              <a:buClr>
                <a:srgbClr val="F2F2F2"/>
              </a:buClr>
              <a:buSzPts val="800"/>
              <a:buNone/>
              <a:defRPr sz="800">
                <a:solidFill>
                  <a:srgbClr val="F2F2F2"/>
                </a:solidFill>
              </a:defRPr>
            </a:lvl6pPr>
            <a:lvl7pPr lvl="6" algn="l">
              <a:lnSpc>
                <a:spcPct val="100000"/>
              </a:lnSpc>
              <a:spcBef>
                <a:spcPts val="0"/>
              </a:spcBef>
              <a:spcAft>
                <a:spcPts val="0"/>
              </a:spcAft>
              <a:buClr>
                <a:srgbClr val="F2F2F2"/>
              </a:buClr>
              <a:buSzPts val="800"/>
              <a:buNone/>
              <a:defRPr sz="800">
                <a:solidFill>
                  <a:srgbClr val="F2F2F2"/>
                </a:solidFill>
              </a:defRPr>
            </a:lvl7pPr>
            <a:lvl8pPr lvl="7" algn="l">
              <a:lnSpc>
                <a:spcPct val="100000"/>
              </a:lnSpc>
              <a:spcBef>
                <a:spcPts val="0"/>
              </a:spcBef>
              <a:spcAft>
                <a:spcPts val="0"/>
              </a:spcAft>
              <a:buClr>
                <a:srgbClr val="F2F2F2"/>
              </a:buClr>
              <a:buSzPts val="800"/>
              <a:buNone/>
              <a:defRPr sz="800">
                <a:solidFill>
                  <a:srgbClr val="F2F2F2"/>
                </a:solidFill>
              </a:defRPr>
            </a:lvl8pPr>
            <a:lvl9pPr lvl="8" algn="l">
              <a:lnSpc>
                <a:spcPct val="100000"/>
              </a:lnSpc>
              <a:spcBef>
                <a:spcPts val="0"/>
              </a:spcBef>
              <a:spcAft>
                <a:spcPts val="0"/>
              </a:spcAft>
              <a:buClr>
                <a:srgbClr val="F2F2F2"/>
              </a:buClr>
              <a:buSzPts val="800"/>
              <a:buNone/>
              <a:defRPr sz="800">
                <a:solidFill>
                  <a:srgbClr val="F2F2F2"/>
                </a:solidFill>
              </a:defRPr>
            </a:lvl9pPr>
          </a:lstStyle>
          <a:p/>
        </p:txBody>
      </p:sp>
      <p:sp>
        <p:nvSpPr>
          <p:cNvPr id="1841" name="Google Shape;1841;p237"/>
          <p:cNvSpPr txBox="1"/>
          <p:nvPr>
            <p:ph idx="17" type="subTitle"/>
          </p:nvPr>
        </p:nvSpPr>
        <p:spPr>
          <a:xfrm>
            <a:off x="5143500" y="3941000"/>
            <a:ext cx="1451400" cy="7053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rgbClr val="F2F2F2"/>
              </a:buClr>
              <a:buSzPts val="800"/>
              <a:buNone/>
              <a:defRPr sz="800">
                <a:solidFill>
                  <a:srgbClr val="F2F2F2"/>
                </a:solidFill>
              </a:defRPr>
            </a:lvl1pPr>
            <a:lvl2pPr lvl="1" algn="l">
              <a:lnSpc>
                <a:spcPct val="115000"/>
              </a:lnSpc>
              <a:spcBef>
                <a:spcPts val="0"/>
              </a:spcBef>
              <a:spcAft>
                <a:spcPts val="0"/>
              </a:spcAft>
              <a:buClr>
                <a:srgbClr val="F2F2F2"/>
              </a:buClr>
              <a:buSzPts val="800"/>
              <a:buNone/>
              <a:defRPr sz="800">
                <a:solidFill>
                  <a:srgbClr val="F2F2F2"/>
                </a:solidFill>
              </a:defRPr>
            </a:lvl2pPr>
            <a:lvl3pPr lvl="2" algn="l">
              <a:lnSpc>
                <a:spcPct val="115000"/>
              </a:lnSpc>
              <a:spcBef>
                <a:spcPts val="0"/>
              </a:spcBef>
              <a:spcAft>
                <a:spcPts val="0"/>
              </a:spcAft>
              <a:buClr>
                <a:srgbClr val="F2F2F2"/>
              </a:buClr>
              <a:buSzPts val="800"/>
              <a:buNone/>
              <a:defRPr sz="800">
                <a:solidFill>
                  <a:srgbClr val="F2F2F2"/>
                </a:solidFill>
              </a:defRPr>
            </a:lvl3pPr>
            <a:lvl4pPr lvl="3" algn="l">
              <a:lnSpc>
                <a:spcPct val="115000"/>
              </a:lnSpc>
              <a:spcBef>
                <a:spcPts val="0"/>
              </a:spcBef>
              <a:spcAft>
                <a:spcPts val="0"/>
              </a:spcAft>
              <a:buClr>
                <a:srgbClr val="F2F2F2"/>
              </a:buClr>
              <a:buSzPts val="800"/>
              <a:buNone/>
              <a:defRPr sz="800">
                <a:solidFill>
                  <a:srgbClr val="F2F2F2"/>
                </a:solidFill>
              </a:defRPr>
            </a:lvl4pPr>
            <a:lvl5pPr lvl="4" algn="l">
              <a:lnSpc>
                <a:spcPct val="115000"/>
              </a:lnSpc>
              <a:spcBef>
                <a:spcPts val="0"/>
              </a:spcBef>
              <a:spcAft>
                <a:spcPts val="0"/>
              </a:spcAft>
              <a:buClr>
                <a:srgbClr val="F2F2F2"/>
              </a:buClr>
              <a:buSzPts val="800"/>
              <a:buNone/>
              <a:defRPr sz="800">
                <a:solidFill>
                  <a:srgbClr val="F2F2F2"/>
                </a:solidFill>
              </a:defRPr>
            </a:lvl5pPr>
            <a:lvl6pPr lvl="5" algn="l">
              <a:lnSpc>
                <a:spcPct val="115000"/>
              </a:lnSpc>
              <a:spcBef>
                <a:spcPts val="0"/>
              </a:spcBef>
              <a:spcAft>
                <a:spcPts val="0"/>
              </a:spcAft>
              <a:buClr>
                <a:srgbClr val="F2F2F2"/>
              </a:buClr>
              <a:buSzPts val="800"/>
              <a:buNone/>
              <a:defRPr sz="800">
                <a:solidFill>
                  <a:srgbClr val="F2F2F2"/>
                </a:solidFill>
              </a:defRPr>
            </a:lvl6pPr>
            <a:lvl7pPr lvl="6" algn="l">
              <a:lnSpc>
                <a:spcPct val="115000"/>
              </a:lnSpc>
              <a:spcBef>
                <a:spcPts val="0"/>
              </a:spcBef>
              <a:spcAft>
                <a:spcPts val="0"/>
              </a:spcAft>
              <a:buClr>
                <a:srgbClr val="F2F2F2"/>
              </a:buClr>
              <a:buSzPts val="800"/>
              <a:buNone/>
              <a:defRPr sz="800">
                <a:solidFill>
                  <a:srgbClr val="F2F2F2"/>
                </a:solidFill>
              </a:defRPr>
            </a:lvl7pPr>
            <a:lvl8pPr lvl="7" algn="l">
              <a:lnSpc>
                <a:spcPct val="115000"/>
              </a:lnSpc>
              <a:spcBef>
                <a:spcPts val="0"/>
              </a:spcBef>
              <a:spcAft>
                <a:spcPts val="0"/>
              </a:spcAft>
              <a:buClr>
                <a:srgbClr val="F2F2F2"/>
              </a:buClr>
              <a:buSzPts val="800"/>
              <a:buNone/>
              <a:defRPr sz="800">
                <a:solidFill>
                  <a:srgbClr val="F2F2F2"/>
                </a:solidFill>
              </a:defRPr>
            </a:lvl8pPr>
            <a:lvl9pPr lvl="8" algn="l">
              <a:lnSpc>
                <a:spcPct val="115000"/>
              </a:lnSpc>
              <a:spcBef>
                <a:spcPts val="0"/>
              </a:spcBef>
              <a:spcAft>
                <a:spcPts val="0"/>
              </a:spcAft>
              <a:buClr>
                <a:srgbClr val="F2F2F2"/>
              </a:buClr>
              <a:buSzPts val="800"/>
              <a:buNone/>
              <a:defRPr sz="800">
                <a:solidFill>
                  <a:srgbClr val="F2F2F2"/>
                </a:solidFill>
              </a:defRPr>
            </a:lvl9pPr>
          </a:lstStyle>
          <a:p/>
        </p:txBody>
      </p:sp>
      <p:sp>
        <p:nvSpPr>
          <p:cNvPr id="1842" name="Google Shape;1842;p237"/>
          <p:cNvSpPr txBox="1"/>
          <p:nvPr>
            <p:ph idx="18" type="title"/>
          </p:nvPr>
        </p:nvSpPr>
        <p:spPr>
          <a:xfrm>
            <a:off x="5143500" y="3771900"/>
            <a:ext cx="1550100" cy="197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F2F2F2"/>
              </a:buClr>
              <a:buSzPts val="800"/>
              <a:buNone/>
              <a:defRPr sz="800">
                <a:solidFill>
                  <a:srgbClr val="F2F2F2"/>
                </a:solidFill>
              </a:defRPr>
            </a:lvl1pPr>
            <a:lvl2pPr lvl="1" algn="l">
              <a:lnSpc>
                <a:spcPct val="100000"/>
              </a:lnSpc>
              <a:spcBef>
                <a:spcPts val="0"/>
              </a:spcBef>
              <a:spcAft>
                <a:spcPts val="0"/>
              </a:spcAft>
              <a:buClr>
                <a:srgbClr val="F2F2F2"/>
              </a:buClr>
              <a:buSzPts val="800"/>
              <a:buNone/>
              <a:defRPr sz="800">
                <a:solidFill>
                  <a:srgbClr val="F2F2F2"/>
                </a:solidFill>
              </a:defRPr>
            </a:lvl2pPr>
            <a:lvl3pPr lvl="2" algn="l">
              <a:lnSpc>
                <a:spcPct val="100000"/>
              </a:lnSpc>
              <a:spcBef>
                <a:spcPts val="0"/>
              </a:spcBef>
              <a:spcAft>
                <a:spcPts val="0"/>
              </a:spcAft>
              <a:buClr>
                <a:srgbClr val="F2F2F2"/>
              </a:buClr>
              <a:buSzPts val="800"/>
              <a:buNone/>
              <a:defRPr sz="800">
                <a:solidFill>
                  <a:srgbClr val="F2F2F2"/>
                </a:solidFill>
              </a:defRPr>
            </a:lvl3pPr>
            <a:lvl4pPr lvl="3" algn="l">
              <a:lnSpc>
                <a:spcPct val="100000"/>
              </a:lnSpc>
              <a:spcBef>
                <a:spcPts val="0"/>
              </a:spcBef>
              <a:spcAft>
                <a:spcPts val="0"/>
              </a:spcAft>
              <a:buClr>
                <a:srgbClr val="F2F2F2"/>
              </a:buClr>
              <a:buSzPts val="800"/>
              <a:buNone/>
              <a:defRPr sz="800">
                <a:solidFill>
                  <a:srgbClr val="F2F2F2"/>
                </a:solidFill>
              </a:defRPr>
            </a:lvl4pPr>
            <a:lvl5pPr lvl="4" algn="l">
              <a:lnSpc>
                <a:spcPct val="100000"/>
              </a:lnSpc>
              <a:spcBef>
                <a:spcPts val="0"/>
              </a:spcBef>
              <a:spcAft>
                <a:spcPts val="0"/>
              </a:spcAft>
              <a:buClr>
                <a:srgbClr val="F2F2F2"/>
              </a:buClr>
              <a:buSzPts val="800"/>
              <a:buNone/>
              <a:defRPr sz="800">
                <a:solidFill>
                  <a:srgbClr val="F2F2F2"/>
                </a:solidFill>
              </a:defRPr>
            </a:lvl5pPr>
            <a:lvl6pPr lvl="5" algn="l">
              <a:lnSpc>
                <a:spcPct val="100000"/>
              </a:lnSpc>
              <a:spcBef>
                <a:spcPts val="0"/>
              </a:spcBef>
              <a:spcAft>
                <a:spcPts val="0"/>
              </a:spcAft>
              <a:buClr>
                <a:srgbClr val="F2F2F2"/>
              </a:buClr>
              <a:buSzPts val="800"/>
              <a:buNone/>
              <a:defRPr sz="800">
                <a:solidFill>
                  <a:srgbClr val="F2F2F2"/>
                </a:solidFill>
              </a:defRPr>
            </a:lvl6pPr>
            <a:lvl7pPr lvl="6" algn="l">
              <a:lnSpc>
                <a:spcPct val="100000"/>
              </a:lnSpc>
              <a:spcBef>
                <a:spcPts val="0"/>
              </a:spcBef>
              <a:spcAft>
                <a:spcPts val="0"/>
              </a:spcAft>
              <a:buClr>
                <a:srgbClr val="F2F2F2"/>
              </a:buClr>
              <a:buSzPts val="800"/>
              <a:buNone/>
              <a:defRPr sz="800">
                <a:solidFill>
                  <a:srgbClr val="F2F2F2"/>
                </a:solidFill>
              </a:defRPr>
            </a:lvl7pPr>
            <a:lvl8pPr lvl="7" algn="l">
              <a:lnSpc>
                <a:spcPct val="100000"/>
              </a:lnSpc>
              <a:spcBef>
                <a:spcPts val="0"/>
              </a:spcBef>
              <a:spcAft>
                <a:spcPts val="0"/>
              </a:spcAft>
              <a:buClr>
                <a:srgbClr val="F2F2F2"/>
              </a:buClr>
              <a:buSzPts val="800"/>
              <a:buNone/>
              <a:defRPr sz="800">
                <a:solidFill>
                  <a:srgbClr val="F2F2F2"/>
                </a:solidFill>
              </a:defRPr>
            </a:lvl8pPr>
            <a:lvl9pPr lvl="8" algn="l">
              <a:lnSpc>
                <a:spcPct val="100000"/>
              </a:lnSpc>
              <a:spcBef>
                <a:spcPts val="0"/>
              </a:spcBef>
              <a:spcAft>
                <a:spcPts val="0"/>
              </a:spcAft>
              <a:buClr>
                <a:srgbClr val="F2F2F2"/>
              </a:buClr>
              <a:buSzPts val="800"/>
              <a:buNone/>
              <a:defRPr sz="800">
                <a:solidFill>
                  <a:srgbClr val="F2F2F2"/>
                </a:solidFill>
              </a:defRPr>
            </a:lvl9pPr>
          </a:lstStyle>
          <a:p/>
        </p:txBody>
      </p:sp>
      <p:sp>
        <p:nvSpPr>
          <p:cNvPr id="1843" name="Google Shape;1843;p237"/>
          <p:cNvSpPr txBox="1"/>
          <p:nvPr>
            <p:ph idx="19" type="subTitle"/>
          </p:nvPr>
        </p:nvSpPr>
        <p:spPr>
          <a:xfrm>
            <a:off x="6868463" y="3941000"/>
            <a:ext cx="1451400" cy="7053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rgbClr val="F2F2F2"/>
              </a:buClr>
              <a:buSzPts val="800"/>
              <a:buNone/>
              <a:defRPr sz="800">
                <a:solidFill>
                  <a:srgbClr val="F2F2F2"/>
                </a:solidFill>
              </a:defRPr>
            </a:lvl1pPr>
            <a:lvl2pPr lvl="1" algn="l">
              <a:lnSpc>
                <a:spcPct val="115000"/>
              </a:lnSpc>
              <a:spcBef>
                <a:spcPts val="0"/>
              </a:spcBef>
              <a:spcAft>
                <a:spcPts val="0"/>
              </a:spcAft>
              <a:buClr>
                <a:srgbClr val="F2F2F2"/>
              </a:buClr>
              <a:buSzPts val="800"/>
              <a:buNone/>
              <a:defRPr sz="800">
                <a:solidFill>
                  <a:srgbClr val="F2F2F2"/>
                </a:solidFill>
              </a:defRPr>
            </a:lvl2pPr>
            <a:lvl3pPr lvl="2" algn="l">
              <a:lnSpc>
                <a:spcPct val="115000"/>
              </a:lnSpc>
              <a:spcBef>
                <a:spcPts val="0"/>
              </a:spcBef>
              <a:spcAft>
                <a:spcPts val="0"/>
              </a:spcAft>
              <a:buClr>
                <a:srgbClr val="F2F2F2"/>
              </a:buClr>
              <a:buSzPts val="800"/>
              <a:buNone/>
              <a:defRPr sz="800">
                <a:solidFill>
                  <a:srgbClr val="F2F2F2"/>
                </a:solidFill>
              </a:defRPr>
            </a:lvl3pPr>
            <a:lvl4pPr lvl="3" algn="l">
              <a:lnSpc>
                <a:spcPct val="115000"/>
              </a:lnSpc>
              <a:spcBef>
                <a:spcPts val="0"/>
              </a:spcBef>
              <a:spcAft>
                <a:spcPts val="0"/>
              </a:spcAft>
              <a:buClr>
                <a:srgbClr val="F2F2F2"/>
              </a:buClr>
              <a:buSzPts val="800"/>
              <a:buNone/>
              <a:defRPr sz="800">
                <a:solidFill>
                  <a:srgbClr val="F2F2F2"/>
                </a:solidFill>
              </a:defRPr>
            </a:lvl4pPr>
            <a:lvl5pPr lvl="4" algn="l">
              <a:lnSpc>
                <a:spcPct val="115000"/>
              </a:lnSpc>
              <a:spcBef>
                <a:spcPts val="0"/>
              </a:spcBef>
              <a:spcAft>
                <a:spcPts val="0"/>
              </a:spcAft>
              <a:buClr>
                <a:srgbClr val="F2F2F2"/>
              </a:buClr>
              <a:buSzPts val="800"/>
              <a:buNone/>
              <a:defRPr sz="800">
                <a:solidFill>
                  <a:srgbClr val="F2F2F2"/>
                </a:solidFill>
              </a:defRPr>
            </a:lvl5pPr>
            <a:lvl6pPr lvl="5" algn="l">
              <a:lnSpc>
                <a:spcPct val="115000"/>
              </a:lnSpc>
              <a:spcBef>
                <a:spcPts val="0"/>
              </a:spcBef>
              <a:spcAft>
                <a:spcPts val="0"/>
              </a:spcAft>
              <a:buClr>
                <a:srgbClr val="F2F2F2"/>
              </a:buClr>
              <a:buSzPts val="800"/>
              <a:buNone/>
              <a:defRPr sz="800">
                <a:solidFill>
                  <a:srgbClr val="F2F2F2"/>
                </a:solidFill>
              </a:defRPr>
            </a:lvl6pPr>
            <a:lvl7pPr lvl="6" algn="l">
              <a:lnSpc>
                <a:spcPct val="115000"/>
              </a:lnSpc>
              <a:spcBef>
                <a:spcPts val="0"/>
              </a:spcBef>
              <a:spcAft>
                <a:spcPts val="0"/>
              </a:spcAft>
              <a:buClr>
                <a:srgbClr val="F2F2F2"/>
              </a:buClr>
              <a:buSzPts val="800"/>
              <a:buNone/>
              <a:defRPr sz="800">
                <a:solidFill>
                  <a:srgbClr val="F2F2F2"/>
                </a:solidFill>
              </a:defRPr>
            </a:lvl7pPr>
            <a:lvl8pPr lvl="7" algn="l">
              <a:lnSpc>
                <a:spcPct val="115000"/>
              </a:lnSpc>
              <a:spcBef>
                <a:spcPts val="0"/>
              </a:spcBef>
              <a:spcAft>
                <a:spcPts val="0"/>
              </a:spcAft>
              <a:buClr>
                <a:srgbClr val="F2F2F2"/>
              </a:buClr>
              <a:buSzPts val="800"/>
              <a:buNone/>
              <a:defRPr sz="800">
                <a:solidFill>
                  <a:srgbClr val="F2F2F2"/>
                </a:solidFill>
              </a:defRPr>
            </a:lvl8pPr>
            <a:lvl9pPr lvl="8" algn="l">
              <a:lnSpc>
                <a:spcPct val="115000"/>
              </a:lnSpc>
              <a:spcBef>
                <a:spcPts val="0"/>
              </a:spcBef>
              <a:spcAft>
                <a:spcPts val="0"/>
              </a:spcAft>
              <a:buClr>
                <a:srgbClr val="F2F2F2"/>
              </a:buClr>
              <a:buSzPts val="800"/>
              <a:buNone/>
              <a:defRPr sz="800">
                <a:solidFill>
                  <a:srgbClr val="F2F2F2"/>
                </a:solidFill>
              </a:defRPr>
            </a:lvl9pPr>
          </a:lstStyle>
          <a:p/>
        </p:txBody>
      </p:sp>
      <p:sp>
        <p:nvSpPr>
          <p:cNvPr id="1844" name="Google Shape;1844;p237"/>
          <p:cNvSpPr txBox="1"/>
          <p:nvPr>
            <p:ph idx="20" type="title"/>
          </p:nvPr>
        </p:nvSpPr>
        <p:spPr>
          <a:xfrm>
            <a:off x="6868476" y="3771900"/>
            <a:ext cx="1550100" cy="197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F2F2F2"/>
              </a:buClr>
              <a:buSzPts val="800"/>
              <a:buNone/>
              <a:defRPr sz="800">
                <a:solidFill>
                  <a:srgbClr val="F2F2F2"/>
                </a:solidFill>
              </a:defRPr>
            </a:lvl1pPr>
            <a:lvl2pPr lvl="1" algn="l">
              <a:lnSpc>
                <a:spcPct val="100000"/>
              </a:lnSpc>
              <a:spcBef>
                <a:spcPts val="0"/>
              </a:spcBef>
              <a:spcAft>
                <a:spcPts val="0"/>
              </a:spcAft>
              <a:buClr>
                <a:srgbClr val="F2F2F2"/>
              </a:buClr>
              <a:buSzPts val="800"/>
              <a:buNone/>
              <a:defRPr sz="800">
                <a:solidFill>
                  <a:srgbClr val="F2F2F2"/>
                </a:solidFill>
              </a:defRPr>
            </a:lvl2pPr>
            <a:lvl3pPr lvl="2" algn="l">
              <a:lnSpc>
                <a:spcPct val="100000"/>
              </a:lnSpc>
              <a:spcBef>
                <a:spcPts val="0"/>
              </a:spcBef>
              <a:spcAft>
                <a:spcPts val="0"/>
              </a:spcAft>
              <a:buClr>
                <a:srgbClr val="F2F2F2"/>
              </a:buClr>
              <a:buSzPts val="800"/>
              <a:buNone/>
              <a:defRPr sz="800">
                <a:solidFill>
                  <a:srgbClr val="F2F2F2"/>
                </a:solidFill>
              </a:defRPr>
            </a:lvl3pPr>
            <a:lvl4pPr lvl="3" algn="l">
              <a:lnSpc>
                <a:spcPct val="100000"/>
              </a:lnSpc>
              <a:spcBef>
                <a:spcPts val="0"/>
              </a:spcBef>
              <a:spcAft>
                <a:spcPts val="0"/>
              </a:spcAft>
              <a:buClr>
                <a:srgbClr val="F2F2F2"/>
              </a:buClr>
              <a:buSzPts val="800"/>
              <a:buNone/>
              <a:defRPr sz="800">
                <a:solidFill>
                  <a:srgbClr val="F2F2F2"/>
                </a:solidFill>
              </a:defRPr>
            </a:lvl4pPr>
            <a:lvl5pPr lvl="4" algn="l">
              <a:lnSpc>
                <a:spcPct val="100000"/>
              </a:lnSpc>
              <a:spcBef>
                <a:spcPts val="0"/>
              </a:spcBef>
              <a:spcAft>
                <a:spcPts val="0"/>
              </a:spcAft>
              <a:buClr>
                <a:srgbClr val="F2F2F2"/>
              </a:buClr>
              <a:buSzPts val="800"/>
              <a:buNone/>
              <a:defRPr sz="800">
                <a:solidFill>
                  <a:srgbClr val="F2F2F2"/>
                </a:solidFill>
              </a:defRPr>
            </a:lvl5pPr>
            <a:lvl6pPr lvl="5" algn="l">
              <a:lnSpc>
                <a:spcPct val="100000"/>
              </a:lnSpc>
              <a:spcBef>
                <a:spcPts val="0"/>
              </a:spcBef>
              <a:spcAft>
                <a:spcPts val="0"/>
              </a:spcAft>
              <a:buClr>
                <a:srgbClr val="F2F2F2"/>
              </a:buClr>
              <a:buSzPts val="800"/>
              <a:buNone/>
              <a:defRPr sz="800">
                <a:solidFill>
                  <a:srgbClr val="F2F2F2"/>
                </a:solidFill>
              </a:defRPr>
            </a:lvl6pPr>
            <a:lvl7pPr lvl="6" algn="l">
              <a:lnSpc>
                <a:spcPct val="100000"/>
              </a:lnSpc>
              <a:spcBef>
                <a:spcPts val="0"/>
              </a:spcBef>
              <a:spcAft>
                <a:spcPts val="0"/>
              </a:spcAft>
              <a:buClr>
                <a:srgbClr val="F2F2F2"/>
              </a:buClr>
              <a:buSzPts val="800"/>
              <a:buNone/>
              <a:defRPr sz="800">
                <a:solidFill>
                  <a:srgbClr val="F2F2F2"/>
                </a:solidFill>
              </a:defRPr>
            </a:lvl7pPr>
            <a:lvl8pPr lvl="7" algn="l">
              <a:lnSpc>
                <a:spcPct val="100000"/>
              </a:lnSpc>
              <a:spcBef>
                <a:spcPts val="0"/>
              </a:spcBef>
              <a:spcAft>
                <a:spcPts val="0"/>
              </a:spcAft>
              <a:buClr>
                <a:srgbClr val="F2F2F2"/>
              </a:buClr>
              <a:buSzPts val="800"/>
              <a:buNone/>
              <a:defRPr sz="800">
                <a:solidFill>
                  <a:srgbClr val="F2F2F2"/>
                </a:solidFill>
              </a:defRPr>
            </a:lvl8pPr>
            <a:lvl9pPr lvl="8" algn="l">
              <a:lnSpc>
                <a:spcPct val="100000"/>
              </a:lnSpc>
              <a:spcBef>
                <a:spcPts val="0"/>
              </a:spcBef>
              <a:spcAft>
                <a:spcPts val="0"/>
              </a:spcAft>
              <a:buClr>
                <a:srgbClr val="F2F2F2"/>
              </a:buClr>
              <a:buSzPts val="800"/>
              <a:buNone/>
              <a:defRPr sz="800">
                <a:solidFill>
                  <a:srgbClr val="F2F2F2"/>
                </a:solidFill>
              </a:defRPr>
            </a:lvl9pPr>
          </a:lstStyle>
          <a:p/>
        </p:txBody>
      </p:sp>
      <p:sp>
        <p:nvSpPr>
          <p:cNvPr id="1845" name="Google Shape;1845;p23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6">
  <p:cSld name="CUSTOM_15">
    <p:spTree>
      <p:nvGrpSpPr>
        <p:cNvPr id="1846" name="Shape 1846"/>
        <p:cNvGrpSpPr/>
        <p:nvPr/>
      </p:nvGrpSpPr>
      <p:grpSpPr>
        <a:xfrm>
          <a:off x="0" y="0"/>
          <a:ext cx="0" cy="0"/>
          <a:chOff x="0" y="0"/>
          <a:chExt cx="0" cy="0"/>
        </a:xfrm>
      </p:grpSpPr>
      <p:sp>
        <p:nvSpPr>
          <p:cNvPr id="1847" name="Google Shape;1847;p238"/>
          <p:cNvSpPr/>
          <p:nvPr/>
        </p:nvSpPr>
        <p:spPr>
          <a:xfrm>
            <a:off x="3268863" y="2279593"/>
            <a:ext cx="2384100" cy="660000"/>
          </a:xfrm>
          <a:prstGeom prst="trapezoid">
            <a:avLst>
              <a:gd fmla="val 69509" name="adj"/>
            </a:avLst>
          </a:prstGeom>
          <a:solidFill>
            <a:srgbClr val="2E5E7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2000" u="none" cap="none" strike="noStrike">
                <a:solidFill>
                  <a:srgbClr val="FFFFFF"/>
                </a:solidFill>
                <a:latin typeface="Roboto"/>
                <a:ea typeface="Roboto"/>
                <a:cs typeface="Roboto"/>
                <a:sym typeface="Roboto"/>
              </a:rPr>
              <a:t>B</a:t>
            </a:r>
            <a:endParaRPr b="1" i="0" sz="1400" u="none" cap="none" strike="noStrike">
              <a:solidFill>
                <a:srgbClr val="FFFFFF"/>
              </a:solidFill>
              <a:latin typeface="Arial"/>
              <a:ea typeface="Arial"/>
              <a:cs typeface="Arial"/>
              <a:sym typeface="Arial"/>
            </a:endParaRPr>
          </a:p>
        </p:txBody>
      </p:sp>
      <p:sp>
        <p:nvSpPr>
          <p:cNvPr id="1848" name="Google Shape;1848;p238"/>
          <p:cNvSpPr/>
          <p:nvPr/>
        </p:nvSpPr>
        <p:spPr>
          <a:xfrm>
            <a:off x="2742649" y="3117381"/>
            <a:ext cx="3431700" cy="660000"/>
          </a:xfrm>
          <a:prstGeom prst="trapezoid">
            <a:avLst>
              <a:gd fmla="val 68291" name="adj"/>
            </a:avLst>
          </a:prstGeom>
          <a:solidFill>
            <a:srgbClr val="1475D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2000" u="none" cap="none" strike="noStrike">
                <a:solidFill>
                  <a:srgbClr val="FFFFFF"/>
                </a:solidFill>
                <a:latin typeface="Roboto"/>
                <a:ea typeface="Roboto"/>
                <a:cs typeface="Roboto"/>
                <a:sym typeface="Roboto"/>
              </a:rPr>
              <a:t>C</a:t>
            </a:r>
            <a:endParaRPr b="0" i="0" sz="1400" u="none" cap="none" strike="noStrike">
              <a:solidFill>
                <a:srgbClr val="FFFFFF"/>
              </a:solidFill>
              <a:latin typeface="Arial"/>
              <a:ea typeface="Arial"/>
              <a:cs typeface="Arial"/>
              <a:sym typeface="Arial"/>
            </a:endParaRPr>
          </a:p>
        </p:txBody>
      </p:sp>
      <p:sp>
        <p:nvSpPr>
          <p:cNvPr id="1849" name="Google Shape;1849;p238"/>
          <p:cNvSpPr/>
          <p:nvPr/>
        </p:nvSpPr>
        <p:spPr>
          <a:xfrm>
            <a:off x="3826850" y="996313"/>
            <a:ext cx="1263300" cy="1049400"/>
          </a:xfrm>
          <a:prstGeom prst="triangle">
            <a:avLst>
              <a:gd fmla="val 51543" name="adj"/>
            </a:avLst>
          </a:prstGeom>
          <a:solidFill>
            <a:srgbClr val="FCB912"/>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28363B"/>
                </a:solidFill>
                <a:latin typeface="Roboto"/>
                <a:ea typeface="Roboto"/>
                <a:cs typeface="Roboto"/>
                <a:sym typeface="Roboto"/>
              </a:rPr>
              <a:t>A</a:t>
            </a:r>
            <a:endParaRPr b="1" i="0" sz="2000" u="none" cap="none" strike="noStrike">
              <a:solidFill>
                <a:srgbClr val="28363B"/>
              </a:solidFill>
              <a:latin typeface="Roboto"/>
              <a:ea typeface="Roboto"/>
              <a:cs typeface="Roboto"/>
              <a:sym typeface="Roboto"/>
            </a:endParaRPr>
          </a:p>
        </p:txBody>
      </p:sp>
      <p:sp>
        <p:nvSpPr>
          <p:cNvPr id="1850" name="Google Shape;1850;p238"/>
          <p:cNvSpPr/>
          <p:nvPr/>
        </p:nvSpPr>
        <p:spPr>
          <a:xfrm>
            <a:off x="2245875" y="3955170"/>
            <a:ext cx="4439100" cy="660000"/>
          </a:xfrm>
          <a:prstGeom prst="trapezoid">
            <a:avLst>
              <a:gd fmla="val 68291" name="adj"/>
            </a:avLst>
          </a:prstGeom>
          <a:solidFill>
            <a:srgbClr val="082D4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2000" u="none" cap="none" strike="noStrike">
                <a:solidFill>
                  <a:srgbClr val="FFFFFF"/>
                </a:solidFill>
                <a:latin typeface="Roboto"/>
                <a:ea typeface="Roboto"/>
                <a:cs typeface="Roboto"/>
                <a:sym typeface="Roboto"/>
              </a:rPr>
              <a:t>D</a:t>
            </a:r>
            <a:endParaRPr b="0" i="0" sz="1400" u="none" cap="none" strike="noStrike">
              <a:solidFill>
                <a:srgbClr val="FFFFFF"/>
              </a:solidFill>
              <a:latin typeface="Arial"/>
              <a:ea typeface="Arial"/>
              <a:cs typeface="Arial"/>
              <a:sym typeface="Arial"/>
            </a:endParaRPr>
          </a:p>
        </p:txBody>
      </p:sp>
      <p:cxnSp>
        <p:nvCxnSpPr>
          <p:cNvPr id="1851" name="Google Shape;1851;p238"/>
          <p:cNvCxnSpPr/>
          <p:nvPr/>
        </p:nvCxnSpPr>
        <p:spPr>
          <a:xfrm rot="10800000">
            <a:off x="4725150" y="1849000"/>
            <a:ext cx="1635900" cy="0"/>
          </a:xfrm>
          <a:prstGeom prst="straightConnector1">
            <a:avLst/>
          </a:prstGeom>
          <a:noFill/>
          <a:ln cap="rnd" cmpd="sng" w="9525">
            <a:solidFill>
              <a:srgbClr val="2E5E73"/>
            </a:solidFill>
            <a:prstDash val="solid"/>
            <a:round/>
            <a:headEnd len="sm" w="sm" type="none"/>
            <a:tailEnd len="med" w="med" type="oval"/>
          </a:ln>
        </p:spPr>
      </p:cxnSp>
      <p:cxnSp>
        <p:nvCxnSpPr>
          <p:cNvPr id="1852" name="Google Shape;1852;p238"/>
          <p:cNvCxnSpPr/>
          <p:nvPr/>
        </p:nvCxnSpPr>
        <p:spPr>
          <a:xfrm rot="10800000">
            <a:off x="5534475" y="3447375"/>
            <a:ext cx="1635900" cy="0"/>
          </a:xfrm>
          <a:prstGeom prst="straightConnector1">
            <a:avLst/>
          </a:prstGeom>
          <a:noFill/>
          <a:ln cap="rnd" cmpd="sng" w="9525">
            <a:solidFill>
              <a:srgbClr val="2E5E73"/>
            </a:solidFill>
            <a:prstDash val="solid"/>
            <a:round/>
            <a:headEnd len="sm" w="sm" type="none"/>
            <a:tailEnd len="med" w="med" type="oval"/>
          </a:ln>
        </p:spPr>
      </p:cxnSp>
      <p:cxnSp>
        <p:nvCxnSpPr>
          <p:cNvPr id="1853" name="Google Shape;1853;p238"/>
          <p:cNvCxnSpPr/>
          <p:nvPr/>
        </p:nvCxnSpPr>
        <p:spPr>
          <a:xfrm rot="10800000">
            <a:off x="2055775" y="2609600"/>
            <a:ext cx="1635900" cy="0"/>
          </a:xfrm>
          <a:prstGeom prst="straightConnector1">
            <a:avLst/>
          </a:prstGeom>
          <a:noFill/>
          <a:ln cap="rnd" cmpd="sng" w="9525">
            <a:solidFill>
              <a:srgbClr val="2E5E73"/>
            </a:solidFill>
            <a:prstDash val="solid"/>
            <a:round/>
            <a:headEnd len="med" w="med" type="oval"/>
            <a:tailEnd len="sm" w="sm" type="none"/>
          </a:ln>
        </p:spPr>
      </p:cxnSp>
      <p:cxnSp>
        <p:nvCxnSpPr>
          <p:cNvPr id="1854" name="Google Shape;1854;p238"/>
          <p:cNvCxnSpPr>
            <a:endCxn id="1850" idx="1"/>
          </p:cNvCxnSpPr>
          <p:nvPr/>
        </p:nvCxnSpPr>
        <p:spPr>
          <a:xfrm rot="10800000">
            <a:off x="2471235" y="4285170"/>
            <a:ext cx="453900" cy="0"/>
          </a:xfrm>
          <a:prstGeom prst="straightConnector1">
            <a:avLst/>
          </a:prstGeom>
          <a:noFill/>
          <a:ln cap="rnd" cmpd="sng" w="9525">
            <a:solidFill>
              <a:srgbClr val="FFFFFF"/>
            </a:solidFill>
            <a:prstDash val="solid"/>
            <a:round/>
            <a:headEnd len="med" w="med" type="oval"/>
            <a:tailEnd len="sm" w="sm" type="none"/>
          </a:ln>
        </p:spPr>
      </p:cxnSp>
      <p:cxnSp>
        <p:nvCxnSpPr>
          <p:cNvPr id="1855" name="Google Shape;1855;p238"/>
          <p:cNvCxnSpPr>
            <a:stCxn id="1850" idx="1"/>
          </p:cNvCxnSpPr>
          <p:nvPr/>
        </p:nvCxnSpPr>
        <p:spPr>
          <a:xfrm rot="10800000">
            <a:off x="1303335" y="4285170"/>
            <a:ext cx="1167900" cy="0"/>
          </a:xfrm>
          <a:prstGeom prst="straightConnector1">
            <a:avLst/>
          </a:prstGeom>
          <a:noFill/>
          <a:ln cap="rnd" cmpd="sng" w="9525">
            <a:solidFill>
              <a:srgbClr val="2E5E73"/>
            </a:solidFill>
            <a:prstDash val="solid"/>
            <a:round/>
            <a:headEnd len="sm" w="sm" type="none"/>
            <a:tailEnd len="sm" w="sm" type="none"/>
          </a:ln>
        </p:spPr>
      </p:cxnSp>
      <p:sp>
        <p:nvSpPr>
          <p:cNvPr id="1856" name="Google Shape;1856;p238"/>
          <p:cNvSpPr txBox="1"/>
          <p:nvPr/>
        </p:nvSpPr>
        <p:spPr>
          <a:xfrm>
            <a:off x="5181175" y="1479700"/>
            <a:ext cx="12633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2E5E73"/>
                </a:solidFill>
                <a:latin typeface="Roboto"/>
                <a:ea typeface="Roboto"/>
                <a:cs typeface="Roboto"/>
                <a:sym typeface="Roboto"/>
              </a:rPr>
              <a:t>Heading here</a:t>
            </a:r>
            <a:endParaRPr b="1" i="0" sz="1200" u="none" cap="none" strike="noStrike">
              <a:solidFill>
                <a:srgbClr val="2E5E73"/>
              </a:solidFill>
              <a:latin typeface="Arial"/>
              <a:ea typeface="Arial"/>
              <a:cs typeface="Arial"/>
              <a:sym typeface="Arial"/>
            </a:endParaRPr>
          </a:p>
        </p:txBody>
      </p:sp>
      <p:sp>
        <p:nvSpPr>
          <p:cNvPr id="1857" name="Google Shape;1857;p238"/>
          <p:cNvSpPr txBox="1"/>
          <p:nvPr/>
        </p:nvSpPr>
        <p:spPr>
          <a:xfrm>
            <a:off x="1958775" y="2240275"/>
            <a:ext cx="1263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2E5E73"/>
                </a:solidFill>
                <a:latin typeface="Roboto"/>
                <a:ea typeface="Roboto"/>
                <a:cs typeface="Roboto"/>
                <a:sym typeface="Roboto"/>
              </a:rPr>
              <a:t>Heading here</a:t>
            </a:r>
            <a:endParaRPr b="1" i="0" sz="1200" u="none" cap="none" strike="noStrike">
              <a:solidFill>
                <a:srgbClr val="2E5E73"/>
              </a:solidFill>
              <a:latin typeface="Arial"/>
              <a:ea typeface="Arial"/>
              <a:cs typeface="Arial"/>
              <a:sym typeface="Arial"/>
            </a:endParaRPr>
          </a:p>
        </p:txBody>
      </p:sp>
      <p:sp>
        <p:nvSpPr>
          <p:cNvPr id="1858" name="Google Shape;1858;p238"/>
          <p:cNvSpPr txBox="1"/>
          <p:nvPr/>
        </p:nvSpPr>
        <p:spPr>
          <a:xfrm>
            <a:off x="1207925" y="3915875"/>
            <a:ext cx="1263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2E5E73"/>
                </a:solidFill>
                <a:latin typeface="Roboto"/>
                <a:ea typeface="Roboto"/>
                <a:cs typeface="Roboto"/>
                <a:sym typeface="Roboto"/>
              </a:rPr>
              <a:t>Heading here</a:t>
            </a:r>
            <a:endParaRPr b="1" i="0" sz="1200" u="none" cap="none" strike="noStrike">
              <a:solidFill>
                <a:srgbClr val="2E5E73"/>
              </a:solidFill>
              <a:latin typeface="Arial"/>
              <a:ea typeface="Arial"/>
              <a:cs typeface="Arial"/>
              <a:sym typeface="Arial"/>
            </a:endParaRPr>
          </a:p>
        </p:txBody>
      </p:sp>
      <p:pic>
        <p:nvPicPr>
          <p:cNvPr id="1859" name="Google Shape;1859;p238"/>
          <p:cNvPicPr preferRelativeResize="0"/>
          <p:nvPr/>
        </p:nvPicPr>
        <p:blipFill rotWithShape="1">
          <a:blip r:embed="rId2">
            <a:alphaModFix/>
          </a:blip>
          <a:srcRect b="0" l="0" r="0" t="0"/>
          <a:stretch/>
        </p:blipFill>
        <p:spPr>
          <a:xfrm>
            <a:off x="536045" y="3951924"/>
            <a:ext cx="599079" cy="572700"/>
          </a:xfrm>
          <a:prstGeom prst="rect">
            <a:avLst/>
          </a:prstGeom>
          <a:noFill/>
          <a:ln>
            <a:noFill/>
          </a:ln>
        </p:spPr>
      </p:pic>
      <p:pic>
        <p:nvPicPr>
          <p:cNvPr id="1860" name="Google Shape;1860;p238"/>
          <p:cNvPicPr preferRelativeResize="0"/>
          <p:nvPr/>
        </p:nvPicPr>
        <p:blipFill rotWithShape="1">
          <a:blip r:embed="rId3">
            <a:alphaModFix/>
          </a:blip>
          <a:srcRect b="0" l="0" r="0" t="0"/>
          <a:stretch/>
        </p:blipFill>
        <p:spPr>
          <a:xfrm>
            <a:off x="1214779" y="2138574"/>
            <a:ext cx="697197" cy="572700"/>
          </a:xfrm>
          <a:prstGeom prst="rect">
            <a:avLst/>
          </a:prstGeom>
          <a:noFill/>
          <a:ln>
            <a:noFill/>
          </a:ln>
        </p:spPr>
      </p:pic>
      <p:pic>
        <p:nvPicPr>
          <p:cNvPr id="1861" name="Google Shape;1861;p238"/>
          <p:cNvPicPr preferRelativeResize="0"/>
          <p:nvPr/>
        </p:nvPicPr>
        <p:blipFill rotWithShape="1">
          <a:blip r:embed="rId4">
            <a:alphaModFix/>
          </a:blip>
          <a:srcRect b="0" l="0" r="0" t="0"/>
          <a:stretch/>
        </p:blipFill>
        <p:spPr>
          <a:xfrm>
            <a:off x="6528571" y="1501650"/>
            <a:ext cx="564908" cy="572700"/>
          </a:xfrm>
          <a:prstGeom prst="rect">
            <a:avLst/>
          </a:prstGeom>
          <a:noFill/>
          <a:ln>
            <a:noFill/>
          </a:ln>
        </p:spPr>
      </p:pic>
      <p:pic>
        <p:nvPicPr>
          <p:cNvPr id="1862" name="Google Shape;1862;p238"/>
          <p:cNvPicPr preferRelativeResize="0"/>
          <p:nvPr/>
        </p:nvPicPr>
        <p:blipFill rotWithShape="1">
          <a:blip r:embed="rId5">
            <a:alphaModFix/>
          </a:blip>
          <a:srcRect b="0" l="0" r="0" t="0"/>
          <a:stretch/>
        </p:blipFill>
        <p:spPr>
          <a:xfrm>
            <a:off x="7323948" y="3062798"/>
            <a:ext cx="599075" cy="769155"/>
          </a:xfrm>
          <a:prstGeom prst="rect">
            <a:avLst/>
          </a:prstGeom>
          <a:noFill/>
          <a:ln>
            <a:noFill/>
          </a:ln>
        </p:spPr>
      </p:pic>
      <p:cxnSp>
        <p:nvCxnSpPr>
          <p:cNvPr id="1863" name="Google Shape;1863;p238"/>
          <p:cNvCxnSpPr>
            <a:endCxn id="1847" idx="1"/>
          </p:cNvCxnSpPr>
          <p:nvPr/>
        </p:nvCxnSpPr>
        <p:spPr>
          <a:xfrm rot="10800000">
            <a:off x="3498243" y="2609593"/>
            <a:ext cx="266700" cy="0"/>
          </a:xfrm>
          <a:prstGeom prst="straightConnector1">
            <a:avLst/>
          </a:prstGeom>
          <a:noFill/>
          <a:ln cap="rnd" cmpd="sng" w="9525">
            <a:solidFill>
              <a:srgbClr val="FFFFFF"/>
            </a:solidFill>
            <a:prstDash val="solid"/>
            <a:round/>
            <a:headEnd len="med" w="med" type="oval"/>
            <a:tailEnd len="sm" w="sm" type="none"/>
          </a:ln>
        </p:spPr>
      </p:cxnSp>
      <p:cxnSp>
        <p:nvCxnSpPr>
          <p:cNvPr id="1864" name="Google Shape;1864;p238"/>
          <p:cNvCxnSpPr>
            <a:stCxn id="1848" idx="3"/>
          </p:cNvCxnSpPr>
          <p:nvPr/>
        </p:nvCxnSpPr>
        <p:spPr>
          <a:xfrm rot="10800000">
            <a:off x="5534389" y="3447381"/>
            <a:ext cx="414600" cy="0"/>
          </a:xfrm>
          <a:prstGeom prst="straightConnector1">
            <a:avLst/>
          </a:prstGeom>
          <a:noFill/>
          <a:ln cap="rnd" cmpd="sng" w="9525">
            <a:solidFill>
              <a:srgbClr val="FFFFFF"/>
            </a:solidFill>
            <a:prstDash val="solid"/>
            <a:round/>
            <a:headEnd len="sm" w="sm" type="none"/>
            <a:tailEnd len="med" w="med" type="oval"/>
          </a:ln>
        </p:spPr>
      </p:cxnSp>
      <p:sp>
        <p:nvSpPr>
          <p:cNvPr id="1865" name="Google Shape;1865;p238"/>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66" name="Google Shape;1866;p238"/>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67" name="Google Shape;1867;p23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7">
  <p:cSld name="CUSTOM_16">
    <p:spTree>
      <p:nvGrpSpPr>
        <p:cNvPr id="1868" name="Shape 1868"/>
        <p:cNvGrpSpPr/>
        <p:nvPr/>
      </p:nvGrpSpPr>
      <p:grpSpPr>
        <a:xfrm>
          <a:off x="0" y="0"/>
          <a:ext cx="0" cy="0"/>
          <a:chOff x="0" y="0"/>
          <a:chExt cx="0" cy="0"/>
        </a:xfrm>
      </p:grpSpPr>
      <p:cxnSp>
        <p:nvCxnSpPr>
          <p:cNvPr id="1869" name="Google Shape;1869;p239"/>
          <p:cNvCxnSpPr/>
          <p:nvPr/>
        </p:nvCxnSpPr>
        <p:spPr>
          <a:xfrm rot="10800000">
            <a:off x="4984248" y="3979850"/>
            <a:ext cx="3231900" cy="0"/>
          </a:xfrm>
          <a:prstGeom prst="straightConnector1">
            <a:avLst/>
          </a:prstGeom>
          <a:noFill/>
          <a:ln cap="flat" cmpd="sng" w="9525">
            <a:solidFill>
              <a:srgbClr val="A9B7C0"/>
            </a:solidFill>
            <a:prstDash val="solid"/>
            <a:round/>
            <a:headEnd len="sm" w="sm" type="none"/>
            <a:tailEnd len="sm" w="sm" type="none"/>
          </a:ln>
        </p:spPr>
      </p:cxnSp>
      <p:cxnSp>
        <p:nvCxnSpPr>
          <p:cNvPr id="1870" name="Google Shape;1870;p239"/>
          <p:cNvCxnSpPr/>
          <p:nvPr/>
        </p:nvCxnSpPr>
        <p:spPr>
          <a:xfrm rot="10800000">
            <a:off x="5598648" y="2760650"/>
            <a:ext cx="2617500" cy="0"/>
          </a:xfrm>
          <a:prstGeom prst="straightConnector1">
            <a:avLst/>
          </a:prstGeom>
          <a:noFill/>
          <a:ln cap="flat" cmpd="sng" w="9525">
            <a:solidFill>
              <a:srgbClr val="A9B7C0"/>
            </a:solidFill>
            <a:prstDash val="solid"/>
            <a:round/>
            <a:headEnd len="sm" w="sm" type="none"/>
            <a:tailEnd len="sm" w="sm" type="none"/>
          </a:ln>
        </p:spPr>
      </p:cxnSp>
      <p:cxnSp>
        <p:nvCxnSpPr>
          <p:cNvPr id="1871" name="Google Shape;1871;p239"/>
          <p:cNvCxnSpPr/>
          <p:nvPr/>
        </p:nvCxnSpPr>
        <p:spPr>
          <a:xfrm rot="10800000">
            <a:off x="5165750" y="1616800"/>
            <a:ext cx="3050400" cy="0"/>
          </a:xfrm>
          <a:prstGeom prst="straightConnector1">
            <a:avLst/>
          </a:prstGeom>
          <a:noFill/>
          <a:ln cap="flat" cmpd="sng" w="9525">
            <a:solidFill>
              <a:srgbClr val="A9B7C0"/>
            </a:solidFill>
            <a:prstDash val="solid"/>
            <a:round/>
            <a:headEnd len="sm" w="sm" type="none"/>
            <a:tailEnd len="sm" w="sm" type="none"/>
          </a:ln>
        </p:spPr>
      </p:cxnSp>
      <p:cxnSp>
        <p:nvCxnSpPr>
          <p:cNvPr id="1872" name="Google Shape;1872;p239"/>
          <p:cNvCxnSpPr/>
          <p:nvPr/>
        </p:nvCxnSpPr>
        <p:spPr>
          <a:xfrm rot="10800000">
            <a:off x="457250" y="3446450"/>
            <a:ext cx="3031500" cy="0"/>
          </a:xfrm>
          <a:prstGeom prst="straightConnector1">
            <a:avLst/>
          </a:prstGeom>
          <a:noFill/>
          <a:ln cap="flat" cmpd="sng" w="9525">
            <a:solidFill>
              <a:srgbClr val="A9B7C0"/>
            </a:solidFill>
            <a:prstDash val="solid"/>
            <a:round/>
            <a:headEnd len="sm" w="sm" type="none"/>
            <a:tailEnd len="sm" w="sm" type="none"/>
          </a:ln>
        </p:spPr>
      </p:cxnSp>
      <p:cxnSp>
        <p:nvCxnSpPr>
          <p:cNvPr id="1873" name="Google Shape;1873;p239"/>
          <p:cNvCxnSpPr/>
          <p:nvPr/>
        </p:nvCxnSpPr>
        <p:spPr>
          <a:xfrm rot="10800000">
            <a:off x="457300" y="2074850"/>
            <a:ext cx="3407700" cy="0"/>
          </a:xfrm>
          <a:prstGeom prst="straightConnector1">
            <a:avLst/>
          </a:prstGeom>
          <a:noFill/>
          <a:ln cap="flat" cmpd="sng" w="9525">
            <a:solidFill>
              <a:srgbClr val="2E5E73"/>
            </a:solidFill>
            <a:prstDash val="solid"/>
            <a:round/>
            <a:headEnd len="sm" w="sm" type="none"/>
            <a:tailEnd len="sm" w="sm" type="none"/>
          </a:ln>
        </p:spPr>
      </p:cxnSp>
      <p:sp>
        <p:nvSpPr>
          <p:cNvPr id="1874" name="Google Shape;1874;p239"/>
          <p:cNvSpPr/>
          <p:nvPr/>
        </p:nvSpPr>
        <p:spPr>
          <a:xfrm rot="-4979340">
            <a:off x="3196687" y="1456287"/>
            <a:ext cx="2767493" cy="2771887"/>
          </a:xfrm>
          <a:prstGeom prst="blockArc">
            <a:avLst>
              <a:gd fmla="val 12602522" name="adj1"/>
              <a:gd fmla="val 16867657" name="adj2"/>
              <a:gd fmla="val 20844" name="adj3"/>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p239"/>
          <p:cNvSpPr/>
          <p:nvPr/>
        </p:nvSpPr>
        <p:spPr>
          <a:xfrm rot="7923045">
            <a:off x="3174958" y="1453927"/>
            <a:ext cx="2774756" cy="2775201"/>
          </a:xfrm>
          <a:prstGeom prst="blockArc">
            <a:avLst>
              <a:gd fmla="val 12602522" name="adj1"/>
              <a:gd fmla="val 16867657" name="adj2"/>
              <a:gd fmla="val 20844" name="adj3"/>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6" name="Google Shape;1876;p239"/>
          <p:cNvSpPr/>
          <p:nvPr/>
        </p:nvSpPr>
        <p:spPr>
          <a:xfrm rot="3597646">
            <a:off x="3178355" y="1465981"/>
            <a:ext cx="2774111" cy="2776438"/>
          </a:xfrm>
          <a:prstGeom prst="blockArc">
            <a:avLst>
              <a:gd fmla="val 12602522" name="adj1"/>
              <a:gd fmla="val 16867657" name="adj2"/>
              <a:gd fmla="val 20844" name="adj3"/>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p239"/>
          <p:cNvSpPr/>
          <p:nvPr/>
        </p:nvSpPr>
        <p:spPr>
          <a:xfrm rot="4022619">
            <a:off x="5320201" y="2220795"/>
            <a:ext cx="577648" cy="579030"/>
          </a:xfrm>
          <a:prstGeom prst="pie">
            <a:avLst>
              <a:gd fmla="val 6190354" name="adj1"/>
              <a:gd fmla="val 14996165" name="adj2"/>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p239"/>
          <p:cNvSpPr/>
          <p:nvPr/>
        </p:nvSpPr>
        <p:spPr>
          <a:xfrm rot="-6818172">
            <a:off x="5317472" y="2211275"/>
            <a:ext cx="577660" cy="578915"/>
          </a:xfrm>
          <a:prstGeom prst="pie">
            <a:avLst>
              <a:gd fmla="val 4028252" name="adj1"/>
              <a:gd fmla="val 17183677" name="adj2"/>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239"/>
          <p:cNvSpPr/>
          <p:nvPr/>
        </p:nvSpPr>
        <p:spPr>
          <a:xfrm rot="-9361798">
            <a:off x="3184638" y="1447961"/>
            <a:ext cx="2776555" cy="2773451"/>
          </a:xfrm>
          <a:prstGeom prst="blockArc">
            <a:avLst>
              <a:gd fmla="val 12602522" name="adj1"/>
              <a:gd fmla="val 16867657" name="adj2"/>
              <a:gd fmla="val 20844" name="adj3"/>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p239"/>
          <p:cNvSpPr/>
          <p:nvPr/>
        </p:nvSpPr>
        <p:spPr>
          <a:xfrm rot="-8939422">
            <a:off x="3649612" y="3442339"/>
            <a:ext cx="578242" cy="578192"/>
          </a:xfrm>
          <a:prstGeom prst="pie">
            <a:avLst>
              <a:gd fmla="val 6190354" name="adj1"/>
              <a:gd fmla="val 14996165" name="adj2"/>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p239"/>
          <p:cNvSpPr/>
          <p:nvPr/>
        </p:nvSpPr>
        <p:spPr>
          <a:xfrm rot="1821421">
            <a:off x="3649857" y="3442103"/>
            <a:ext cx="578171" cy="578109"/>
          </a:xfrm>
          <a:prstGeom prst="pie">
            <a:avLst>
              <a:gd fmla="val 4028252" name="adj1"/>
              <a:gd fmla="val 17183677" name="adj2"/>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2" name="Google Shape;1882;p239"/>
          <p:cNvSpPr/>
          <p:nvPr/>
        </p:nvSpPr>
        <p:spPr>
          <a:xfrm rot="-598995">
            <a:off x="3189261" y="1467415"/>
            <a:ext cx="2777455" cy="2773180"/>
          </a:xfrm>
          <a:prstGeom prst="blockArc">
            <a:avLst>
              <a:gd fmla="val 12513247" name="adj1"/>
              <a:gd fmla="val 16867657" name="adj2"/>
              <a:gd fmla="val 20844" name="adj3"/>
            </a:avLst>
          </a:prstGeom>
          <a:solidFill>
            <a:srgbClr val="00C7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p239"/>
          <p:cNvSpPr/>
          <p:nvPr/>
        </p:nvSpPr>
        <p:spPr>
          <a:xfrm rot="-176551">
            <a:off x="4302435" y="1467379"/>
            <a:ext cx="578563" cy="578263"/>
          </a:xfrm>
          <a:prstGeom prst="pie">
            <a:avLst>
              <a:gd fmla="val 6190354" name="adj1"/>
              <a:gd fmla="val 14996165" name="adj2"/>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p239"/>
          <p:cNvSpPr/>
          <p:nvPr/>
        </p:nvSpPr>
        <p:spPr>
          <a:xfrm rot="10584085">
            <a:off x="4302418" y="1467587"/>
            <a:ext cx="578340" cy="578041"/>
          </a:xfrm>
          <a:prstGeom prst="pie">
            <a:avLst>
              <a:gd fmla="val 4028252" name="adj1"/>
              <a:gd fmla="val 17183677" name="adj2"/>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p239"/>
          <p:cNvSpPr/>
          <p:nvPr/>
        </p:nvSpPr>
        <p:spPr>
          <a:xfrm rot="8347474">
            <a:off x="4931456" y="3431417"/>
            <a:ext cx="578072" cy="578435"/>
          </a:xfrm>
          <a:prstGeom prst="pie">
            <a:avLst>
              <a:gd fmla="val 6190354" name="adj1"/>
              <a:gd fmla="val 14996165" name="adj2"/>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p239"/>
          <p:cNvSpPr/>
          <p:nvPr/>
        </p:nvSpPr>
        <p:spPr>
          <a:xfrm rot="-2492975">
            <a:off x="4931530" y="3431343"/>
            <a:ext cx="578047" cy="578644"/>
          </a:xfrm>
          <a:prstGeom prst="pie">
            <a:avLst>
              <a:gd fmla="val 4028252" name="adj1"/>
              <a:gd fmla="val 17183677" name="adj2"/>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p239"/>
          <p:cNvSpPr/>
          <p:nvPr/>
        </p:nvSpPr>
        <p:spPr>
          <a:xfrm rot="-4555659">
            <a:off x="3248102" y="2209369"/>
            <a:ext cx="577429" cy="578884"/>
          </a:xfrm>
          <a:prstGeom prst="pie">
            <a:avLst>
              <a:gd fmla="val 6190354" name="adj1"/>
              <a:gd fmla="val 14996165" name="adj2"/>
            </a:avLst>
          </a:prstGeom>
          <a:solidFill>
            <a:srgbClr val="00C7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p239"/>
          <p:cNvSpPr/>
          <p:nvPr/>
        </p:nvSpPr>
        <p:spPr>
          <a:xfrm rot="6205784">
            <a:off x="3248236" y="2209364"/>
            <a:ext cx="577388" cy="578847"/>
          </a:xfrm>
          <a:prstGeom prst="pie">
            <a:avLst>
              <a:gd fmla="val 4028252" name="adj1"/>
              <a:gd fmla="val 17183677" name="adj2"/>
            </a:avLst>
          </a:prstGeom>
          <a:solidFill>
            <a:srgbClr val="00C7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9" name="Google Shape;1889;p239"/>
          <p:cNvSpPr txBox="1"/>
          <p:nvPr/>
        </p:nvSpPr>
        <p:spPr>
          <a:xfrm>
            <a:off x="5715000" y="1620850"/>
            <a:ext cx="2849700" cy="637500"/>
          </a:xfrm>
          <a:prstGeom prst="rect">
            <a:avLst/>
          </a:prstGeom>
          <a:noFill/>
          <a:ln>
            <a:noFill/>
          </a:ln>
        </p:spPr>
        <p:txBody>
          <a:bodyPr anchorCtr="0" anchor="t" bIns="0" lIns="457200"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9E9E9E"/>
                </a:solidFill>
                <a:latin typeface="Roboto"/>
                <a:ea typeface="Roboto"/>
                <a:cs typeface="Roboto"/>
                <a:sym typeface="Roboto"/>
              </a:rPr>
              <a:t>Step 5 Goes Here: </a:t>
            </a:r>
            <a:br>
              <a:rPr b="1" i="0" lang="en" sz="1000" u="none" cap="none" strike="noStrike">
                <a:solidFill>
                  <a:srgbClr val="9E9E9E"/>
                </a:solidFill>
                <a:latin typeface="Roboto"/>
                <a:ea typeface="Roboto"/>
                <a:cs typeface="Roboto"/>
                <a:sym typeface="Roboto"/>
              </a:rPr>
            </a:br>
            <a:r>
              <a:rPr b="0" i="0" lang="en" sz="1000" u="none" cap="none" strike="noStrike">
                <a:solidFill>
                  <a:srgbClr val="9E9E9E"/>
                </a:solidFill>
                <a:latin typeface="Roboto"/>
                <a:ea typeface="Roboto"/>
                <a:cs typeface="Roboto"/>
                <a:sym typeface="Roboto"/>
              </a:rPr>
              <a:t>Gray out the steps that you are not explaining. Make the text gray color a9b7c0ff. Completed steps are black. </a:t>
            </a:r>
            <a:endParaRPr b="0" i="0" sz="1000" u="none" cap="none" strike="noStrike">
              <a:solidFill>
                <a:srgbClr val="9E9E9E"/>
              </a:solidFill>
              <a:latin typeface="Roboto"/>
              <a:ea typeface="Roboto"/>
              <a:cs typeface="Roboto"/>
              <a:sym typeface="Roboto"/>
            </a:endParaRPr>
          </a:p>
          <a:p>
            <a:pPr indent="0" lvl="0" marL="0" marR="0" rtl="0" algn="l">
              <a:lnSpc>
                <a:spcPct val="100000"/>
              </a:lnSpc>
              <a:spcBef>
                <a:spcPts val="1600"/>
              </a:spcBef>
              <a:spcAft>
                <a:spcPts val="0"/>
              </a:spcAft>
              <a:buClr>
                <a:srgbClr val="000000"/>
              </a:buClr>
              <a:buSzPts val="800"/>
              <a:buFont typeface="Arial"/>
              <a:buNone/>
            </a:pPr>
            <a:r>
              <a:t/>
            </a:r>
            <a:endParaRPr b="1" i="0" sz="800" u="none" cap="none" strike="noStrike">
              <a:solidFill>
                <a:srgbClr val="9E9E9E"/>
              </a:solidFill>
              <a:latin typeface="Roboto"/>
              <a:ea typeface="Roboto"/>
              <a:cs typeface="Roboto"/>
              <a:sym typeface="Roboto"/>
            </a:endParaRPr>
          </a:p>
          <a:p>
            <a:pPr indent="0" lvl="0" marL="0" marR="0" rtl="0" algn="l">
              <a:lnSpc>
                <a:spcPct val="100000"/>
              </a:lnSpc>
              <a:spcBef>
                <a:spcPts val="1600"/>
              </a:spcBef>
              <a:spcAft>
                <a:spcPts val="1600"/>
              </a:spcAft>
              <a:buClr>
                <a:srgbClr val="000000"/>
              </a:buClr>
              <a:buSzPts val="800"/>
              <a:buFont typeface="Arial"/>
              <a:buNone/>
            </a:pPr>
            <a:r>
              <a:t/>
            </a:r>
            <a:endParaRPr b="1" i="0" sz="800" u="none" cap="none" strike="noStrike">
              <a:solidFill>
                <a:srgbClr val="9E9E9E"/>
              </a:solidFill>
              <a:latin typeface="Roboto"/>
              <a:ea typeface="Roboto"/>
              <a:cs typeface="Roboto"/>
              <a:sym typeface="Roboto"/>
            </a:endParaRPr>
          </a:p>
        </p:txBody>
      </p:sp>
      <p:sp>
        <p:nvSpPr>
          <p:cNvPr id="1890" name="Google Shape;1890;p239"/>
          <p:cNvSpPr txBox="1"/>
          <p:nvPr/>
        </p:nvSpPr>
        <p:spPr>
          <a:xfrm>
            <a:off x="5715000" y="2763850"/>
            <a:ext cx="2724600" cy="637500"/>
          </a:xfrm>
          <a:prstGeom prst="rect">
            <a:avLst/>
          </a:prstGeom>
          <a:noFill/>
          <a:ln>
            <a:noFill/>
          </a:ln>
        </p:spPr>
        <p:txBody>
          <a:bodyPr anchorCtr="0" anchor="t" bIns="0" lIns="457200"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9E9E9E"/>
                </a:solidFill>
                <a:latin typeface="Roboto"/>
                <a:ea typeface="Roboto"/>
                <a:cs typeface="Roboto"/>
                <a:sym typeface="Roboto"/>
              </a:rPr>
              <a:t>Step 4 Goes Here: </a:t>
            </a:r>
            <a:br>
              <a:rPr b="1" i="0" lang="en" sz="1000" u="none" cap="none" strike="noStrike">
                <a:solidFill>
                  <a:srgbClr val="9E9E9E"/>
                </a:solidFill>
                <a:latin typeface="Roboto"/>
                <a:ea typeface="Roboto"/>
                <a:cs typeface="Roboto"/>
                <a:sym typeface="Roboto"/>
              </a:rPr>
            </a:br>
            <a:r>
              <a:rPr b="0" i="0" lang="en" sz="1000" u="none" cap="none" strike="noStrike">
                <a:solidFill>
                  <a:srgbClr val="9E9E9E"/>
                </a:solidFill>
                <a:latin typeface="Roboto"/>
                <a:ea typeface="Roboto"/>
                <a:cs typeface="Roboto"/>
                <a:sym typeface="Roboto"/>
              </a:rPr>
              <a:t>Gray out the steps that you are not explaining. Make the text gray color a9b7c0ff. Completed steps are black. </a:t>
            </a:r>
            <a:endParaRPr b="0" i="0" sz="1000" u="none" cap="none" strike="noStrike">
              <a:solidFill>
                <a:srgbClr val="9E9E9E"/>
              </a:solidFill>
              <a:latin typeface="Roboto"/>
              <a:ea typeface="Roboto"/>
              <a:cs typeface="Roboto"/>
              <a:sym typeface="Roboto"/>
            </a:endParaRPr>
          </a:p>
          <a:p>
            <a:pPr indent="0" lvl="0" marL="0" marR="0" rtl="0" algn="l">
              <a:lnSpc>
                <a:spcPct val="100000"/>
              </a:lnSpc>
              <a:spcBef>
                <a:spcPts val="1600"/>
              </a:spcBef>
              <a:spcAft>
                <a:spcPts val="0"/>
              </a:spcAft>
              <a:buClr>
                <a:srgbClr val="000000"/>
              </a:buClr>
              <a:buSzPts val="800"/>
              <a:buFont typeface="Arial"/>
              <a:buNone/>
            </a:pPr>
            <a:r>
              <a:t/>
            </a:r>
            <a:endParaRPr b="1" i="0" sz="800" u="none" cap="none" strike="noStrike">
              <a:solidFill>
                <a:srgbClr val="9E9E9E"/>
              </a:solidFill>
              <a:latin typeface="Roboto"/>
              <a:ea typeface="Roboto"/>
              <a:cs typeface="Roboto"/>
              <a:sym typeface="Roboto"/>
            </a:endParaRPr>
          </a:p>
          <a:p>
            <a:pPr indent="0" lvl="0" marL="0" marR="0" rtl="0" algn="l">
              <a:lnSpc>
                <a:spcPct val="100000"/>
              </a:lnSpc>
              <a:spcBef>
                <a:spcPts val="1600"/>
              </a:spcBef>
              <a:spcAft>
                <a:spcPts val="1600"/>
              </a:spcAft>
              <a:buClr>
                <a:srgbClr val="000000"/>
              </a:buClr>
              <a:buSzPts val="800"/>
              <a:buFont typeface="Arial"/>
              <a:buNone/>
            </a:pPr>
            <a:r>
              <a:t/>
            </a:r>
            <a:endParaRPr b="1" i="0" sz="800" u="none" cap="none" strike="noStrike">
              <a:solidFill>
                <a:srgbClr val="9E9E9E"/>
              </a:solidFill>
              <a:latin typeface="Roboto"/>
              <a:ea typeface="Roboto"/>
              <a:cs typeface="Roboto"/>
              <a:sym typeface="Roboto"/>
            </a:endParaRPr>
          </a:p>
        </p:txBody>
      </p:sp>
      <p:sp>
        <p:nvSpPr>
          <p:cNvPr id="1891" name="Google Shape;1891;p239"/>
          <p:cNvSpPr txBox="1"/>
          <p:nvPr/>
        </p:nvSpPr>
        <p:spPr>
          <a:xfrm>
            <a:off x="0" y="2078050"/>
            <a:ext cx="2779800" cy="637500"/>
          </a:xfrm>
          <a:prstGeom prst="rect">
            <a:avLst/>
          </a:prstGeom>
          <a:noFill/>
          <a:ln>
            <a:noFill/>
          </a:ln>
        </p:spPr>
        <p:txBody>
          <a:bodyPr anchorCtr="0" anchor="t" bIns="0" lIns="457200" spcFirstLastPara="1" rIns="91425" wrap="square" tIns="91425">
            <a:noAutofit/>
          </a:bodyPr>
          <a:lstStyle/>
          <a:p>
            <a:pPr indent="0" lvl="0" marL="0" marR="0" rtl="0" algn="l">
              <a:lnSpc>
                <a:spcPct val="100000"/>
              </a:lnSpc>
              <a:spcBef>
                <a:spcPts val="0"/>
              </a:spcBef>
              <a:spcAft>
                <a:spcPts val="1600"/>
              </a:spcAft>
              <a:buClr>
                <a:srgbClr val="000000"/>
              </a:buClr>
              <a:buSzPts val="1000"/>
              <a:buFont typeface="Arial"/>
              <a:buNone/>
            </a:pPr>
            <a:r>
              <a:rPr b="1" i="0" lang="en" sz="1000" u="none" cap="none" strike="noStrike">
                <a:solidFill>
                  <a:srgbClr val="082D49"/>
                </a:solidFill>
                <a:latin typeface="Roboto"/>
                <a:ea typeface="Roboto"/>
                <a:cs typeface="Roboto"/>
                <a:sym typeface="Roboto"/>
              </a:rPr>
              <a:t>Step 1 Goes Here: </a:t>
            </a:r>
            <a:br>
              <a:rPr b="1" i="0" lang="en" sz="1000" u="none" cap="none" strike="noStrike">
                <a:solidFill>
                  <a:srgbClr val="082D49"/>
                </a:solidFill>
                <a:latin typeface="Roboto"/>
                <a:ea typeface="Roboto"/>
                <a:cs typeface="Roboto"/>
                <a:sym typeface="Roboto"/>
              </a:rPr>
            </a:br>
            <a:r>
              <a:rPr b="0" i="0" lang="en" sz="1000" u="none" cap="none" strike="noStrike">
                <a:solidFill>
                  <a:srgbClr val="082D49"/>
                </a:solidFill>
                <a:latin typeface="Roboto"/>
                <a:ea typeface="Roboto"/>
                <a:cs typeface="Roboto"/>
                <a:sym typeface="Roboto"/>
              </a:rPr>
              <a:t>Gray out the steps that you are not explaining. Make the text gray color a9b7c0ff. Completed steps are black. </a:t>
            </a:r>
            <a:endParaRPr b="0" i="0" sz="1000" u="none" cap="none" strike="noStrike">
              <a:solidFill>
                <a:srgbClr val="082D49"/>
              </a:solidFill>
              <a:latin typeface="Roboto"/>
              <a:ea typeface="Roboto"/>
              <a:cs typeface="Roboto"/>
              <a:sym typeface="Roboto"/>
            </a:endParaRPr>
          </a:p>
        </p:txBody>
      </p:sp>
      <p:sp>
        <p:nvSpPr>
          <p:cNvPr id="1892" name="Google Shape;1892;p239"/>
          <p:cNvSpPr txBox="1"/>
          <p:nvPr/>
        </p:nvSpPr>
        <p:spPr>
          <a:xfrm>
            <a:off x="0" y="3449650"/>
            <a:ext cx="2809500" cy="637500"/>
          </a:xfrm>
          <a:prstGeom prst="rect">
            <a:avLst/>
          </a:prstGeom>
          <a:noFill/>
          <a:ln>
            <a:noFill/>
          </a:ln>
        </p:spPr>
        <p:txBody>
          <a:bodyPr anchorCtr="0" anchor="t" bIns="0" lIns="457200"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9E9E9E"/>
                </a:solidFill>
                <a:latin typeface="Roboto"/>
                <a:ea typeface="Roboto"/>
                <a:cs typeface="Roboto"/>
                <a:sym typeface="Roboto"/>
              </a:rPr>
              <a:t>Step 2 Goes Here: </a:t>
            </a:r>
            <a:br>
              <a:rPr b="1" i="0" lang="en" sz="1000" u="none" cap="none" strike="noStrike">
                <a:solidFill>
                  <a:srgbClr val="9E9E9E"/>
                </a:solidFill>
                <a:latin typeface="Roboto"/>
                <a:ea typeface="Roboto"/>
                <a:cs typeface="Roboto"/>
                <a:sym typeface="Roboto"/>
              </a:rPr>
            </a:br>
            <a:r>
              <a:rPr b="0" i="0" lang="en" sz="1000" u="none" cap="none" strike="noStrike">
                <a:solidFill>
                  <a:srgbClr val="9E9E9E"/>
                </a:solidFill>
                <a:latin typeface="Roboto"/>
                <a:ea typeface="Roboto"/>
                <a:cs typeface="Roboto"/>
                <a:sym typeface="Roboto"/>
              </a:rPr>
              <a:t>Gray out the steps that you are not explaining. Make the text gray color a9b7c0ff. Completed steps are black. </a:t>
            </a:r>
            <a:endParaRPr b="0" i="0" sz="1000" u="none" cap="none" strike="noStrike">
              <a:solidFill>
                <a:srgbClr val="9E9E9E"/>
              </a:solidFill>
              <a:latin typeface="Roboto"/>
              <a:ea typeface="Roboto"/>
              <a:cs typeface="Roboto"/>
              <a:sym typeface="Roboto"/>
            </a:endParaRPr>
          </a:p>
          <a:p>
            <a:pPr indent="0" lvl="0" marL="0" marR="0" rtl="0" algn="l">
              <a:lnSpc>
                <a:spcPct val="100000"/>
              </a:lnSpc>
              <a:spcBef>
                <a:spcPts val="1600"/>
              </a:spcBef>
              <a:spcAft>
                <a:spcPts val="1600"/>
              </a:spcAft>
              <a:buClr>
                <a:srgbClr val="000000"/>
              </a:buClr>
              <a:buSzPts val="800"/>
              <a:buFont typeface="Arial"/>
              <a:buNone/>
            </a:pPr>
            <a:r>
              <a:t/>
            </a:r>
            <a:endParaRPr b="1" i="0" sz="800" u="none" cap="none" strike="noStrike">
              <a:solidFill>
                <a:srgbClr val="9E9E9E"/>
              </a:solidFill>
              <a:latin typeface="Roboto"/>
              <a:ea typeface="Roboto"/>
              <a:cs typeface="Roboto"/>
              <a:sym typeface="Roboto"/>
            </a:endParaRPr>
          </a:p>
        </p:txBody>
      </p:sp>
      <p:sp>
        <p:nvSpPr>
          <p:cNvPr id="1893" name="Google Shape;1893;p239"/>
          <p:cNvSpPr txBox="1"/>
          <p:nvPr/>
        </p:nvSpPr>
        <p:spPr>
          <a:xfrm>
            <a:off x="5715000" y="3983050"/>
            <a:ext cx="2724600" cy="637500"/>
          </a:xfrm>
          <a:prstGeom prst="rect">
            <a:avLst/>
          </a:prstGeom>
          <a:noFill/>
          <a:ln>
            <a:noFill/>
          </a:ln>
        </p:spPr>
        <p:txBody>
          <a:bodyPr anchorCtr="0" anchor="t" bIns="0" lIns="457200"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9E9E9E"/>
                </a:solidFill>
                <a:latin typeface="Roboto"/>
                <a:ea typeface="Roboto"/>
                <a:cs typeface="Roboto"/>
                <a:sym typeface="Roboto"/>
              </a:rPr>
              <a:t>Step 3 Goes Here: </a:t>
            </a:r>
            <a:br>
              <a:rPr b="1" i="0" lang="en" sz="1000" u="none" cap="none" strike="noStrike">
                <a:solidFill>
                  <a:srgbClr val="9E9E9E"/>
                </a:solidFill>
                <a:latin typeface="Roboto"/>
                <a:ea typeface="Roboto"/>
                <a:cs typeface="Roboto"/>
                <a:sym typeface="Roboto"/>
              </a:rPr>
            </a:br>
            <a:r>
              <a:rPr b="0" i="0" lang="en" sz="1000" u="none" cap="none" strike="noStrike">
                <a:solidFill>
                  <a:srgbClr val="9E9E9E"/>
                </a:solidFill>
                <a:latin typeface="Roboto"/>
                <a:ea typeface="Roboto"/>
                <a:cs typeface="Roboto"/>
                <a:sym typeface="Roboto"/>
              </a:rPr>
              <a:t>Gray out the steps that you are not explaining. Make the text gray color a9b7c0ff. Completed steps are black. </a:t>
            </a:r>
            <a:endParaRPr b="0" i="0" sz="1000" u="none" cap="none" strike="noStrike">
              <a:solidFill>
                <a:srgbClr val="9E9E9E"/>
              </a:solidFill>
              <a:latin typeface="Roboto"/>
              <a:ea typeface="Roboto"/>
              <a:cs typeface="Roboto"/>
              <a:sym typeface="Roboto"/>
            </a:endParaRPr>
          </a:p>
          <a:p>
            <a:pPr indent="0" lvl="0" marL="0" marR="0" rtl="0" algn="l">
              <a:lnSpc>
                <a:spcPct val="100000"/>
              </a:lnSpc>
              <a:spcBef>
                <a:spcPts val="1600"/>
              </a:spcBef>
              <a:spcAft>
                <a:spcPts val="0"/>
              </a:spcAft>
              <a:buClr>
                <a:srgbClr val="000000"/>
              </a:buClr>
              <a:buSzPts val="800"/>
              <a:buFont typeface="Arial"/>
              <a:buNone/>
            </a:pPr>
            <a:r>
              <a:t/>
            </a:r>
            <a:endParaRPr b="1" i="0" sz="800" u="none" cap="none" strike="noStrike">
              <a:solidFill>
                <a:srgbClr val="9E9E9E"/>
              </a:solidFill>
              <a:latin typeface="Roboto"/>
              <a:ea typeface="Roboto"/>
              <a:cs typeface="Roboto"/>
              <a:sym typeface="Roboto"/>
            </a:endParaRPr>
          </a:p>
          <a:p>
            <a:pPr indent="0" lvl="0" marL="0" marR="0" rtl="0" algn="l">
              <a:lnSpc>
                <a:spcPct val="100000"/>
              </a:lnSpc>
              <a:spcBef>
                <a:spcPts val="1600"/>
              </a:spcBef>
              <a:spcAft>
                <a:spcPts val="1600"/>
              </a:spcAft>
              <a:buClr>
                <a:srgbClr val="000000"/>
              </a:buClr>
              <a:buSzPts val="800"/>
              <a:buFont typeface="Arial"/>
              <a:buNone/>
            </a:pPr>
            <a:r>
              <a:t/>
            </a:r>
            <a:endParaRPr b="1" i="0" sz="800" u="none" cap="none" strike="noStrike">
              <a:solidFill>
                <a:srgbClr val="9E9E9E"/>
              </a:solidFill>
              <a:latin typeface="Roboto"/>
              <a:ea typeface="Roboto"/>
              <a:cs typeface="Roboto"/>
              <a:sym typeface="Roboto"/>
            </a:endParaRPr>
          </a:p>
        </p:txBody>
      </p:sp>
      <p:sp>
        <p:nvSpPr>
          <p:cNvPr id="1894" name="Google Shape;1894;p239"/>
          <p:cNvSpPr txBox="1"/>
          <p:nvPr/>
        </p:nvSpPr>
        <p:spPr>
          <a:xfrm>
            <a:off x="3264550" y="2289010"/>
            <a:ext cx="507900" cy="26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28363B"/>
                </a:solidFill>
                <a:latin typeface="Roboto"/>
                <a:ea typeface="Roboto"/>
                <a:cs typeface="Roboto"/>
                <a:sym typeface="Roboto"/>
              </a:rPr>
              <a:t>01</a:t>
            </a:r>
            <a:endParaRPr b="1" i="0" sz="1600" u="none" cap="none" strike="noStrike">
              <a:solidFill>
                <a:srgbClr val="28363B"/>
              </a:solidFill>
              <a:latin typeface="Roboto"/>
              <a:ea typeface="Roboto"/>
              <a:cs typeface="Roboto"/>
              <a:sym typeface="Roboto"/>
            </a:endParaRPr>
          </a:p>
        </p:txBody>
      </p:sp>
      <p:sp>
        <p:nvSpPr>
          <p:cNvPr id="1895" name="Google Shape;1895;p239"/>
          <p:cNvSpPr txBox="1"/>
          <p:nvPr/>
        </p:nvSpPr>
        <p:spPr>
          <a:xfrm>
            <a:off x="4332231" y="1543736"/>
            <a:ext cx="507900" cy="26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FFFFFF"/>
                </a:solidFill>
                <a:latin typeface="Roboto"/>
                <a:ea typeface="Roboto"/>
                <a:cs typeface="Roboto"/>
                <a:sym typeface="Roboto"/>
              </a:rPr>
              <a:t>05</a:t>
            </a:r>
            <a:endParaRPr b="1" i="0" sz="1600" u="none" cap="none" strike="noStrike">
              <a:solidFill>
                <a:srgbClr val="FFFFFF"/>
              </a:solidFill>
              <a:latin typeface="Roboto"/>
              <a:ea typeface="Roboto"/>
              <a:cs typeface="Roboto"/>
              <a:sym typeface="Roboto"/>
            </a:endParaRPr>
          </a:p>
        </p:txBody>
      </p:sp>
      <p:sp>
        <p:nvSpPr>
          <p:cNvPr id="1896" name="Google Shape;1896;p239"/>
          <p:cNvSpPr txBox="1"/>
          <p:nvPr/>
        </p:nvSpPr>
        <p:spPr>
          <a:xfrm>
            <a:off x="4945653" y="3516001"/>
            <a:ext cx="507900" cy="26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FFFFFF"/>
                </a:solidFill>
                <a:latin typeface="Roboto"/>
                <a:ea typeface="Roboto"/>
                <a:cs typeface="Roboto"/>
                <a:sym typeface="Roboto"/>
              </a:rPr>
              <a:t>03</a:t>
            </a:r>
            <a:endParaRPr b="1" i="0" sz="1600" u="none" cap="none" strike="noStrike">
              <a:solidFill>
                <a:srgbClr val="FFFFFF"/>
              </a:solidFill>
              <a:latin typeface="Roboto"/>
              <a:ea typeface="Roboto"/>
              <a:cs typeface="Roboto"/>
              <a:sym typeface="Roboto"/>
            </a:endParaRPr>
          </a:p>
        </p:txBody>
      </p:sp>
      <p:sp>
        <p:nvSpPr>
          <p:cNvPr id="1897" name="Google Shape;1897;p239"/>
          <p:cNvSpPr txBox="1"/>
          <p:nvPr/>
        </p:nvSpPr>
        <p:spPr>
          <a:xfrm>
            <a:off x="3675648" y="3516001"/>
            <a:ext cx="507900" cy="26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9E9E9E"/>
                </a:solidFill>
                <a:latin typeface="Roboto"/>
                <a:ea typeface="Roboto"/>
                <a:cs typeface="Roboto"/>
                <a:sym typeface="Roboto"/>
              </a:rPr>
              <a:t>02</a:t>
            </a:r>
            <a:endParaRPr b="1" i="0" sz="1600" u="none" cap="none" strike="noStrike">
              <a:solidFill>
                <a:srgbClr val="9E9E9E"/>
              </a:solidFill>
              <a:latin typeface="Roboto"/>
              <a:ea typeface="Roboto"/>
              <a:cs typeface="Roboto"/>
              <a:sym typeface="Roboto"/>
            </a:endParaRPr>
          </a:p>
        </p:txBody>
      </p:sp>
      <p:sp>
        <p:nvSpPr>
          <p:cNvPr id="1898" name="Google Shape;1898;p239"/>
          <p:cNvSpPr txBox="1"/>
          <p:nvPr/>
        </p:nvSpPr>
        <p:spPr>
          <a:xfrm>
            <a:off x="5355068" y="2289010"/>
            <a:ext cx="507900" cy="26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9E9E9E"/>
                </a:solidFill>
                <a:latin typeface="Roboto"/>
                <a:ea typeface="Roboto"/>
                <a:cs typeface="Roboto"/>
                <a:sym typeface="Roboto"/>
              </a:rPr>
              <a:t>04</a:t>
            </a:r>
            <a:endParaRPr b="1" i="0" sz="1600" u="none" cap="none" strike="noStrike">
              <a:solidFill>
                <a:srgbClr val="9E9E9E"/>
              </a:solidFill>
              <a:latin typeface="Roboto"/>
              <a:ea typeface="Roboto"/>
              <a:cs typeface="Roboto"/>
              <a:sym typeface="Roboto"/>
            </a:endParaRPr>
          </a:p>
        </p:txBody>
      </p:sp>
      <p:sp>
        <p:nvSpPr>
          <p:cNvPr id="1899" name="Google Shape;1899;p239"/>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00" name="Google Shape;1900;p239"/>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01" name="Google Shape;1901;p23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8">
  <p:cSld name="CUSTOM_17">
    <p:spTree>
      <p:nvGrpSpPr>
        <p:cNvPr id="1902" name="Shape 1902"/>
        <p:cNvGrpSpPr/>
        <p:nvPr/>
      </p:nvGrpSpPr>
      <p:grpSpPr>
        <a:xfrm>
          <a:off x="0" y="0"/>
          <a:ext cx="0" cy="0"/>
          <a:chOff x="0" y="0"/>
          <a:chExt cx="0" cy="0"/>
        </a:xfrm>
      </p:grpSpPr>
      <p:cxnSp>
        <p:nvCxnSpPr>
          <p:cNvPr id="1903" name="Google Shape;1903;p240"/>
          <p:cNvCxnSpPr/>
          <p:nvPr/>
        </p:nvCxnSpPr>
        <p:spPr>
          <a:xfrm rot="10800000">
            <a:off x="4984248" y="3979850"/>
            <a:ext cx="3231900" cy="0"/>
          </a:xfrm>
          <a:prstGeom prst="straightConnector1">
            <a:avLst/>
          </a:prstGeom>
          <a:noFill/>
          <a:ln cap="flat" cmpd="sng" w="9525">
            <a:solidFill>
              <a:srgbClr val="2E5E73"/>
            </a:solidFill>
            <a:prstDash val="solid"/>
            <a:round/>
            <a:headEnd len="sm" w="sm" type="none"/>
            <a:tailEnd len="sm" w="sm" type="none"/>
          </a:ln>
        </p:spPr>
      </p:cxnSp>
      <p:cxnSp>
        <p:nvCxnSpPr>
          <p:cNvPr id="1904" name="Google Shape;1904;p240"/>
          <p:cNvCxnSpPr/>
          <p:nvPr/>
        </p:nvCxnSpPr>
        <p:spPr>
          <a:xfrm rot="10800000">
            <a:off x="5598648" y="2760650"/>
            <a:ext cx="2617500" cy="0"/>
          </a:xfrm>
          <a:prstGeom prst="straightConnector1">
            <a:avLst/>
          </a:prstGeom>
          <a:noFill/>
          <a:ln cap="flat" cmpd="sng" w="9525">
            <a:solidFill>
              <a:srgbClr val="2E5E73"/>
            </a:solidFill>
            <a:prstDash val="solid"/>
            <a:round/>
            <a:headEnd len="sm" w="sm" type="none"/>
            <a:tailEnd len="sm" w="sm" type="none"/>
          </a:ln>
        </p:spPr>
      </p:cxnSp>
      <p:cxnSp>
        <p:nvCxnSpPr>
          <p:cNvPr id="1905" name="Google Shape;1905;p240"/>
          <p:cNvCxnSpPr/>
          <p:nvPr/>
        </p:nvCxnSpPr>
        <p:spPr>
          <a:xfrm rot="10800000">
            <a:off x="5165750" y="1616800"/>
            <a:ext cx="3050400" cy="0"/>
          </a:xfrm>
          <a:prstGeom prst="straightConnector1">
            <a:avLst/>
          </a:prstGeom>
          <a:noFill/>
          <a:ln cap="flat" cmpd="sng" w="9525">
            <a:solidFill>
              <a:srgbClr val="2E5E73"/>
            </a:solidFill>
            <a:prstDash val="solid"/>
            <a:round/>
            <a:headEnd len="sm" w="sm" type="none"/>
            <a:tailEnd len="sm" w="sm" type="none"/>
          </a:ln>
        </p:spPr>
      </p:cxnSp>
      <p:cxnSp>
        <p:nvCxnSpPr>
          <p:cNvPr id="1906" name="Google Shape;1906;p240"/>
          <p:cNvCxnSpPr/>
          <p:nvPr/>
        </p:nvCxnSpPr>
        <p:spPr>
          <a:xfrm rot="10800000">
            <a:off x="457250" y="3446450"/>
            <a:ext cx="3031500" cy="0"/>
          </a:xfrm>
          <a:prstGeom prst="straightConnector1">
            <a:avLst/>
          </a:prstGeom>
          <a:noFill/>
          <a:ln cap="flat" cmpd="sng" w="9525">
            <a:solidFill>
              <a:srgbClr val="2E5E73"/>
            </a:solidFill>
            <a:prstDash val="solid"/>
            <a:round/>
            <a:headEnd len="sm" w="sm" type="none"/>
            <a:tailEnd len="sm" w="sm" type="none"/>
          </a:ln>
        </p:spPr>
      </p:cxnSp>
      <p:cxnSp>
        <p:nvCxnSpPr>
          <p:cNvPr id="1907" name="Google Shape;1907;p240"/>
          <p:cNvCxnSpPr/>
          <p:nvPr/>
        </p:nvCxnSpPr>
        <p:spPr>
          <a:xfrm rot="10800000">
            <a:off x="457300" y="2074850"/>
            <a:ext cx="3407700" cy="0"/>
          </a:xfrm>
          <a:prstGeom prst="straightConnector1">
            <a:avLst/>
          </a:prstGeom>
          <a:noFill/>
          <a:ln cap="flat" cmpd="sng" w="9525">
            <a:solidFill>
              <a:srgbClr val="2E5E73"/>
            </a:solidFill>
            <a:prstDash val="solid"/>
            <a:round/>
            <a:headEnd len="sm" w="sm" type="none"/>
            <a:tailEnd len="sm" w="sm" type="none"/>
          </a:ln>
        </p:spPr>
      </p:cxnSp>
      <p:sp>
        <p:nvSpPr>
          <p:cNvPr id="1908" name="Google Shape;1908;p240"/>
          <p:cNvSpPr/>
          <p:nvPr/>
        </p:nvSpPr>
        <p:spPr>
          <a:xfrm rot="-4979340">
            <a:off x="3196687" y="1456287"/>
            <a:ext cx="2767493" cy="2771887"/>
          </a:xfrm>
          <a:prstGeom prst="blockArc">
            <a:avLst>
              <a:gd fmla="val 12602522" name="adj1"/>
              <a:gd fmla="val 16867657" name="adj2"/>
              <a:gd fmla="val 20844" name="adj3"/>
            </a:avLst>
          </a:prstGeom>
          <a:solidFill>
            <a:srgbClr val="082D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9" name="Google Shape;1909;p240"/>
          <p:cNvSpPr/>
          <p:nvPr/>
        </p:nvSpPr>
        <p:spPr>
          <a:xfrm rot="7923045">
            <a:off x="3174958" y="1453927"/>
            <a:ext cx="2774756" cy="2775201"/>
          </a:xfrm>
          <a:prstGeom prst="blockArc">
            <a:avLst>
              <a:gd fmla="val 12602522" name="adj1"/>
              <a:gd fmla="val 16867657" name="adj2"/>
              <a:gd fmla="val 20844" name="adj3"/>
            </a:avLst>
          </a:prstGeom>
          <a:solidFill>
            <a:srgbClr val="2E5E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0" name="Google Shape;1910;p240"/>
          <p:cNvSpPr/>
          <p:nvPr/>
        </p:nvSpPr>
        <p:spPr>
          <a:xfrm rot="3597646">
            <a:off x="3178355" y="1465981"/>
            <a:ext cx="2774111" cy="2776438"/>
          </a:xfrm>
          <a:prstGeom prst="blockArc">
            <a:avLst>
              <a:gd fmla="val 12602522" name="adj1"/>
              <a:gd fmla="val 16867657" name="adj2"/>
              <a:gd fmla="val 20844" name="adj3"/>
            </a:avLst>
          </a:pr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p240"/>
          <p:cNvSpPr/>
          <p:nvPr/>
        </p:nvSpPr>
        <p:spPr>
          <a:xfrm rot="4022619">
            <a:off x="5320201" y="2220795"/>
            <a:ext cx="577648" cy="579030"/>
          </a:xfrm>
          <a:prstGeom prst="pie">
            <a:avLst>
              <a:gd fmla="val 6190354" name="adj1"/>
              <a:gd fmla="val 14996165" name="adj2"/>
            </a:avLst>
          </a:prstGeom>
          <a:solidFill>
            <a:srgbClr val="2E5E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2" name="Google Shape;1912;p240"/>
          <p:cNvSpPr/>
          <p:nvPr/>
        </p:nvSpPr>
        <p:spPr>
          <a:xfrm rot="-6818172">
            <a:off x="5317472" y="2211275"/>
            <a:ext cx="577660" cy="578915"/>
          </a:xfrm>
          <a:prstGeom prst="pie">
            <a:avLst>
              <a:gd fmla="val 4028252" name="adj1"/>
              <a:gd fmla="val 17183677" name="adj2"/>
            </a:avLst>
          </a:prstGeom>
          <a:solidFill>
            <a:srgbClr val="2E5E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3" name="Google Shape;1913;p240"/>
          <p:cNvSpPr/>
          <p:nvPr/>
        </p:nvSpPr>
        <p:spPr>
          <a:xfrm rot="-9361798">
            <a:off x="3184638" y="1447961"/>
            <a:ext cx="2776555" cy="2773451"/>
          </a:xfrm>
          <a:prstGeom prst="blockArc">
            <a:avLst>
              <a:gd fmla="val 12602522" name="adj1"/>
              <a:gd fmla="val 16867657" name="adj2"/>
              <a:gd fmla="val 20844" name="adj3"/>
            </a:avLst>
          </a:prstGeom>
          <a:solidFill>
            <a:srgbClr val="1475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p240"/>
          <p:cNvSpPr/>
          <p:nvPr/>
        </p:nvSpPr>
        <p:spPr>
          <a:xfrm rot="-8939422">
            <a:off x="3649612" y="3442339"/>
            <a:ext cx="578242" cy="578192"/>
          </a:xfrm>
          <a:prstGeom prst="pie">
            <a:avLst>
              <a:gd fmla="val 6190354" name="adj1"/>
              <a:gd fmla="val 14996165" name="adj2"/>
            </a:avLst>
          </a:prstGeom>
          <a:solidFill>
            <a:srgbClr val="082D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240"/>
          <p:cNvSpPr/>
          <p:nvPr/>
        </p:nvSpPr>
        <p:spPr>
          <a:xfrm rot="1821421">
            <a:off x="3649857" y="3442103"/>
            <a:ext cx="578171" cy="578109"/>
          </a:xfrm>
          <a:prstGeom prst="pie">
            <a:avLst>
              <a:gd fmla="val 4028252" name="adj1"/>
              <a:gd fmla="val 17183677" name="adj2"/>
            </a:avLst>
          </a:prstGeom>
          <a:solidFill>
            <a:srgbClr val="082D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p240"/>
          <p:cNvSpPr/>
          <p:nvPr/>
        </p:nvSpPr>
        <p:spPr>
          <a:xfrm rot="-598995">
            <a:off x="3189261" y="1467415"/>
            <a:ext cx="2777455" cy="2773180"/>
          </a:xfrm>
          <a:prstGeom prst="blockArc">
            <a:avLst>
              <a:gd fmla="val 12513247" name="adj1"/>
              <a:gd fmla="val 16867657" name="adj2"/>
              <a:gd fmla="val 20844" name="adj3"/>
            </a:avLst>
          </a:prstGeom>
          <a:solidFill>
            <a:srgbClr val="00C7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7" name="Google Shape;1917;p240"/>
          <p:cNvSpPr/>
          <p:nvPr/>
        </p:nvSpPr>
        <p:spPr>
          <a:xfrm rot="-176551">
            <a:off x="4302435" y="1467379"/>
            <a:ext cx="578563" cy="578263"/>
          </a:xfrm>
          <a:prstGeom prst="pie">
            <a:avLst>
              <a:gd fmla="val 6190354" name="adj1"/>
              <a:gd fmla="val 14996165" name="adj2"/>
            </a:avLst>
          </a:pr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8" name="Google Shape;1918;p240"/>
          <p:cNvSpPr/>
          <p:nvPr/>
        </p:nvSpPr>
        <p:spPr>
          <a:xfrm rot="10584085">
            <a:off x="4302418" y="1467587"/>
            <a:ext cx="578340" cy="578041"/>
          </a:xfrm>
          <a:prstGeom prst="pie">
            <a:avLst>
              <a:gd fmla="val 4028252" name="adj1"/>
              <a:gd fmla="val 17183677" name="adj2"/>
            </a:avLst>
          </a:pr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9" name="Google Shape;1919;p240"/>
          <p:cNvSpPr/>
          <p:nvPr/>
        </p:nvSpPr>
        <p:spPr>
          <a:xfrm rot="8347474">
            <a:off x="4931456" y="3431417"/>
            <a:ext cx="578072" cy="578435"/>
          </a:xfrm>
          <a:prstGeom prst="pie">
            <a:avLst>
              <a:gd fmla="val 6190354" name="adj1"/>
              <a:gd fmla="val 14996165" name="adj2"/>
            </a:avLst>
          </a:prstGeom>
          <a:solidFill>
            <a:srgbClr val="1475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p240"/>
          <p:cNvSpPr/>
          <p:nvPr/>
        </p:nvSpPr>
        <p:spPr>
          <a:xfrm rot="-2492975">
            <a:off x="4931530" y="3431343"/>
            <a:ext cx="578047" cy="578644"/>
          </a:xfrm>
          <a:prstGeom prst="pie">
            <a:avLst>
              <a:gd fmla="val 4028252" name="adj1"/>
              <a:gd fmla="val 17183677" name="adj2"/>
            </a:avLst>
          </a:prstGeom>
          <a:solidFill>
            <a:srgbClr val="1475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p240"/>
          <p:cNvSpPr/>
          <p:nvPr/>
        </p:nvSpPr>
        <p:spPr>
          <a:xfrm rot="-4555659">
            <a:off x="3248102" y="2209369"/>
            <a:ext cx="577429" cy="578884"/>
          </a:xfrm>
          <a:prstGeom prst="pie">
            <a:avLst>
              <a:gd fmla="val 6190354" name="adj1"/>
              <a:gd fmla="val 14996165" name="adj2"/>
            </a:avLst>
          </a:prstGeom>
          <a:solidFill>
            <a:srgbClr val="00C7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2" name="Google Shape;1922;p240"/>
          <p:cNvSpPr/>
          <p:nvPr/>
        </p:nvSpPr>
        <p:spPr>
          <a:xfrm rot="6205784">
            <a:off x="3248236" y="2209364"/>
            <a:ext cx="577388" cy="578847"/>
          </a:xfrm>
          <a:prstGeom prst="pie">
            <a:avLst>
              <a:gd fmla="val 4028252" name="adj1"/>
              <a:gd fmla="val 17183677" name="adj2"/>
            </a:avLst>
          </a:prstGeom>
          <a:solidFill>
            <a:srgbClr val="00C7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3" name="Google Shape;1923;p240"/>
          <p:cNvSpPr txBox="1"/>
          <p:nvPr/>
        </p:nvSpPr>
        <p:spPr>
          <a:xfrm>
            <a:off x="5715000" y="1616800"/>
            <a:ext cx="2849700" cy="637500"/>
          </a:xfrm>
          <a:prstGeom prst="rect">
            <a:avLst/>
          </a:prstGeom>
          <a:noFill/>
          <a:ln>
            <a:noFill/>
          </a:ln>
        </p:spPr>
        <p:txBody>
          <a:bodyPr anchorCtr="0" anchor="t" bIns="0" lIns="457200"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2E5E73"/>
                </a:solidFill>
                <a:latin typeface="Roboto"/>
                <a:ea typeface="Roboto"/>
                <a:cs typeface="Roboto"/>
                <a:sym typeface="Roboto"/>
              </a:rPr>
              <a:t>Step 5 Goes Here: </a:t>
            </a:r>
            <a:br>
              <a:rPr b="1" i="0" lang="en" sz="1000" u="none" cap="none" strike="noStrike">
                <a:solidFill>
                  <a:srgbClr val="2E5E73"/>
                </a:solidFill>
                <a:latin typeface="Roboto"/>
                <a:ea typeface="Roboto"/>
                <a:cs typeface="Roboto"/>
                <a:sym typeface="Roboto"/>
              </a:rPr>
            </a:br>
            <a:r>
              <a:rPr b="0" i="0" lang="en" sz="1000" u="none" cap="none" strike="noStrike">
                <a:solidFill>
                  <a:srgbClr val="2E5E73"/>
                </a:solidFill>
                <a:latin typeface="Roboto"/>
                <a:ea typeface="Roboto"/>
                <a:cs typeface="Roboto"/>
                <a:sym typeface="Roboto"/>
              </a:rPr>
              <a:t>Gray out the steps that you are not explaining. Make the text gray color a9b7c0ff. Completed steps are black. </a:t>
            </a:r>
            <a:endParaRPr b="0" i="0" sz="1000" u="none" cap="none" strike="noStrike">
              <a:solidFill>
                <a:srgbClr val="2E5E73"/>
              </a:solidFill>
              <a:latin typeface="Roboto"/>
              <a:ea typeface="Roboto"/>
              <a:cs typeface="Roboto"/>
              <a:sym typeface="Roboto"/>
            </a:endParaRPr>
          </a:p>
          <a:p>
            <a:pPr indent="0" lvl="0" marL="0" marR="0" rtl="0" algn="l">
              <a:lnSpc>
                <a:spcPct val="100000"/>
              </a:lnSpc>
              <a:spcBef>
                <a:spcPts val="1600"/>
              </a:spcBef>
              <a:spcAft>
                <a:spcPts val="0"/>
              </a:spcAft>
              <a:buClr>
                <a:srgbClr val="000000"/>
              </a:buClr>
              <a:buSzPts val="800"/>
              <a:buFont typeface="Arial"/>
              <a:buNone/>
            </a:pPr>
            <a:r>
              <a:t/>
            </a:r>
            <a:endParaRPr b="1" i="0" sz="800" u="none" cap="none" strike="noStrike">
              <a:solidFill>
                <a:srgbClr val="2E5E73"/>
              </a:solidFill>
              <a:latin typeface="Roboto"/>
              <a:ea typeface="Roboto"/>
              <a:cs typeface="Roboto"/>
              <a:sym typeface="Roboto"/>
            </a:endParaRPr>
          </a:p>
          <a:p>
            <a:pPr indent="0" lvl="0" marL="0" marR="0" rtl="0" algn="l">
              <a:lnSpc>
                <a:spcPct val="100000"/>
              </a:lnSpc>
              <a:spcBef>
                <a:spcPts val="1600"/>
              </a:spcBef>
              <a:spcAft>
                <a:spcPts val="1600"/>
              </a:spcAft>
              <a:buClr>
                <a:srgbClr val="000000"/>
              </a:buClr>
              <a:buSzPts val="800"/>
              <a:buFont typeface="Arial"/>
              <a:buNone/>
            </a:pPr>
            <a:r>
              <a:t/>
            </a:r>
            <a:endParaRPr b="1" i="0" sz="800" u="none" cap="none" strike="noStrike">
              <a:solidFill>
                <a:srgbClr val="2E5E73"/>
              </a:solidFill>
              <a:latin typeface="Roboto"/>
              <a:ea typeface="Roboto"/>
              <a:cs typeface="Roboto"/>
              <a:sym typeface="Roboto"/>
            </a:endParaRPr>
          </a:p>
        </p:txBody>
      </p:sp>
      <p:sp>
        <p:nvSpPr>
          <p:cNvPr id="1924" name="Google Shape;1924;p240"/>
          <p:cNvSpPr txBox="1"/>
          <p:nvPr/>
        </p:nvSpPr>
        <p:spPr>
          <a:xfrm>
            <a:off x="0" y="2078050"/>
            <a:ext cx="2779800" cy="637500"/>
          </a:xfrm>
          <a:prstGeom prst="rect">
            <a:avLst/>
          </a:prstGeom>
          <a:noFill/>
          <a:ln>
            <a:noFill/>
          </a:ln>
        </p:spPr>
        <p:txBody>
          <a:bodyPr anchorCtr="0" anchor="t" bIns="0" lIns="457200" spcFirstLastPara="1" rIns="91425" wrap="square" tIns="91425">
            <a:noAutofit/>
          </a:bodyPr>
          <a:lstStyle/>
          <a:p>
            <a:pPr indent="0" lvl="0" marL="0" marR="0" rtl="0" algn="l">
              <a:lnSpc>
                <a:spcPct val="100000"/>
              </a:lnSpc>
              <a:spcBef>
                <a:spcPts val="0"/>
              </a:spcBef>
              <a:spcAft>
                <a:spcPts val="1600"/>
              </a:spcAft>
              <a:buClr>
                <a:srgbClr val="000000"/>
              </a:buClr>
              <a:buSzPts val="1000"/>
              <a:buFont typeface="Arial"/>
              <a:buNone/>
            </a:pPr>
            <a:r>
              <a:rPr b="1" i="0" lang="en" sz="1000" u="none" cap="none" strike="noStrike">
                <a:solidFill>
                  <a:srgbClr val="2E5E73"/>
                </a:solidFill>
                <a:latin typeface="Roboto"/>
                <a:ea typeface="Roboto"/>
                <a:cs typeface="Roboto"/>
                <a:sym typeface="Roboto"/>
              </a:rPr>
              <a:t>Step 1 Goes Here: </a:t>
            </a:r>
            <a:br>
              <a:rPr b="1" i="0" lang="en" sz="1000" u="none" cap="none" strike="noStrike">
                <a:solidFill>
                  <a:srgbClr val="2E5E73"/>
                </a:solidFill>
                <a:latin typeface="Roboto"/>
                <a:ea typeface="Roboto"/>
                <a:cs typeface="Roboto"/>
                <a:sym typeface="Roboto"/>
              </a:rPr>
            </a:br>
            <a:r>
              <a:rPr b="0" i="0" lang="en" sz="1000" u="none" cap="none" strike="noStrike">
                <a:solidFill>
                  <a:srgbClr val="2E5E73"/>
                </a:solidFill>
                <a:latin typeface="Roboto"/>
                <a:ea typeface="Roboto"/>
                <a:cs typeface="Roboto"/>
                <a:sym typeface="Roboto"/>
              </a:rPr>
              <a:t>Gray out the steps that you are not explaining. Make the text gray color a9b7c0ff. Completed steps are black. </a:t>
            </a:r>
            <a:endParaRPr b="0" i="0" sz="1000" u="none" cap="none" strike="noStrike">
              <a:solidFill>
                <a:srgbClr val="2E5E73"/>
              </a:solidFill>
              <a:latin typeface="Roboto"/>
              <a:ea typeface="Roboto"/>
              <a:cs typeface="Roboto"/>
              <a:sym typeface="Roboto"/>
            </a:endParaRPr>
          </a:p>
        </p:txBody>
      </p:sp>
      <p:sp>
        <p:nvSpPr>
          <p:cNvPr id="1925" name="Google Shape;1925;p240"/>
          <p:cNvSpPr txBox="1"/>
          <p:nvPr/>
        </p:nvSpPr>
        <p:spPr>
          <a:xfrm>
            <a:off x="0" y="3445600"/>
            <a:ext cx="2809500" cy="637500"/>
          </a:xfrm>
          <a:prstGeom prst="rect">
            <a:avLst/>
          </a:prstGeom>
          <a:noFill/>
          <a:ln>
            <a:noFill/>
          </a:ln>
        </p:spPr>
        <p:txBody>
          <a:bodyPr anchorCtr="0" anchor="t" bIns="0" lIns="457200"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2E5E73"/>
                </a:solidFill>
                <a:latin typeface="Roboto"/>
                <a:ea typeface="Roboto"/>
                <a:cs typeface="Roboto"/>
                <a:sym typeface="Roboto"/>
              </a:rPr>
              <a:t>Step 2 Goes Here: </a:t>
            </a:r>
            <a:br>
              <a:rPr b="1" i="0" lang="en" sz="1000" u="none" cap="none" strike="noStrike">
                <a:solidFill>
                  <a:srgbClr val="2E5E73"/>
                </a:solidFill>
                <a:latin typeface="Roboto"/>
                <a:ea typeface="Roboto"/>
                <a:cs typeface="Roboto"/>
                <a:sym typeface="Roboto"/>
              </a:rPr>
            </a:br>
            <a:r>
              <a:rPr b="0" i="0" lang="en" sz="1000" u="none" cap="none" strike="noStrike">
                <a:solidFill>
                  <a:srgbClr val="2E5E73"/>
                </a:solidFill>
                <a:latin typeface="Roboto"/>
                <a:ea typeface="Roboto"/>
                <a:cs typeface="Roboto"/>
                <a:sym typeface="Roboto"/>
              </a:rPr>
              <a:t>Gray out the steps that you are not explaining. Make the text gray color a9b7c0ff. Completed steps are black. </a:t>
            </a:r>
            <a:endParaRPr b="0" i="0" sz="1000" u="none" cap="none" strike="noStrike">
              <a:solidFill>
                <a:srgbClr val="2E5E73"/>
              </a:solidFill>
              <a:latin typeface="Roboto"/>
              <a:ea typeface="Roboto"/>
              <a:cs typeface="Roboto"/>
              <a:sym typeface="Roboto"/>
            </a:endParaRPr>
          </a:p>
          <a:p>
            <a:pPr indent="0" lvl="0" marL="0" marR="0" rtl="0" algn="l">
              <a:lnSpc>
                <a:spcPct val="100000"/>
              </a:lnSpc>
              <a:spcBef>
                <a:spcPts val="1600"/>
              </a:spcBef>
              <a:spcAft>
                <a:spcPts val="1600"/>
              </a:spcAft>
              <a:buClr>
                <a:srgbClr val="000000"/>
              </a:buClr>
              <a:buSzPts val="800"/>
              <a:buFont typeface="Arial"/>
              <a:buNone/>
            </a:pPr>
            <a:r>
              <a:t/>
            </a:r>
            <a:endParaRPr b="1" i="0" sz="800" u="none" cap="none" strike="noStrike">
              <a:solidFill>
                <a:srgbClr val="2E5E73"/>
              </a:solidFill>
              <a:latin typeface="Roboto"/>
              <a:ea typeface="Roboto"/>
              <a:cs typeface="Roboto"/>
              <a:sym typeface="Roboto"/>
            </a:endParaRPr>
          </a:p>
        </p:txBody>
      </p:sp>
      <p:sp>
        <p:nvSpPr>
          <p:cNvPr id="1926" name="Google Shape;1926;p240"/>
          <p:cNvSpPr txBox="1"/>
          <p:nvPr/>
        </p:nvSpPr>
        <p:spPr>
          <a:xfrm>
            <a:off x="5715000" y="3979000"/>
            <a:ext cx="2724600" cy="637500"/>
          </a:xfrm>
          <a:prstGeom prst="rect">
            <a:avLst/>
          </a:prstGeom>
          <a:noFill/>
          <a:ln>
            <a:noFill/>
          </a:ln>
        </p:spPr>
        <p:txBody>
          <a:bodyPr anchorCtr="0" anchor="t" bIns="0" lIns="457200"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2E5E73"/>
                </a:solidFill>
                <a:latin typeface="Roboto"/>
                <a:ea typeface="Roboto"/>
                <a:cs typeface="Roboto"/>
                <a:sym typeface="Roboto"/>
              </a:rPr>
              <a:t>Step 3 Goes Here: </a:t>
            </a:r>
            <a:br>
              <a:rPr b="1" i="0" lang="en" sz="1000" u="none" cap="none" strike="noStrike">
                <a:solidFill>
                  <a:srgbClr val="2E5E73"/>
                </a:solidFill>
                <a:latin typeface="Roboto"/>
                <a:ea typeface="Roboto"/>
                <a:cs typeface="Roboto"/>
                <a:sym typeface="Roboto"/>
              </a:rPr>
            </a:br>
            <a:r>
              <a:rPr b="0" i="0" lang="en" sz="1000" u="none" cap="none" strike="noStrike">
                <a:solidFill>
                  <a:srgbClr val="2E5E73"/>
                </a:solidFill>
                <a:latin typeface="Roboto"/>
                <a:ea typeface="Roboto"/>
                <a:cs typeface="Roboto"/>
                <a:sym typeface="Roboto"/>
              </a:rPr>
              <a:t>Gray out the steps that you are not explaining. Make the text gray color a9b7c0ff. Completed steps are black. </a:t>
            </a:r>
            <a:endParaRPr b="0" i="0" sz="1000" u="none" cap="none" strike="noStrike">
              <a:solidFill>
                <a:srgbClr val="2E5E73"/>
              </a:solidFill>
              <a:latin typeface="Roboto"/>
              <a:ea typeface="Roboto"/>
              <a:cs typeface="Roboto"/>
              <a:sym typeface="Roboto"/>
            </a:endParaRPr>
          </a:p>
          <a:p>
            <a:pPr indent="0" lvl="0" marL="0" marR="0" rtl="0" algn="l">
              <a:lnSpc>
                <a:spcPct val="100000"/>
              </a:lnSpc>
              <a:spcBef>
                <a:spcPts val="1600"/>
              </a:spcBef>
              <a:spcAft>
                <a:spcPts val="0"/>
              </a:spcAft>
              <a:buClr>
                <a:srgbClr val="000000"/>
              </a:buClr>
              <a:buSzPts val="800"/>
              <a:buFont typeface="Arial"/>
              <a:buNone/>
            </a:pPr>
            <a:r>
              <a:t/>
            </a:r>
            <a:endParaRPr b="1" i="0" sz="800" u="none" cap="none" strike="noStrike">
              <a:solidFill>
                <a:srgbClr val="2E5E73"/>
              </a:solidFill>
              <a:latin typeface="Roboto"/>
              <a:ea typeface="Roboto"/>
              <a:cs typeface="Roboto"/>
              <a:sym typeface="Roboto"/>
            </a:endParaRPr>
          </a:p>
          <a:p>
            <a:pPr indent="0" lvl="0" marL="0" marR="0" rtl="0" algn="l">
              <a:lnSpc>
                <a:spcPct val="100000"/>
              </a:lnSpc>
              <a:spcBef>
                <a:spcPts val="1600"/>
              </a:spcBef>
              <a:spcAft>
                <a:spcPts val="1600"/>
              </a:spcAft>
              <a:buClr>
                <a:srgbClr val="000000"/>
              </a:buClr>
              <a:buSzPts val="800"/>
              <a:buFont typeface="Arial"/>
              <a:buNone/>
            </a:pPr>
            <a:r>
              <a:t/>
            </a:r>
            <a:endParaRPr b="1" i="0" sz="800" u="none" cap="none" strike="noStrike">
              <a:solidFill>
                <a:srgbClr val="2E5E73"/>
              </a:solidFill>
              <a:latin typeface="Roboto"/>
              <a:ea typeface="Roboto"/>
              <a:cs typeface="Roboto"/>
              <a:sym typeface="Roboto"/>
            </a:endParaRPr>
          </a:p>
        </p:txBody>
      </p:sp>
      <p:sp>
        <p:nvSpPr>
          <p:cNvPr id="1927" name="Google Shape;1927;p240"/>
          <p:cNvSpPr txBox="1"/>
          <p:nvPr/>
        </p:nvSpPr>
        <p:spPr>
          <a:xfrm>
            <a:off x="3264550" y="2289010"/>
            <a:ext cx="507900" cy="26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28363B"/>
                </a:solidFill>
                <a:latin typeface="Roboto"/>
                <a:ea typeface="Roboto"/>
                <a:cs typeface="Roboto"/>
                <a:sym typeface="Roboto"/>
              </a:rPr>
              <a:t>01</a:t>
            </a:r>
            <a:endParaRPr b="1" i="0" sz="1600" u="none" cap="none" strike="noStrike">
              <a:solidFill>
                <a:srgbClr val="28363B"/>
              </a:solidFill>
              <a:latin typeface="Roboto"/>
              <a:ea typeface="Roboto"/>
              <a:cs typeface="Roboto"/>
              <a:sym typeface="Roboto"/>
            </a:endParaRPr>
          </a:p>
        </p:txBody>
      </p:sp>
      <p:sp>
        <p:nvSpPr>
          <p:cNvPr id="1928" name="Google Shape;1928;p240"/>
          <p:cNvSpPr txBox="1"/>
          <p:nvPr/>
        </p:nvSpPr>
        <p:spPr>
          <a:xfrm>
            <a:off x="3675648" y="3516001"/>
            <a:ext cx="507900" cy="26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FFFFFF"/>
                </a:solidFill>
                <a:latin typeface="Roboto"/>
                <a:ea typeface="Roboto"/>
                <a:cs typeface="Roboto"/>
                <a:sym typeface="Roboto"/>
              </a:rPr>
              <a:t>02</a:t>
            </a:r>
            <a:endParaRPr b="1" i="0" sz="1600" u="none" cap="none" strike="noStrike">
              <a:solidFill>
                <a:srgbClr val="FFFFFF"/>
              </a:solidFill>
              <a:latin typeface="Roboto"/>
              <a:ea typeface="Roboto"/>
              <a:cs typeface="Roboto"/>
              <a:sym typeface="Roboto"/>
            </a:endParaRPr>
          </a:p>
        </p:txBody>
      </p:sp>
      <p:sp>
        <p:nvSpPr>
          <p:cNvPr id="1929" name="Google Shape;1929;p240"/>
          <p:cNvSpPr txBox="1"/>
          <p:nvPr/>
        </p:nvSpPr>
        <p:spPr>
          <a:xfrm>
            <a:off x="4945653" y="3516001"/>
            <a:ext cx="507900" cy="26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FFFFFF"/>
                </a:solidFill>
                <a:latin typeface="Roboto"/>
                <a:ea typeface="Roboto"/>
                <a:cs typeface="Roboto"/>
                <a:sym typeface="Roboto"/>
              </a:rPr>
              <a:t>03</a:t>
            </a:r>
            <a:endParaRPr b="1" i="0" sz="1600" u="none" cap="none" strike="noStrike">
              <a:solidFill>
                <a:srgbClr val="FFFFFF"/>
              </a:solidFill>
              <a:latin typeface="Roboto"/>
              <a:ea typeface="Roboto"/>
              <a:cs typeface="Roboto"/>
              <a:sym typeface="Roboto"/>
            </a:endParaRPr>
          </a:p>
        </p:txBody>
      </p:sp>
      <p:sp>
        <p:nvSpPr>
          <p:cNvPr id="1930" name="Google Shape;1930;p240"/>
          <p:cNvSpPr txBox="1"/>
          <p:nvPr/>
        </p:nvSpPr>
        <p:spPr>
          <a:xfrm>
            <a:off x="5355068" y="2289010"/>
            <a:ext cx="507900" cy="26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FFFFFF"/>
                </a:solidFill>
                <a:latin typeface="Roboto"/>
                <a:ea typeface="Roboto"/>
                <a:cs typeface="Roboto"/>
                <a:sym typeface="Roboto"/>
              </a:rPr>
              <a:t>04</a:t>
            </a:r>
            <a:endParaRPr b="1" i="0" sz="1600" u="none" cap="none" strike="noStrike">
              <a:solidFill>
                <a:srgbClr val="FFFFFF"/>
              </a:solidFill>
              <a:latin typeface="Roboto"/>
              <a:ea typeface="Roboto"/>
              <a:cs typeface="Roboto"/>
              <a:sym typeface="Roboto"/>
            </a:endParaRPr>
          </a:p>
        </p:txBody>
      </p:sp>
      <p:sp>
        <p:nvSpPr>
          <p:cNvPr id="1931" name="Google Shape;1931;p240"/>
          <p:cNvSpPr txBox="1"/>
          <p:nvPr/>
        </p:nvSpPr>
        <p:spPr>
          <a:xfrm>
            <a:off x="4332231" y="1543736"/>
            <a:ext cx="507900" cy="26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28363B"/>
                </a:solidFill>
                <a:latin typeface="Roboto"/>
                <a:ea typeface="Roboto"/>
                <a:cs typeface="Roboto"/>
                <a:sym typeface="Roboto"/>
              </a:rPr>
              <a:t>05</a:t>
            </a:r>
            <a:endParaRPr b="1" i="0" sz="1600" u="none" cap="none" strike="noStrike">
              <a:solidFill>
                <a:srgbClr val="28363B"/>
              </a:solidFill>
              <a:latin typeface="Roboto"/>
              <a:ea typeface="Roboto"/>
              <a:cs typeface="Roboto"/>
              <a:sym typeface="Roboto"/>
            </a:endParaRPr>
          </a:p>
        </p:txBody>
      </p:sp>
      <p:sp>
        <p:nvSpPr>
          <p:cNvPr id="1932" name="Google Shape;1932;p240"/>
          <p:cNvSpPr txBox="1"/>
          <p:nvPr/>
        </p:nvSpPr>
        <p:spPr>
          <a:xfrm>
            <a:off x="5715000" y="2759800"/>
            <a:ext cx="2724600" cy="637500"/>
          </a:xfrm>
          <a:prstGeom prst="rect">
            <a:avLst/>
          </a:prstGeom>
          <a:noFill/>
          <a:ln>
            <a:noFill/>
          </a:ln>
        </p:spPr>
        <p:txBody>
          <a:bodyPr anchorCtr="0" anchor="t" bIns="0" lIns="457200"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2E5E73"/>
                </a:solidFill>
                <a:latin typeface="Roboto"/>
                <a:ea typeface="Roboto"/>
                <a:cs typeface="Roboto"/>
                <a:sym typeface="Roboto"/>
              </a:rPr>
              <a:t>Step 4 Goes Here: </a:t>
            </a:r>
            <a:br>
              <a:rPr b="1" i="0" lang="en" sz="1000" u="none" cap="none" strike="noStrike">
                <a:solidFill>
                  <a:srgbClr val="2E5E73"/>
                </a:solidFill>
                <a:latin typeface="Roboto"/>
                <a:ea typeface="Roboto"/>
                <a:cs typeface="Roboto"/>
                <a:sym typeface="Roboto"/>
              </a:rPr>
            </a:br>
            <a:r>
              <a:rPr b="0" i="0" lang="en" sz="1000" u="none" cap="none" strike="noStrike">
                <a:solidFill>
                  <a:srgbClr val="2E5E73"/>
                </a:solidFill>
                <a:latin typeface="Roboto"/>
                <a:ea typeface="Roboto"/>
                <a:cs typeface="Roboto"/>
                <a:sym typeface="Roboto"/>
              </a:rPr>
              <a:t>Gray out the steps that you are not explaining. Make the text gray color a9b7c0ff. Completed steps are black. </a:t>
            </a:r>
            <a:endParaRPr b="0" i="0" sz="1000" u="none" cap="none" strike="noStrike">
              <a:solidFill>
                <a:srgbClr val="2E5E73"/>
              </a:solidFill>
              <a:latin typeface="Roboto"/>
              <a:ea typeface="Roboto"/>
              <a:cs typeface="Roboto"/>
              <a:sym typeface="Roboto"/>
            </a:endParaRPr>
          </a:p>
          <a:p>
            <a:pPr indent="0" lvl="0" marL="0" marR="0" rtl="0" algn="l">
              <a:lnSpc>
                <a:spcPct val="100000"/>
              </a:lnSpc>
              <a:spcBef>
                <a:spcPts val="1600"/>
              </a:spcBef>
              <a:spcAft>
                <a:spcPts val="0"/>
              </a:spcAft>
              <a:buClr>
                <a:srgbClr val="000000"/>
              </a:buClr>
              <a:buSzPts val="800"/>
              <a:buFont typeface="Arial"/>
              <a:buNone/>
            </a:pPr>
            <a:r>
              <a:t/>
            </a:r>
            <a:endParaRPr b="1" i="0" sz="800" u="none" cap="none" strike="noStrike">
              <a:solidFill>
                <a:srgbClr val="2E5E73"/>
              </a:solidFill>
              <a:latin typeface="Roboto"/>
              <a:ea typeface="Roboto"/>
              <a:cs typeface="Roboto"/>
              <a:sym typeface="Roboto"/>
            </a:endParaRPr>
          </a:p>
          <a:p>
            <a:pPr indent="0" lvl="0" marL="0" marR="0" rtl="0" algn="l">
              <a:lnSpc>
                <a:spcPct val="100000"/>
              </a:lnSpc>
              <a:spcBef>
                <a:spcPts val="1600"/>
              </a:spcBef>
              <a:spcAft>
                <a:spcPts val="1600"/>
              </a:spcAft>
              <a:buClr>
                <a:srgbClr val="000000"/>
              </a:buClr>
              <a:buSzPts val="800"/>
              <a:buFont typeface="Arial"/>
              <a:buNone/>
            </a:pPr>
            <a:r>
              <a:t/>
            </a:r>
            <a:endParaRPr b="1" i="0" sz="800" u="none" cap="none" strike="noStrike">
              <a:solidFill>
                <a:srgbClr val="2E5E73"/>
              </a:solidFill>
              <a:latin typeface="Roboto"/>
              <a:ea typeface="Roboto"/>
              <a:cs typeface="Roboto"/>
              <a:sym typeface="Roboto"/>
            </a:endParaRPr>
          </a:p>
        </p:txBody>
      </p:sp>
      <p:sp>
        <p:nvSpPr>
          <p:cNvPr id="1933" name="Google Shape;1933;p240"/>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34" name="Google Shape;1934;p240"/>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35" name="Google Shape;1935;p24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9">
  <p:cSld name="CUSTOM_18">
    <p:spTree>
      <p:nvGrpSpPr>
        <p:cNvPr id="1936" name="Shape 1936"/>
        <p:cNvGrpSpPr/>
        <p:nvPr/>
      </p:nvGrpSpPr>
      <p:grpSpPr>
        <a:xfrm>
          <a:off x="0" y="0"/>
          <a:ext cx="0" cy="0"/>
          <a:chOff x="0" y="0"/>
          <a:chExt cx="0" cy="0"/>
        </a:xfrm>
      </p:grpSpPr>
      <p:sp>
        <p:nvSpPr>
          <p:cNvPr id="1937" name="Google Shape;1937;p241"/>
          <p:cNvSpPr/>
          <p:nvPr/>
        </p:nvSpPr>
        <p:spPr>
          <a:xfrm>
            <a:off x="4515854" y="1187675"/>
            <a:ext cx="3633900" cy="1532400"/>
          </a:xfrm>
          <a:prstGeom prst="round2DiagRect">
            <a:avLst>
              <a:gd fmla="val 0" name="adj1"/>
              <a:gd fmla="val 1339" name="adj2"/>
            </a:avLst>
          </a:prstGeom>
          <a:solidFill>
            <a:srgbClr val="F2F2F2"/>
          </a:solidFill>
          <a:ln>
            <a:noFill/>
          </a:ln>
        </p:spPr>
        <p:txBody>
          <a:bodyPr anchorCtr="0" anchor="t" bIns="365750" lIns="73150" spcFirstLastPara="1" rIns="73150" wrap="square" tIns="1828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9E9E9E"/>
                </a:solidFill>
                <a:latin typeface="Roboto"/>
                <a:ea typeface="Roboto"/>
                <a:cs typeface="Roboto"/>
                <a:sym typeface="Roboto"/>
              </a:rPr>
              <a:t>This slide has 4 parts. Explain the </a:t>
            </a:r>
            <a:r>
              <a:rPr b="1" i="0" lang="en" sz="1100" u="none" cap="none" strike="noStrike">
                <a:solidFill>
                  <a:srgbClr val="9E9E9E"/>
                </a:solidFill>
                <a:latin typeface="Roboto"/>
                <a:ea typeface="Roboto"/>
                <a:cs typeface="Roboto"/>
                <a:sym typeface="Roboto"/>
              </a:rPr>
              <a:t>second</a:t>
            </a:r>
            <a:r>
              <a:rPr b="0" i="0" lang="en" sz="1100" u="none" cap="none" strike="noStrike">
                <a:solidFill>
                  <a:srgbClr val="9E9E9E"/>
                </a:solidFill>
                <a:latin typeface="Roboto"/>
                <a:ea typeface="Roboto"/>
                <a:cs typeface="Roboto"/>
                <a:sym typeface="Roboto"/>
              </a:rPr>
              <a:t> part here. The parts that have not yet been explained are grayed out. You can change the point size of this text depending on how much space you need.  </a:t>
            </a:r>
            <a:endParaRPr b="0" i="0" sz="1100" u="none" cap="none" strike="noStrike">
              <a:solidFill>
                <a:srgbClr val="9E9E9E"/>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t/>
            </a:r>
            <a:endParaRPr b="0" i="0" sz="1000" u="none" cap="none" strike="noStrike">
              <a:solidFill>
                <a:srgbClr val="A9B7C0"/>
              </a:solidFill>
              <a:latin typeface="Arial"/>
              <a:ea typeface="Arial"/>
              <a:cs typeface="Arial"/>
              <a:sym typeface="Arial"/>
            </a:endParaRPr>
          </a:p>
        </p:txBody>
      </p:sp>
      <p:sp>
        <p:nvSpPr>
          <p:cNvPr id="1938" name="Google Shape;1938;p241"/>
          <p:cNvSpPr/>
          <p:nvPr/>
        </p:nvSpPr>
        <p:spPr>
          <a:xfrm>
            <a:off x="823525" y="2781575"/>
            <a:ext cx="3633900" cy="1532400"/>
          </a:xfrm>
          <a:prstGeom prst="round2DiagRect">
            <a:avLst>
              <a:gd fmla="val 0" name="adj1"/>
              <a:gd fmla="val 0" name="adj2"/>
            </a:avLst>
          </a:prstGeom>
          <a:solidFill>
            <a:srgbClr val="F2F2F2"/>
          </a:solidFill>
          <a:ln>
            <a:noFill/>
          </a:ln>
        </p:spPr>
        <p:txBody>
          <a:bodyPr anchorCtr="0" anchor="b" bIns="182875" lIns="73150" spcFirstLastPara="1" rIns="73150" wrap="square" tIns="365750">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9E9E9E"/>
                </a:solidFill>
                <a:latin typeface="Roboto"/>
                <a:ea typeface="Roboto"/>
                <a:cs typeface="Roboto"/>
                <a:sym typeface="Roboto"/>
              </a:rPr>
              <a:t>This slide has 4 parts. Explain the </a:t>
            </a:r>
            <a:r>
              <a:rPr b="1" i="0" lang="en" sz="1100" u="none" cap="none" strike="noStrike">
                <a:solidFill>
                  <a:srgbClr val="9E9E9E"/>
                </a:solidFill>
                <a:latin typeface="Roboto"/>
                <a:ea typeface="Roboto"/>
                <a:cs typeface="Roboto"/>
                <a:sym typeface="Roboto"/>
              </a:rPr>
              <a:t>fourth</a:t>
            </a:r>
            <a:r>
              <a:rPr b="0" i="0" lang="en" sz="1100" u="none" cap="none" strike="noStrike">
                <a:solidFill>
                  <a:srgbClr val="9E9E9E"/>
                </a:solidFill>
                <a:latin typeface="Roboto"/>
                <a:ea typeface="Roboto"/>
                <a:cs typeface="Roboto"/>
                <a:sym typeface="Roboto"/>
              </a:rPr>
              <a:t> part here. The parts that have not yet been explained are grayed out. You can change the point size of this text depending on how much space you need.</a:t>
            </a:r>
            <a:r>
              <a:rPr b="0" i="0" lang="en" sz="1100" u="none" cap="none" strike="noStrike">
                <a:solidFill>
                  <a:srgbClr val="9E9E9E"/>
                </a:solidFill>
                <a:latin typeface="Arial"/>
                <a:ea typeface="Arial"/>
                <a:cs typeface="Arial"/>
                <a:sym typeface="Arial"/>
              </a:rPr>
              <a:t> </a:t>
            </a:r>
            <a:endParaRPr b="0" i="0" sz="1000" u="none" cap="none" strike="noStrike">
              <a:solidFill>
                <a:srgbClr val="9E9E9E"/>
              </a:solidFill>
              <a:latin typeface="Arial"/>
              <a:ea typeface="Arial"/>
              <a:cs typeface="Arial"/>
              <a:sym typeface="Arial"/>
            </a:endParaRPr>
          </a:p>
        </p:txBody>
      </p:sp>
      <p:sp>
        <p:nvSpPr>
          <p:cNvPr id="1939" name="Google Shape;1939;p241"/>
          <p:cNvSpPr/>
          <p:nvPr/>
        </p:nvSpPr>
        <p:spPr>
          <a:xfrm flipH="1">
            <a:off x="4515700" y="2781575"/>
            <a:ext cx="3633900" cy="1532400"/>
          </a:xfrm>
          <a:prstGeom prst="round2DiagRect">
            <a:avLst>
              <a:gd fmla="val 0" name="adj1"/>
              <a:gd fmla="val 0" name="adj2"/>
            </a:avLst>
          </a:prstGeom>
          <a:solidFill>
            <a:srgbClr val="F2F2F2"/>
          </a:solidFill>
          <a:ln>
            <a:noFill/>
          </a:ln>
        </p:spPr>
        <p:txBody>
          <a:bodyPr anchorCtr="0" anchor="b" bIns="182875" lIns="73150" spcFirstLastPara="1" rIns="73150" wrap="square" tIns="365750">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9E9E9E"/>
                </a:solidFill>
                <a:latin typeface="Roboto"/>
                <a:ea typeface="Roboto"/>
                <a:cs typeface="Roboto"/>
                <a:sym typeface="Roboto"/>
              </a:rPr>
              <a:t>This slide has 4 parts. Explain the </a:t>
            </a:r>
            <a:r>
              <a:rPr b="1" i="0" lang="en" sz="1100" u="none" cap="none" strike="noStrike">
                <a:solidFill>
                  <a:srgbClr val="9E9E9E"/>
                </a:solidFill>
                <a:latin typeface="Roboto"/>
                <a:ea typeface="Roboto"/>
                <a:cs typeface="Roboto"/>
                <a:sym typeface="Roboto"/>
              </a:rPr>
              <a:t>third</a:t>
            </a:r>
            <a:r>
              <a:rPr b="0" i="0" lang="en" sz="1100" u="none" cap="none" strike="noStrike">
                <a:solidFill>
                  <a:srgbClr val="9E9E9E"/>
                </a:solidFill>
                <a:latin typeface="Roboto"/>
                <a:ea typeface="Roboto"/>
                <a:cs typeface="Roboto"/>
                <a:sym typeface="Roboto"/>
              </a:rPr>
              <a:t> part here. The parts that have not yet been explained are grayed out. You can change the point size of this text depending on how much space you need. </a:t>
            </a:r>
            <a:endParaRPr b="0" i="0" sz="1000" u="none" cap="none" strike="noStrike">
              <a:solidFill>
                <a:srgbClr val="9E9E9E"/>
              </a:solidFill>
              <a:latin typeface="Roboto"/>
              <a:ea typeface="Roboto"/>
              <a:cs typeface="Roboto"/>
              <a:sym typeface="Roboto"/>
            </a:endParaRPr>
          </a:p>
        </p:txBody>
      </p:sp>
      <p:sp>
        <p:nvSpPr>
          <p:cNvPr id="1940" name="Google Shape;1940;p241"/>
          <p:cNvSpPr/>
          <p:nvPr/>
        </p:nvSpPr>
        <p:spPr>
          <a:xfrm flipH="1">
            <a:off x="825871" y="1187675"/>
            <a:ext cx="3629400" cy="1532400"/>
          </a:xfrm>
          <a:prstGeom prst="round2DiagRect">
            <a:avLst>
              <a:gd fmla="val 0" name="adj1"/>
              <a:gd fmla="val 0" name="adj2"/>
            </a:avLst>
          </a:prstGeom>
          <a:solidFill>
            <a:srgbClr val="AADCF2"/>
          </a:solidFill>
          <a:ln>
            <a:noFill/>
          </a:ln>
        </p:spPr>
        <p:txBody>
          <a:bodyPr anchorCtr="0" anchor="t" bIns="365750" lIns="73150" spcFirstLastPara="1" rIns="73150" wrap="square" tIns="1828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2E5E73"/>
                </a:solidFill>
                <a:latin typeface="Roboto"/>
                <a:ea typeface="Roboto"/>
                <a:cs typeface="Roboto"/>
                <a:sym typeface="Roboto"/>
              </a:rPr>
              <a:t>This slide has 4 parts. Explain the </a:t>
            </a:r>
            <a:r>
              <a:rPr b="1" i="0" lang="en" sz="1100" u="none" cap="none" strike="noStrike">
                <a:solidFill>
                  <a:srgbClr val="2E5E73"/>
                </a:solidFill>
                <a:latin typeface="Roboto"/>
                <a:ea typeface="Roboto"/>
                <a:cs typeface="Roboto"/>
                <a:sym typeface="Roboto"/>
              </a:rPr>
              <a:t>first</a:t>
            </a:r>
            <a:r>
              <a:rPr b="0" i="0" lang="en" sz="1100" u="none" cap="none" strike="noStrike">
                <a:solidFill>
                  <a:srgbClr val="2E5E73"/>
                </a:solidFill>
                <a:latin typeface="Roboto"/>
                <a:ea typeface="Roboto"/>
                <a:cs typeface="Roboto"/>
                <a:sym typeface="Roboto"/>
              </a:rPr>
              <a:t> part here. The parts that have not yet been explained are grayed out. You can change the point size of this text depending on how much space you need. </a:t>
            </a:r>
            <a:endParaRPr b="0" i="0" sz="1000" u="none" cap="none" strike="noStrike">
              <a:solidFill>
                <a:srgbClr val="2E5E73"/>
              </a:solidFill>
              <a:latin typeface="Roboto"/>
              <a:ea typeface="Roboto"/>
              <a:cs typeface="Roboto"/>
              <a:sym typeface="Roboto"/>
            </a:endParaRPr>
          </a:p>
        </p:txBody>
      </p:sp>
      <p:sp>
        <p:nvSpPr>
          <p:cNvPr id="1941" name="Google Shape;1941;p241"/>
          <p:cNvSpPr/>
          <p:nvPr/>
        </p:nvSpPr>
        <p:spPr>
          <a:xfrm>
            <a:off x="3857625" y="2247875"/>
            <a:ext cx="658200" cy="533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Roboto"/>
                <a:ea typeface="Roboto"/>
                <a:cs typeface="Roboto"/>
                <a:sym typeface="Roboto"/>
              </a:rPr>
              <a:t>01</a:t>
            </a:r>
            <a:endParaRPr b="1" i="0" sz="2400" u="none" cap="none" strike="noStrike">
              <a:solidFill>
                <a:srgbClr val="FFFFFF"/>
              </a:solidFill>
              <a:latin typeface="Roboto"/>
              <a:ea typeface="Roboto"/>
              <a:cs typeface="Roboto"/>
              <a:sym typeface="Roboto"/>
            </a:endParaRPr>
          </a:p>
        </p:txBody>
      </p:sp>
      <p:sp>
        <p:nvSpPr>
          <p:cNvPr id="1942" name="Google Shape;1942;p241"/>
          <p:cNvSpPr/>
          <p:nvPr/>
        </p:nvSpPr>
        <p:spPr>
          <a:xfrm>
            <a:off x="4457550" y="2247875"/>
            <a:ext cx="600000" cy="533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Roboto"/>
                <a:ea typeface="Roboto"/>
                <a:cs typeface="Roboto"/>
                <a:sym typeface="Roboto"/>
              </a:rPr>
              <a:t>02</a:t>
            </a:r>
            <a:endParaRPr b="1" i="0" sz="2400" u="none" cap="none" strike="noStrike">
              <a:solidFill>
                <a:srgbClr val="FFFFFF"/>
              </a:solidFill>
              <a:latin typeface="Roboto"/>
              <a:ea typeface="Roboto"/>
              <a:cs typeface="Roboto"/>
              <a:sym typeface="Roboto"/>
            </a:endParaRPr>
          </a:p>
        </p:txBody>
      </p:sp>
      <p:sp>
        <p:nvSpPr>
          <p:cNvPr id="1943" name="Google Shape;1943;p241"/>
          <p:cNvSpPr/>
          <p:nvPr/>
        </p:nvSpPr>
        <p:spPr>
          <a:xfrm>
            <a:off x="3857625" y="2705075"/>
            <a:ext cx="658200" cy="533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Roboto"/>
                <a:ea typeface="Roboto"/>
                <a:cs typeface="Roboto"/>
                <a:sym typeface="Roboto"/>
              </a:rPr>
              <a:t>04</a:t>
            </a:r>
            <a:endParaRPr b="1" i="0" sz="2400" u="none" cap="none" strike="noStrike">
              <a:solidFill>
                <a:srgbClr val="FFFFFF"/>
              </a:solidFill>
              <a:latin typeface="Roboto"/>
              <a:ea typeface="Roboto"/>
              <a:cs typeface="Roboto"/>
              <a:sym typeface="Roboto"/>
            </a:endParaRPr>
          </a:p>
        </p:txBody>
      </p:sp>
      <p:sp>
        <p:nvSpPr>
          <p:cNvPr id="1944" name="Google Shape;1944;p241"/>
          <p:cNvSpPr/>
          <p:nvPr/>
        </p:nvSpPr>
        <p:spPr>
          <a:xfrm>
            <a:off x="4457550" y="2705075"/>
            <a:ext cx="600000" cy="533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Roboto"/>
                <a:ea typeface="Roboto"/>
                <a:cs typeface="Roboto"/>
                <a:sym typeface="Roboto"/>
              </a:rPr>
              <a:t>03</a:t>
            </a:r>
            <a:endParaRPr b="1" i="0" sz="2400" u="none" cap="none" strike="noStrike">
              <a:solidFill>
                <a:srgbClr val="FFFFFF"/>
              </a:solidFill>
              <a:latin typeface="Roboto"/>
              <a:ea typeface="Roboto"/>
              <a:cs typeface="Roboto"/>
              <a:sym typeface="Roboto"/>
            </a:endParaRPr>
          </a:p>
        </p:txBody>
      </p:sp>
      <p:sp>
        <p:nvSpPr>
          <p:cNvPr id="1945" name="Google Shape;1945;p241"/>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46" name="Google Shape;1946;p241"/>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47" name="Google Shape;1947;p24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0">
  <p:cSld name="CUSTOM_19">
    <p:spTree>
      <p:nvGrpSpPr>
        <p:cNvPr id="1948" name="Shape 1948"/>
        <p:cNvGrpSpPr/>
        <p:nvPr/>
      </p:nvGrpSpPr>
      <p:grpSpPr>
        <a:xfrm>
          <a:off x="0" y="0"/>
          <a:ext cx="0" cy="0"/>
          <a:chOff x="0" y="0"/>
          <a:chExt cx="0" cy="0"/>
        </a:xfrm>
      </p:grpSpPr>
      <p:sp>
        <p:nvSpPr>
          <p:cNvPr id="1949" name="Google Shape;1949;p242"/>
          <p:cNvSpPr/>
          <p:nvPr/>
        </p:nvSpPr>
        <p:spPr>
          <a:xfrm>
            <a:off x="4515854" y="1187675"/>
            <a:ext cx="3633900" cy="1532400"/>
          </a:xfrm>
          <a:prstGeom prst="round2DiagRect">
            <a:avLst>
              <a:gd fmla="val 0" name="adj1"/>
              <a:gd fmla="val 1339" name="adj2"/>
            </a:avLst>
          </a:prstGeom>
          <a:solidFill>
            <a:srgbClr val="00C7CC"/>
          </a:solidFill>
          <a:ln>
            <a:noFill/>
          </a:ln>
        </p:spPr>
        <p:txBody>
          <a:bodyPr anchorCtr="0" anchor="t" bIns="365750" lIns="73150" spcFirstLastPara="1" rIns="73150" wrap="square" tIns="1828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This slide has 4 parts. Explain the </a:t>
            </a:r>
            <a:r>
              <a:rPr b="1" i="0" lang="en" sz="1100" u="none" cap="none" strike="noStrike">
                <a:solidFill>
                  <a:srgbClr val="FFFFFF"/>
                </a:solidFill>
                <a:latin typeface="Roboto"/>
                <a:ea typeface="Roboto"/>
                <a:cs typeface="Roboto"/>
                <a:sym typeface="Roboto"/>
              </a:rPr>
              <a:t>second</a:t>
            </a:r>
            <a:r>
              <a:rPr b="0" i="0" lang="en" sz="1100" u="none" cap="none" strike="noStrike">
                <a:solidFill>
                  <a:srgbClr val="FFFFFF"/>
                </a:solidFill>
                <a:latin typeface="Roboto"/>
                <a:ea typeface="Roboto"/>
                <a:cs typeface="Roboto"/>
                <a:sym typeface="Roboto"/>
              </a:rPr>
              <a:t> part here. The parts that have not yet been explained are grayed out. You can change the point size of this text depending on how much space you need.  </a:t>
            </a:r>
            <a:endParaRPr b="0" i="0" sz="1100" u="none" cap="none" strike="noStrike">
              <a:solidFill>
                <a:srgbClr val="FFFFFF"/>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t/>
            </a:r>
            <a:endParaRPr b="0" i="0" sz="1000" u="none" cap="none" strike="noStrike">
              <a:solidFill>
                <a:srgbClr val="A9B7C0"/>
              </a:solidFill>
              <a:latin typeface="Arial"/>
              <a:ea typeface="Arial"/>
              <a:cs typeface="Arial"/>
              <a:sym typeface="Arial"/>
            </a:endParaRPr>
          </a:p>
        </p:txBody>
      </p:sp>
      <p:sp>
        <p:nvSpPr>
          <p:cNvPr id="1950" name="Google Shape;1950;p242"/>
          <p:cNvSpPr/>
          <p:nvPr/>
        </p:nvSpPr>
        <p:spPr>
          <a:xfrm>
            <a:off x="823625" y="2781575"/>
            <a:ext cx="3633900" cy="1532400"/>
          </a:xfrm>
          <a:prstGeom prst="round2DiagRect">
            <a:avLst>
              <a:gd fmla="val 0" name="adj1"/>
              <a:gd fmla="val 0" name="adj2"/>
            </a:avLst>
          </a:prstGeom>
          <a:solidFill>
            <a:srgbClr val="2E5E73"/>
          </a:solidFill>
          <a:ln>
            <a:noFill/>
          </a:ln>
        </p:spPr>
        <p:txBody>
          <a:bodyPr anchorCtr="0" anchor="b" bIns="182875" lIns="73150" spcFirstLastPara="1" rIns="73150" wrap="square" tIns="365750">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This slide has 4 parts. Explain the </a:t>
            </a:r>
            <a:r>
              <a:rPr b="1" i="0" lang="en" sz="1100" u="none" cap="none" strike="noStrike">
                <a:solidFill>
                  <a:srgbClr val="FFFFFF"/>
                </a:solidFill>
                <a:latin typeface="Roboto"/>
                <a:ea typeface="Roboto"/>
                <a:cs typeface="Roboto"/>
                <a:sym typeface="Roboto"/>
              </a:rPr>
              <a:t>fourth</a:t>
            </a:r>
            <a:r>
              <a:rPr b="0" i="0" lang="en" sz="1100" u="none" cap="none" strike="noStrike">
                <a:solidFill>
                  <a:srgbClr val="FFFFFF"/>
                </a:solidFill>
                <a:latin typeface="Roboto"/>
                <a:ea typeface="Roboto"/>
                <a:cs typeface="Roboto"/>
                <a:sym typeface="Roboto"/>
              </a:rPr>
              <a:t> part here. The parts that have not yet been explained are grayed out. You can change the point size of this text depending on how much space you need.</a:t>
            </a:r>
            <a:r>
              <a:rPr b="0" i="0" lang="en" sz="1100" u="none" cap="none" strike="noStrike">
                <a:solidFill>
                  <a:srgbClr val="FFFFFF"/>
                </a:solidFill>
                <a:latin typeface="Arial"/>
                <a:ea typeface="Arial"/>
                <a:cs typeface="Arial"/>
                <a:sym typeface="Arial"/>
              </a:rPr>
              <a:t> </a:t>
            </a:r>
            <a:endParaRPr b="0" i="0" sz="1000" u="none" cap="none" strike="noStrike">
              <a:solidFill>
                <a:srgbClr val="FFFFFF"/>
              </a:solidFill>
              <a:latin typeface="Arial"/>
              <a:ea typeface="Arial"/>
              <a:cs typeface="Arial"/>
              <a:sym typeface="Arial"/>
            </a:endParaRPr>
          </a:p>
        </p:txBody>
      </p:sp>
      <p:sp>
        <p:nvSpPr>
          <p:cNvPr id="1951" name="Google Shape;1951;p242"/>
          <p:cNvSpPr/>
          <p:nvPr/>
        </p:nvSpPr>
        <p:spPr>
          <a:xfrm flipH="1">
            <a:off x="4515700" y="2781575"/>
            <a:ext cx="3633900" cy="1532400"/>
          </a:xfrm>
          <a:prstGeom prst="round2DiagRect">
            <a:avLst>
              <a:gd fmla="val 0" name="adj1"/>
              <a:gd fmla="val 0" name="adj2"/>
            </a:avLst>
          </a:prstGeom>
          <a:solidFill>
            <a:srgbClr val="FCB912"/>
          </a:solidFill>
          <a:ln>
            <a:noFill/>
          </a:ln>
        </p:spPr>
        <p:txBody>
          <a:bodyPr anchorCtr="0" anchor="b" bIns="182875" lIns="73150" spcFirstLastPara="1" rIns="73150" wrap="square" tIns="365750">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82D49"/>
                </a:solidFill>
                <a:latin typeface="Roboto"/>
                <a:ea typeface="Roboto"/>
                <a:cs typeface="Roboto"/>
                <a:sym typeface="Roboto"/>
              </a:rPr>
              <a:t>This slide has 4 parts. Explain the </a:t>
            </a:r>
            <a:r>
              <a:rPr b="1" i="0" lang="en" sz="1100" u="none" cap="none" strike="noStrike">
                <a:solidFill>
                  <a:srgbClr val="082D49"/>
                </a:solidFill>
                <a:latin typeface="Roboto"/>
                <a:ea typeface="Roboto"/>
                <a:cs typeface="Roboto"/>
                <a:sym typeface="Roboto"/>
              </a:rPr>
              <a:t>third</a:t>
            </a:r>
            <a:r>
              <a:rPr b="0" i="0" lang="en" sz="1100" u="none" cap="none" strike="noStrike">
                <a:solidFill>
                  <a:srgbClr val="082D49"/>
                </a:solidFill>
                <a:latin typeface="Roboto"/>
                <a:ea typeface="Roboto"/>
                <a:cs typeface="Roboto"/>
                <a:sym typeface="Roboto"/>
              </a:rPr>
              <a:t> part here. The parts that have not yet been explained are grayed out. You can change the point size of this text depending on how much space you need. </a:t>
            </a:r>
            <a:endParaRPr b="0" i="0" sz="1000" u="none" cap="none" strike="noStrike">
              <a:solidFill>
                <a:srgbClr val="082D49"/>
              </a:solidFill>
              <a:latin typeface="Roboto"/>
              <a:ea typeface="Roboto"/>
              <a:cs typeface="Roboto"/>
              <a:sym typeface="Roboto"/>
            </a:endParaRPr>
          </a:p>
        </p:txBody>
      </p:sp>
      <p:sp>
        <p:nvSpPr>
          <p:cNvPr id="1952" name="Google Shape;1952;p242"/>
          <p:cNvSpPr/>
          <p:nvPr/>
        </p:nvSpPr>
        <p:spPr>
          <a:xfrm flipH="1">
            <a:off x="825871" y="1187675"/>
            <a:ext cx="3629400" cy="1532400"/>
          </a:xfrm>
          <a:prstGeom prst="round2DiagRect">
            <a:avLst>
              <a:gd fmla="val 0" name="adj1"/>
              <a:gd fmla="val 0" name="adj2"/>
            </a:avLst>
          </a:prstGeom>
          <a:solidFill>
            <a:srgbClr val="AADCF2"/>
          </a:solidFill>
          <a:ln>
            <a:noFill/>
          </a:ln>
        </p:spPr>
        <p:txBody>
          <a:bodyPr anchorCtr="0" anchor="t" bIns="365750" lIns="73150" spcFirstLastPara="1" rIns="73150" wrap="square" tIns="1828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2E5E73"/>
                </a:solidFill>
                <a:latin typeface="Roboto"/>
                <a:ea typeface="Roboto"/>
                <a:cs typeface="Roboto"/>
                <a:sym typeface="Roboto"/>
              </a:rPr>
              <a:t>This slide has 4 parts. Explain the </a:t>
            </a:r>
            <a:r>
              <a:rPr b="1" i="0" lang="en" sz="1100" u="none" cap="none" strike="noStrike">
                <a:solidFill>
                  <a:srgbClr val="2E5E73"/>
                </a:solidFill>
                <a:latin typeface="Roboto"/>
                <a:ea typeface="Roboto"/>
                <a:cs typeface="Roboto"/>
                <a:sym typeface="Roboto"/>
              </a:rPr>
              <a:t>first</a:t>
            </a:r>
            <a:r>
              <a:rPr b="0" i="0" lang="en" sz="1100" u="none" cap="none" strike="noStrike">
                <a:solidFill>
                  <a:srgbClr val="2E5E73"/>
                </a:solidFill>
                <a:latin typeface="Roboto"/>
                <a:ea typeface="Roboto"/>
                <a:cs typeface="Roboto"/>
                <a:sym typeface="Roboto"/>
              </a:rPr>
              <a:t> part here. The parts that have not yet been explained are grayed out. You can change the point size of this text depending on how much space you need. </a:t>
            </a:r>
            <a:endParaRPr b="0" i="0" sz="1000" u="none" cap="none" strike="noStrike">
              <a:solidFill>
                <a:srgbClr val="2E5E73"/>
              </a:solidFill>
              <a:latin typeface="Roboto"/>
              <a:ea typeface="Roboto"/>
              <a:cs typeface="Roboto"/>
              <a:sym typeface="Roboto"/>
            </a:endParaRPr>
          </a:p>
        </p:txBody>
      </p:sp>
      <p:sp>
        <p:nvSpPr>
          <p:cNvPr id="1953" name="Google Shape;1953;p242"/>
          <p:cNvSpPr/>
          <p:nvPr/>
        </p:nvSpPr>
        <p:spPr>
          <a:xfrm>
            <a:off x="3857625" y="2247875"/>
            <a:ext cx="658200" cy="533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2E5E73"/>
                </a:solidFill>
                <a:latin typeface="Roboto"/>
                <a:ea typeface="Roboto"/>
                <a:cs typeface="Roboto"/>
                <a:sym typeface="Roboto"/>
              </a:rPr>
              <a:t>01</a:t>
            </a:r>
            <a:endParaRPr b="1" i="0" sz="2400" u="none" cap="none" strike="noStrike">
              <a:solidFill>
                <a:srgbClr val="2E5E73"/>
              </a:solidFill>
              <a:latin typeface="Roboto"/>
              <a:ea typeface="Roboto"/>
              <a:cs typeface="Roboto"/>
              <a:sym typeface="Roboto"/>
            </a:endParaRPr>
          </a:p>
        </p:txBody>
      </p:sp>
      <p:sp>
        <p:nvSpPr>
          <p:cNvPr id="1954" name="Google Shape;1954;p242"/>
          <p:cNvSpPr/>
          <p:nvPr/>
        </p:nvSpPr>
        <p:spPr>
          <a:xfrm>
            <a:off x="4457550" y="2247875"/>
            <a:ext cx="600000" cy="533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Roboto"/>
                <a:ea typeface="Roboto"/>
                <a:cs typeface="Roboto"/>
                <a:sym typeface="Roboto"/>
              </a:rPr>
              <a:t>02</a:t>
            </a:r>
            <a:endParaRPr b="1" i="0" sz="2400" u="none" cap="none" strike="noStrike">
              <a:solidFill>
                <a:srgbClr val="FFFFFF"/>
              </a:solidFill>
              <a:latin typeface="Roboto"/>
              <a:ea typeface="Roboto"/>
              <a:cs typeface="Roboto"/>
              <a:sym typeface="Roboto"/>
            </a:endParaRPr>
          </a:p>
        </p:txBody>
      </p:sp>
      <p:sp>
        <p:nvSpPr>
          <p:cNvPr id="1955" name="Google Shape;1955;p242"/>
          <p:cNvSpPr/>
          <p:nvPr/>
        </p:nvSpPr>
        <p:spPr>
          <a:xfrm>
            <a:off x="3857625" y="2705075"/>
            <a:ext cx="658200" cy="533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Roboto"/>
                <a:ea typeface="Roboto"/>
                <a:cs typeface="Roboto"/>
                <a:sym typeface="Roboto"/>
              </a:rPr>
              <a:t>04</a:t>
            </a:r>
            <a:endParaRPr b="1" i="0" sz="2400" u="none" cap="none" strike="noStrike">
              <a:solidFill>
                <a:srgbClr val="FFFFFF"/>
              </a:solidFill>
              <a:latin typeface="Roboto"/>
              <a:ea typeface="Roboto"/>
              <a:cs typeface="Roboto"/>
              <a:sym typeface="Roboto"/>
            </a:endParaRPr>
          </a:p>
        </p:txBody>
      </p:sp>
      <p:sp>
        <p:nvSpPr>
          <p:cNvPr id="1956" name="Google Shape;1956;p242"/>
          <p:cNvSpPr/>
          <p:nvPr/>
        </p:nvSpPr>
        <p:spPr>
          <a:xfrm>
            <a:off x="4457550" y="2705075"/>
            <a:ext cx="600000" cy="533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082D49"/>
                </a:solidFill>
                <a:latin typeface="Roboto"/>
                <a:ea typeface="Roboto"/>
                <a:cs typeface="Roboto"/>
                <a:sym typeface="Roboto"/>
              </a:rPr>
              <a:t>03</a:t>
            </a:r>
            <a:endParaRPr b="1" i="0" sz="2400" u="none" cap="none" strike="noStrike">
              <a:solidFill>
                <a:srgbClr val="082D49"/>
              </a:solidFill>
              <a:latin typeface="Roboto"/>
              <a:ea typeface="Roboto"/>
              <a:cs typeface="Roboto"/>
              <a:sym typeface="Roboto"/>
            </a:endParaRPr>
          </a:p>
        </p:txBody>
      </p:sp>
      <p:sp>
        <p:nvSpPr>
          <p:cNvPr id="1957" name="Google Shape;1957;p242"/>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58" name="Google Shape;1958;p242"/>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59" name="Google Shape;1959;p24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1">
  <p:cSld name="CUSTOM_20">
    <p:spTree>
      <p:nvGrpSpPr>
        <p:cNvPr id="1960" name="Shape 1960"/>
        <p:cNvGrpSpPr/>
        <p:nvPr/>
      </p:nvGrpSpPr>
      <p:grpSpPr>
        <a:xfrm>
          <a:off x="0" y="0"/>
          <a:ext cx="0" cy="0"/>
          <a:chOff x="0" y="0"/>
          <a:chExt cx="0" cy="0"/>
        </a:xfrm>
      </p:grpSpPr>
      <p:sp>
        <p:nvSpPr>
          <p:cNvPr id="1961" name="Google Shape;1961;p243"/>
          <p:cNvSpPr/>
          <p:nvPr/>
        </p:nvSpPr>
        <p:spPr>
          <a:xfrm>
            <a:off x="3552852" y="1425422"/>
            <a:ext cx="2031000" cy="2031000"/>
          </a:xfrm>
          <a:prstGeom prst="ellipse">
            <a:avLst/>
          </a:prstGeom>
          <a:noFill/>
          <a:ln cap="flat" cmpd="sng" w="28575">
            <a:solidFill>
              <a:srgbClr val="FCB91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2" name="Google Shape;1962;p243"/>
          <p:cNvSpPr/>
          <p:nvPr/>
        </p:nvSpPr>
        <p:spPr>
          <a:xfrm>
            <a:off x="2824599" y="2450459"/>
            <a:ext cx="2031000" cy="2031000"/>
          </a:xfrm>
          <a:prstGeom prst="ellipse">
            <a:avLst/>
          </a:prstGeom>
          <a:noFill/>
          <a:ln cap="flat" cmpd="sng" w="28575">
            <a:solidFill>
              <a:srgbClr val="2E5E7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3" name="Google Shape;1963;p243"/>
          <p:cNvSpPr/>
          <p:nvPr/>
        </p:nvSpPr>
        <p:spPr>
          <a:xfrm>
            <a:off x="4256816" y="2450459"/>
            <a:ext cx="2031000" cy="2031000"/>
          </a:xfrm>
          <a:prstGeom prst="ellipse">
            <a:avLst/>
          </a:prstGeom>
          <a:noFill/>
          <a:ln cap="flat" cmpd="sng" w="28575">
            <a:solidFill>
              <a:srgbClr val="1475D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64" name="Google Shape;1964;p243"/>
          <p:cNvCxnSpPr/>
          <p:nvPr/>
        </p:nvCxnSpPr>
        <p:spPr>
          <a:xfrm rot="10800000">
            <a:off x="2425150" y="1824750"/>
            <a:ext cx="2104800" cy="0"/>
          </a:xfrm>
          <a:prstGeom prst="straightConnector1">
            <a:avLst/>
          </a:prstGeom>
          <a:noFill/>
          <a:ln cap="flat" cmpd="sng" w="9525">
            <a:solidFill>
              <a:srgbClr val="082D49"/>
            </a:solidFill>
            <a:prstDash val="solid"/>
            <a:round/>
            <a:headEnd len="sm" w="sm" type="oval"/>
            <a:tailEnd len="sm" w="sm" type="none"/>
          </a:ln>
        </p:spPr>
      </p:cxnSp>
      <p:sp>
        <p:nvSpPr>
          <p:cNvPr id="1965" name="Google Shape;1965;p243"/>
          <p:cNvSpPr txBox="1"/>
          <p:nvPr/>
        </p:nvSpPr>
        <p:spPr>
          <a:xfrm>
            <a:off x="298901" y="1776643"/>
            <a:ext cx="2127300" cy="7473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1" i="0" lang="en" sz="1200" u="none" cap="none" strike="noStrike">
                <a:solidFill>
                  <a:srgbClr val="2E5E73"/>
                </a:solidFill>
                <a:latin typeface="Roboto"/>
                <a:ea typeface="Roboto"/>
                <a:cs typeface="Roboto"/>
                <a:sym typeface="Roboto"/>
              </a:rPr>
              <a:t>Vestibulum congue tempus</a:t>
            </a:r>
            <a:endParaRPr b="1" i="0" sz="1200" u="none" cap="none" strike="noStrike">
              <a:solidFill>
                <a:srgbClr val="2E5E73"/>
              </a:solidFill>
              <a:latin typeface="Roboto"/>
              <a:ea typeface="Roboto"/>
              <a:cs typeface="Roboto"/>
              <a:sym typeface="Roboto"/>
            </a:endParaRPr>
          </a:p>
          <a:p>
            <a:pPr indent="0" lvl="0" marL="0" marR="0" rtl="0" algn="r">
              <a:lnSpc>
                <a:spcPct val="115000"/>
              </a:lnSpc>
              <a:spcBef>
                <a:spcPts val="0"/>
              </a:spcBef>
              <a:spcAft>
                <a:spcPts val="1600"/>
              </a:spcAft>
              <a:buClr>
                <a:srgbClr val="000000"/>
              </a:buClr>
              <a:buSzPts val="800"/>
              <a:buFont typeface="Arial"/>
              <a:buNone/>
            </a:pPr>
            <a:r>
              <a:rPr b="0" i="0" lang="en" sz="800" u="none" cap="none" strike="noStrike">
                <a:solidFill>
                  <a:srgbClr val="2E5E73"/>
                </a:solidFill>
                <a:latin typeface="Roboto"/>
                <a:ea typeface="Roboto"/>
                <a:cs typeface="Roboto"/>
                <a:sym typeface="Roboto"/>
              </a:rPr>
              <a:t>Lorem ipsum dolor sit amet, consectetur adipiscing elit, sed do eiusmod tempor. Donec facilisis lacus eget mauris.</a:t>
            </a:r>
            <a:endParaRPr b="1" i="0" sz="800" u="none" cap="none" strike="noStrike">
              <a:solidFill>
                <a:srgbClr val="2E5E73"/>
              </a:solidFill>
              <a:latin typeface="Roboto"/>
              <a:ea typeface="Roboto"/>
              <a:cs typeface="Roboto"/>
              <a:sym typeface="Roboto"/>
            </a:endParaRPr>
          </a:p>
        </p:txBody>
      </p:sp>
      <p:cxnSp>
        <p:nvCxnSpPr>
          <p:cNvPr id="1966" name="Google Shape;1966;p243"/>
          <p:cNvCxnSpPr/>
          <p:nvPr/>
        </p:nvCxnSpPr>
        <p:spPr>
          <a:xfrm rot="10800000">
            <a:off x="2430775" y="3915050"/>
            <a:ext cx="1100700" cy="0"/>
          </a:xfrm>
          <a:prstGeom prst="straightConnector1">
            <a:avLst/>
          </a:prstGeom>
          <a:noFill/>
          <a:ln cap="flat" cmpd="sng" w="9525">
            <a:solidFill>
              <a:srgbClr val="082D49"/>
            </a:solidFill>
            <a:prstDash val="solid"/>
            <a:round/>
            <a:headEnd len="sm" w="sm" type="oval"/>
            <a:tailEnd len="sm" w="sm" type="none"/>
          </a:ln>
        </p:spPr>
      </p:cxnSp>
      <p:sp>
        <p:nvSpPr>
          <p:cNvPr id="1967" name="Google Shape;1967;p243"/>
          <p:cNvSpPr txBox="1"/>
          <p:nvPr/>
        </p:nvSpPr>
        <p:spPr>
          <a:xfrm>
            <a:off x="298901" y="3867018"/>
            <a:ext cx="2127300" cy="7473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1" i="0" lang="en" sz="1200" u="none" cap="none" strike="noStrike">
                <a:solidFill>
                  <a:srgbClr val="2E5E73"/>
                </a:solidFill>
                <a:latin typeface="Roboto"/>
                <a:ea typeface="Roboto"/>
                <a:cs typeface="Roboto"/>
                <a:sym typeface="Roboto"/>
              </a:rPr>
              <a:t>Vestibulum congue tempus</a:t>
            </a:r>
            <a:endParaRPr b="1" i="0" sz="1200" u="none" cap="none" strike="noStrike">
              <a:solidFill>
                <a:srgbClr val="2E5E73"/>
              </a:solidFill>
              <a:latin typeface="Roboto"/>
              <a:ea typeface="Roboto"/>
              <a:cs typeface="Roboto"/>
              <a:sym typeface="Roboto"/>
            </a:endParaRPr>
          </a:p>
          <a:p>
            <a:pPr indent="0" lvl="0" marL="0" marR="0" rtl="0" algn="r">
              <a:lnSpc>
                <a:spcPct val="115000"/>
              </a:lnSpc>
              <a:spcBef>
                <a:spcPts val="0"/>
              </a:spcBef>
              <a:spcAft>
                <a:spcPts val="1600"/>
              </a:spcAft>
              <a:buClr>
                <a:srgbClr val="000000"/>
              </a:buClr>
              <a:buSzPts val="800"/>
              <a:buFont typeface="Arial"/>
              <a:buNone/>
            </a:pPr>
            <a:r>
              <a:rPr b="0" i="0" lang="en" sz="800" u="none" cap="none" strike="noStrike">
                <a:solidFill>
                  <a:srgbClr val="2E5E73"/>
                </a:solidFill>
                <a:latin typeface="Roboto"/>
                <a:ea typeface="Roboto"/>
                <a:cs typeface="Roboto"/>
                <a:sym typeface="Roboto"/>
              </a:rPr>
              <a:t>Lorem ipsum dolor sit amet, consectetur adipiscing elit, sed do eiusmod tempor. Donec facilisis lacus eget mauris.</a:t>
            </a:r>
            <a:endParaRPr b="1" i="0" sz="800" u="none" cap="none" strike="noStrike">
              <a:solidFill>
                <a:srgbClr val="2E5E73"/>
              </a:solidFill>
              <a:latin typeface="Roboto"/>
              <a:ea typeface="Roboto"/>
              <a:cs typeface="Roboto"/>
              <a:sym typeface="Roboto"/>
            </a:endParaRPr>
          </a:p>
        </p:txBody>
      </p:sp>
      <p:cxnSp>
        <p:nvCxnSpPr>
          <p:cNvPr id="1968" name="Google Shape;1968;p243"/>
          <p:cNvCxnSpPr/>
          <p:nvPr/>
        </p:nvCxnSpPr>
        <p:spPr>
          <a:xfrm rot="10800000">
            <a:off x="4530050" y="3294850"/>
            <a:ext cx="1979700" cy="0"/>
          </a:xfrm>
          <a:prstGeom prst="straightConnector1">
            <a:avLst/>
          </a:prstGeom>
          <a:noFill/>
          <a:ln cap="flat" cmpd="sng" w="9525">
            <a:solidFill>
              <a:srgbClr val="CCCCCC"/>
            </a:solidFill>
            <a:prstDash val="solid"/>
            <a:round/>
            <a:headEnd len="sm" w="sm" type="none"/>
            <a:tailEnd len="sm" w="sm" type="oval"/>
          </a:ln>
        </p:spPr>
      </p:cxnSp>
      <p:sp>
        <p:nvSpPr>
          <p:cNvPr id="1969" name="Google Shape;1969;p243"/>
          <p:cNvSpPr txBox="1"/>
          <p:nvPr/>
        </p:nvSpPr>
        <p:spPr>
          <a:xfrm>
            <a:off x="6586728" y="3257425"/>
            <a:ext cx="2229600" cy="747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rgbClr val="CCCCCC"/>
                </a:solidFill>
                <a:latin typeface="Roboto"/>
                <a:ea typeface="Roboto"/>
                <a:cs typeface="Roboto"/>
                <a:sym typeface="Roboto"/>
              </a:rPr>
              <a:t>Vestibulum congue tempus</a:t>
            </a:r>
            <a:endParaRPr b="1" i="0" sz="1200" u="none" cap="none" strike="noStrike">
              <a:solidFill>
                <a:srgbClr val="CCCCCC"/>
              </a:solidFill>
              <a:latin typeface="Roboto"/>
              <a:ea typeface="Roboto"/>
              <a:cs typeface="Roboto"/>
              <a:sym typeface="Roboto"/>
            </a:endParaRPr>
          </a:p>
          <a:p>
            <a:pPr indent="0" lvl="0" marL="0" marR="0" rtl="0" algn="l">
              <a:lnSpc>
                <a:spcPct val="115000"/>
              </a:lnSpc>
              <a:spcBef>
                <a:spcPts val="0"/>
              </a:spcBef>
              <a:spcAft>
                <a:spcPts val="1600"/>
              </a:spcAft>
              <a:buClr>
                <a:srgbClr val="000000"/>
              </a:buClr>
              <a:buSzPts val="800"/>
              <a:buFont typeface="Arial"/>
              <a:buNone/>
            </a:pPr>
            <a:r>
              <a:rPr b="0" i="0" lang="en" sz="800" u="none" cap="none" strike="noStrike">
                <a:solidFill>
                  <a:srgbClr val="CCCCCC"/>
                </a:solidFill>
                <a:latin typeface="Roboto"/>
                <a:ea typeface="Roboto"/>
                <a:cs typeface="Roboto"/>
                <a:sym typeface="Roboto"/>
              </a:rPr>
              <a:t>Lorem ipsum dolor sit amet, consectetur adipiscing elit, sed do eiusmod tempor. Donec facilisis lacus eget mauris.</a:t>
            </a:r>
            <a:endParaRPr b="1" i="0" sz="800" u="none" cap="none" strike="noStrike">
              <a:solidFill>
                <a:srgbClr val="CCCCCC"/>
              </a:solidFill>
              <a:latin typeface="Roboto"/>
              <a:ea typeface="Roboto"/>
              <a:cs typeface="Roboto"/>
              <a:sym typeface="Roboto"/>
            </a:endParaRPr>
          </a:p>
        </p:txBody>
      </p:sp>
      <p:cxnSp>
        <p:nvCxnSpPr>
          <p:cNvPr id="1970" name="Google Shape;1970;p243"/>
          <p:cNvCxnSpPr/>
          <p:nvPr/>
        </p:nvCxnSpPr>
        <p:spPr>
          <a:xfrm rot="10800000">
            <a:off x="5153575" y="2534663"/>
            <a:ext cx="1436400" cy="0"/>
          </a:xfrm>
          <a:prstGeom prst="straightConnector1">
            <a:avLst/>
          </a:prstGeom>
          <a:noFill/>
          <a:ln cap="flat" cmpd="sng" w="9525">
            <a:solidFill>
              <a:srgbClr val="CCCCCC"/>
            </a:solidFill>
            <a:prstDash val="solid"/>
            <a:round/>
            <a:headEnd len="sm" w="sm" type="none"/>
            <a:tailEnd len="sm" w="sm" type="oval"/>
          </a:ln>
        </p:spPr>
      </p:cxnSp>
      <p:sp>
        <p:nvSpPr>
          <p:cNvPr id="1971" name="Google Shape;1971;p243"/>
          <p:cNvSpPr txBox="1"/>
          <p:nvPr/>
        </p:nvSpPr>
        <p:spPr>
          <a:xfrm>
            <a:off x="6589976" y="2505343"/>
            <a:ext cx="2127300" cy="747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rgbClr val="CCCCCC"/>
                </a:solidFill>
                <a:latin typeface="Roboto"/>
                <a:ea typeface="Roboto"/>
                <a:cs typeface="Roboto"/>
                <a:sym typeface="Roboto"/>
              </a:rPr>
              <a:t>Vestibulum congue tempus</a:t>
            </a:r>
            <a:endParaRPr b="1" i="0" sz="1200" u="none" cap="none" strike="noStrike">
              <a:solidFill>
                <a:srgbClr val="CCCCCC"/>
              </a:solidFill>
              <a:latin typeface="Roboto"/>
              <a:ea typeface="Roboto"/>
              <a:cs typeface="Roboto"/>
              <a:sym typeface="Roboto"/>
            </a:endParaRPr>
          </a:p>
          <a:p>
            <a:pPr indent="0" lvl="0" marL="0" marR="0" rtl="0" algn="l">
              <a:lnSpc>
                <a:spcPct val="115000"/>
              </a:lnSpc>
              <a:spcBef>
                <a:spcPts val="0"/>
              </a:spcBef>
              <a:spcAft>
                <a:spcPts val="1600"/>
              </a:spcAft>
              <a:buClr>
                <a:srgbClr val="000000"/>
              </a:buClr>
              <a:buSzPts val="800"/>
              <a:buFont typeface="Arial"/>
              <a:buNone/>
            </a:pPr>
            <a:r>
              <a:rPr b="0" i="0" lang="en" sz="800" u="none" cap="none" strike="noStrike">
                <a:solidFill>
                  <a:srgbClr val="CCCCCC"/>
                </a:solidFill>
                <a:latin typeface="Roboto"/>
                <a:ea typeface="Roboto"/>
                <a:cs typeface="Roboto"/>
                <a:sym typeface="Roboto"/>
              </a:rPr>
              <a:t>Lorem ipsum dolor sit amet, consectetur adipiscing elit, sed do eiusmod tempor. Donec facilisis lacus eget mauris.</a:t>
            </a:r>
            <a:endParaRPr b="1" i="0" sz="800" u="none" cap="none" strike="noStrike">
              <a:solidFill>
                <a:srgbClr val="CCCCCC"/>
              </a:solidFill>
              <a:latin typeface="Roboto"/>
              <a:ea typeface="Roboto"/>
              <a:cs typeface="Roboto"/>
              <a:sym typeface="Roboto"/>
            </a:endParaRPr>
          </a:p>
        </p:txBody>
      </p:sp>
      <p:cxnSp>
        <p:nvCxnSpPr>
          <p:cNvPr id="1972" name="Google Shape;1972;p243"/>
          <p:cNvCxnSpPr/>
          <p:nvPr/>
        </p:nvCxnSpPr>
        <p:spPr>
          <a:xfrm rot="10800000">
            <a:off x="2473225" y="2777675"/>
            <a:ext cx="1268100" cy="0"/>
          </a:xfrm>
          <a:prstGeom prst="straightConnector1">
            <a:avLst/>
          </a:prstGeom>
          <a:noFill/>
          <a:ln cap="flat" cmpd="sng" w="9525">
            <a:solidFill>
              <a:srgbClr val="CCCCCC"/>
            </a:solidFill>
            <a:prstDash val="solid"/>
            <a:round/>
            <a:headEnd len="sm" w="sm" type="oval"/>
            <a:tailEnd len="sm" w="sm" type="none"/>
          </a:ln>
        </p:spPr>
      </p:cxnSp>
      <p:sp>
        <p:nvSpPr>
          <p:cNvPr id="1973" name="Google Shape;1973;p243"/>
          <p:cNvSpPr txBox="1"/>
          <p:nvPr/>
        </p:nvSpPr>
        <p:spPr>
          <a:xfrm>
            <a:off x="353901" y="2729630"/>
            <a:ext cx="2127300" cy="7473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1" i="0" lang="en" sz="1200" u="none" cap="none" strike="noStrike">
                <a:solidFill>
                  <a:srgbClr val="CCCCCC"/>
                </a:solidFill>
                <a:latin typeface="Roboto"/>
                <a:ea typeface="Roboto"/>
                <a:cs typeface="Roboto"/>
                <a:sym typeface="Roboto"/>
              </a:rPr>
              <a:t>Vestibulum congue tempus</a:t>
            </a:r>
            <a:endParaRPr b="1" i="0" sz="1200" u="none" cap="none" strike="noStrike">
              <a:solidFill>
                <a:srgbClr val="CCCCCC"/>
              </a:solidFill>
              <a:latin typeface="Roboto"/>
              <a:ea typeface="Roboto"/>
              <a:cs typeface="Roboto"/>
              <a:sym typeface="Roboto"/>
            </a:endParaRPr>
          </a:p>
          <a:p>
            <a:pPr indent="0" lvl="0" marL="0" marR="0" rtl="0" algn="r">
              <a:lnSpc>
                <a:spcPct val="115000"/>
              </a:lnSpc>
              <a:spcBef>
                <a:spcPts val="0"/>
              </a:spcBef>
              <a:spcAft>
                <a:spcPts val="1600"/>
              </a:spcAft>
              <a:buClr>
                <a:srgbClr val="000000"/>
              </a:buClr>
              <a:buSzPts val="800"/>
              <a:buFont typeface="Arial"/>
              <a:buNone/>
            </a:pPr>
            <a:r>
              <a:rPr b="0" i="0" lang="en" sz="800" u="none" cap="none" strike="noStrike">
                <a:solidFill>
                  <a:srgbClr val="CCCCCC"/>
                </a:solidFill>
                <a:latin typeface="Roboto"/>
                <a:ea typeface="Roboto"/>
                <a:cs typeface="Roboto"/>
                <a:sym typeface="Roboto"/>
              </a:rPr>
              <a:t>Lorem ipsum dolor sit amet, consectetur adipiscing elit, sed do eiusmod tempor. Donec facilisis lacus eget mauris.</a:t>
            </a:r>
            <a:endParaRPr b="1" i="0" sz="800" u="none" cap="none" strike="noStrike">
              <a:solidFill>
                <a:srgbClr val="CCCCCC"/>
              </a:solidFill>
              <a:latin typeface="Roboto"/>
              <a:ea typeface="Roboto"/>
              <a:cs typeface="Roboto"/>
              <a:sym typeface="Roboto"/>
            </a:endParaRPr>
          </a:p>
        </p:txBody>
      </p:sp>
      <p:cxnSp>
        <p:nvCxnSpPr>
          <p:cNvPr id="1974" name="Google Shape;1974;p243"/>
          <p:cNvCxnSpPr/>
          <p:nvPr/>
        </p:nvCxnSpPr>
        <p:spPr>
          <a:xfrm rot="10800000">
            <a:off x="5334000" y="4057525"/>
            <a:ext cx="1280400" cy="0"/>
          </a:xfrm>
          <a:prstGeom prst="straightConnector1">
            <a:avLst/>
          </a:prstGeom>
          <a:noFill/>
          <a:ln cap="flat" cmpd="sng" w="9525">
            <a:solidFill>
              <a:srgbClr val="082D49"/>
            </a:solidFill>
            <a:prstDash val="solid"/>
            <a:round/>
            <a:headEnd len="sm" w="sm" type="none"/>
            <a:tailEnd len="sm" w="sm" type="oval"/>
          </a:ln>
        </p:spPr>
      </p:cxnSp>
      <p:sp>
        <p:nvSpPr>
          <p:cNvPr id="1975" name="Google Shape;1975;p243"/>
          <p:cNvSpPr txBox="1"/>
          <p:nvPr/>
        </p:nvSpPr>
        <p:spPr>
          <a:xfrm>
            <a:off x="6586728" y="4009500"/>
            <a:ext cx="2229600" cy="747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rgbClr val="2E5E73"/>
                </a:solidFill>
                <a:latin typeface="Roboto"/>
                <a:ea typeface="Roboto"/>
                <a:cs typeface="Roboto"/>
                <a:sym typeface="Roboto"/>
              </a:rPr>
              <a:t>Vestibulum congue tempus</a:t>
            </a:r>
            <a:endParaRPr b="1" i="0" sz="1200" u="none" cap="none" strike="noStrike">
              <a:solidFill>
                <a:srgbClr val="2E5E73"/>
              </a:solidFill>
              <a:latin typeface="Roboto"/>
              <a:ea typeface="Roboto"/>
              <a:cs typeface="Roboto"/>
              <a:sym typeface="Roboto"/>
            </a:endParaRPr>
          </a:p>
          <a:p>
            <a:pPr indent="0" lvl="0" marL="0" marR="0" rtl="0" algn="l">
              <a:lnSpc>
                <a:spcPct val="115000"/>
              </a:lnSpc>
              <a:spcBef>
                <a:spcPts val="0"/>
              </a:spcBef>
              <a:spcAft>
                <a:spcPts val="1600"/>
              </a:spcAft>
              <a:buClr>
                <a:srgbClr val="000000"/>
              </a:buClr>
              <a:buSzPts val="800"/>
              <a:buFont typeface="Arial"/>
              <a:buNone/>
            </a:pPr>
            <a:r>
              <a:rPr b="0" i="0" lang="en" sz="800" u="none" cap="none" strike="noStrike">
                <a:solidFill>
                  <a:srgbClr val="2E5E73"/>
                </a:solidFill>
                <a:latin typeface="Roboto"/>
                <a:ea typeface="Roboto"/>
                <a:cs typeface="Roboto"/>
                <a:sym typeface="Roboto"/>
              </a:rPr>
              <a:t>Lorem ipsum dolor sit amet, consectetur adipiscing elit, sed do eiusmod tempor. Donec facilisis lacus eget mauris.</a:t>
            </a:r>
            <a:endParaRPr b="1" i="0" sz="800" u="none" cap="none" strike="noStrike">
              <a:solidFill>
                <a:srgbClr val="2E5E73"/>
              </a:solidFill>
              <a:latin typeface="Roboto"/>
              <a:ea typeface="Roboto"/>
              <a:cs typeface="Roboto"/>
              <a:sym typeface="Roboto"/>
            </a:endParaRPr>
          </a:p>
        </p:txBody>
      </p:sp>
      <p:sp>
        <p:nvSpPr>
          <p:cNvPr id="1976" name="Google Shape;1976;p243"/>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77" name="Google Shape;1977;p243"/>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78" name="Google Shape;1978;p24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79" name="Shape 1979"/>
        <p:cNvGrpSpPr/>
        <p:nvPr/>
      </p:nvGrpSpPr>
      <p:grpSpPr>
        <a:xfrm>
          <a:off x="0" y="0"/>
          <a:ext cx="0" cy="0"/>
          <a:chOff x="0" y="0"/>
          <a:chExt cx="0" cy="0"/>
        </a:xfrm>
      </p:grpSpPr>
      <p:sp>
        <p:nvSpPr>
          <p:cNvPr id="1980" name="Google Shape;1980;p244"/>
          <p:cNvSpPr txBox="1"/>
          <p:nvPr>
            <p:ph idx="1" type="body"/>
          </p:nvPr>
        </p:nvSpPr>
        <p:spPr>
          <a:xfrm>
            <a:off x="692300" y="1122950"/>
            <a:ext cx="8139900" cy="34458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981" name="Google Shape;1981;p244"/>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82" name="Google Shape;1982;p244"/>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83" name="Google Shape;1983;p24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2">
    <p:spTree>
      <p:nvGrpSpPr>
        <p:cNvPr id="180" name="Shape 180"/>
        <p:cNvGrpSpPr/>
        <p:nvPr/>
      </p:nvGrpSpPr>
      <p:grpSpPr>
        <a:xfrm>
          <a:off x="0" y="0"/>
          <a:ext cx="0" cy="0"/>
          <a:chOff x="0" y="0"/>
          <a:chExt cx="0" cy="0"/>
        </a:xfrm>
      </p:grpSpPr>
      <p:sp>
        <p:nvSpPr>
          <p:cNvPr id="181" name="Google Shape;181;p73"/>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2" name="Google Shape;182;p73"/>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3" name="Google Shape;183;p73"/>
          <p:cNvSpPr txBox="1"/>
          <p:nvPr>
            <p:ph idx="1" type="body"/>
          </p:nvPr>
        </p:nvSpPr>
        <p:spPr>
          <a:xfrm>
            <a:off x="590350" y="1121725"/>
            <a:ext cx="5319600" cy="33861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84" name="Google Shape;184;p73"/>
          <p:cNvSpPr txBox="1"/>
          <p:nvPr/>
        </p:nvSpPr>
        <p:spPr>
          <a:xfrm>
            <a:off x="1172100" y="4916650"/>
            <a:ext cx="7971900" cy="226800"/>
          </a:xfrm>
          <a:prstGeom prst="rect">
            <a:avLst/>
          </a:prstGeom>
          <a:noFill/>
          <a:ln>
            <a:noFill/>
          </a:ln>
        </p:spPr>
        <p:txBody>
          <a:bodyPr anchorCtr="0" anchor="t" bIns="0" lIns="274300"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r>
              <a:t/>
            </a:r>
            <a:endParaRPr b="0" i="0" sz="900" u="none" cap="none" strike="noStrike">
              <a:solidFill>
                <a:srgbClr val="2E5E73"/>
              </a:solidFill>
              <a:latin typeface="Roboto"/>
              <a:ea typeface="Roboto"/>
              <a:cs typeface="Roboto"/>
              <a:sym typeface="Roboto"/>
            </a:endParaRPr>
          </a:p>
        </p:txBody>
      </p:sp>
      <p:sp>
        <p:nvSpPr>
          <p:cNvPr id="185" name="Google Shape;185;p7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4">
  <p:cSld name="CUSTOM_24">
    <p:spTree>
      <p:nvGrpSpPr>
        <p:cNvPr id="1984" name="Shape 1984"/>
        <p:cNvGrpSpPr/>
        <p:nvPr/>
      </p:nvGrpSpPr>
      <p:grpSpPr>
        <a:xfrm>
          <a:off x="0" y="0"/>
          <a:ext cx="0" cy="0"/>
          <a:chOff x="0" y="0"/>
          <a:chExt cx="0" cy="0"/>
        </a:xfrm>
      </p:grpSpPr>
      <p:sp>
        <p:nvSpPr>
          <p:cNvPr id="1985" name="Google Shape;1985;p24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1986" name="Shape 1986"/>
        <p:cNvGrpSpPr/>
        <p:nvPr/>
      </p:nvGrpSpPr>
      <p:grpSpPr>
        <a:xfrm>
          <a:off x="0" y="0"/>
          <a:ext cx="0" cy="0"/>
          <a:chOff x="0" y="0"/>
          <a:chExt cx="0" cy="0"/>
        </a:xfrm>
      </p:grpSpPr>
      <p:sp>
        <p:nvSpPr>
          <p:cNvPr id="1987" name="Google Shape;1987;p246"/>
          <p:cNvSpPr txBox="1"/>
          <p:nvPr>
            <p:ph type="ctrTitle"/>
          </p:nvPr>
        </p:nvSpPr>
        <p:spPr>
          <a:xfrm>
            <a:off x="0" y="744575"/>
            <a:ext cx="91440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988" name="Google Shape;1988;p24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989" name="Google Shape;1989;p2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90" name="Shape 1990"/>
        <p:cNvGrpSpPr/>
        <p:nvPr/>
      </p:nvGrpSpPr>
      <p:grpSpPr>
        <a:xfrm>
          <a:off x="0" y="0"/>
          <a:ext cx="0" cy="0"/>
          <a:chOff x="0" y="0"/>
          <a:chExt cx="0" cy="0"/>
        </a:xfrm>
      </p:grpSpPr>
      <p:sp>
        <p:nvSpPr>
          <p:cNvPr id="1991" name="Google Shape;1991;p2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slide">
  <p:cSld name="CUSTOM_23">
    <p:spTree>
      <p:nvGrpSpPr>
        <p:cNvPr id="1995" name="Shape 1995"/>
        <p:cNvGrpSpPr/>
        <p:nvPr/>
      </p:nvGrpSpPr>
      <p:grpSpPr>
        <a:xfrm>
          <a:off x="0" y="0"/>
          <a:ext cx="0" cy="0"/>
          <a:chOff x="0" y="0"/>
          <a:chExt cx="0" cy="0"/>
        </a:xfrm>
      </p:grpSpPr>
      <p:sp>
        <p:nvSpPr>
          <p:cNvPr id="1996" name="Google Shape;1996;p59"/>
          <p:cNvSpPr/>
          <p:nvPr/>
        </p:nvSpPr>
        <p:spPr>
          <a:xfrm>
            <a:off x="330600" y="127400"/>
            <a:ext cx="393600" cy="3936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7" name="Google Shape;1997;p59"/>
          <p:cNvSpPr txBox="1"/>
          <p:nvPr/>
        </p:nvSpPr>
        <p:spPr>
          <a:xfrm>
            <a:off x="731520" y="127400"/>
            <a:ext cx="5372700" cy="393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5E73"/>
                </a:solidFill>
                <a:latin typeface="Roboto"/>
                <a:ea typeface="Roboto"/>
                <a:cs typeface="Roboto"/>
                <a:sym typeface="Roboto"/>
              </a:rPr>
              <a:t>Activity: </a:t>
            </a:r>
            <a:endParaRPr b="1" i="0" sz="2400" u="none" cap="none" strike="noStrike">
              <a:solidFill>
                <a:srgbClr val="2E5E73"/>
              </a:solidFill>
              <a:latin typeface="Roboto"/>
              <a:ea typeface="Roboto"/>
              <a:cs typeface="Roboto"/>
              <a:sym typeface="Roboto"/>
            </a:endParaRPr>
          </a:p>
        </p:txBody>
      </p:sp>
      <p:sp>
        <p:nvSpPr>
          <p:cNvPr id="1998" name="Google Shape;1998;p59"/>
          <p:cNvSpPr txBox="1"/>
          <p:nvPr/>
        </p:nvSpPr>
        <p:spPr>
          <a:xfrm>
            <a:off x="5901175" y="3977950"/>
            <a:ext cx="2872200" cy="434400"/>
          </a:xfrm>
          <a:prstGeom prst="rect">
            <a:avLst/>
          </a:prstGeom>
          <a:noFill/>
          <a:ln>
            <a:noFill/>
          </a:ln>
        </p:spPr>
        <p:txBody>
          <a:bodyPr anchorCtr="0" anchor="ctr" bIns="0" lIns="640075" spcFirstLastPara="1" rIns="91425" wrap="square" tIns="0">
            <a:noAutofit/>
          </a:bodyPr>
          <a:lstStyle/>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rgbClr val="2E5E73"/>
                </a:solidFill>
                <a:latin typeface="Roboto"/>
                <a:ea typeface="Roboto"/>
                <a:cs typeface="Roboto"/>
                <a:sym typeface="Roboto"/>
              </a:rPr>
              <a:t>Suggested Time:</a:t>
            </a:r>
            <a:endParaRPr b="1" i="0" sz="1400" u="none" cap="none" strike="noStrike">
              <a:solidFill>
                <a:srgbClr val="2E5E73"/>
              </a:solidFill>
              <a:latin typeface="Roboto"/>
              <a:ea typeface="Roboto"/>
              <a:cs typeface="Roboto"/>
              <a:sym typeface="Roboto"/>
            </a:endParaRPr>
          </a:p>
        </p:txBody>
      </p:sp>
      <p:pic>
        <p:nvPicPr>
          <p:cNvPr id="1999" name="Google Shape;1999;p59"/>
          <p:cNvPicPr preferRelativeResize="0"/>
          <p:nvPr/>
        </p:nvPicPr>
        <p:blipFill rotWithShape="1">
          <a:blip r:embed="rId2">
            <a:alphaModFix/>
          </a:blip>
          <a:srcRect b="0" l="0" r="0" t="0"/>
          <a:stretch/>
        </p:blipFill>
        <p:spPr>
          <a:xfrm>
            <a:off x="197877" y="269548"/>
            <a:ext cx="434800" cy="428796"/>
          </a:xfrm>
          <a:prstGeom prst="rect">
            <a:avLst/>
          </a:prstGeom>
          <a:noFill/>
          <a:ln>
            <a:noFill/>
          </a:ln>
        </p:spPr>
      </p:pic>
      <p:pic>
        <p:nvPicPr>
          <p:cNvPr id="2000" name="Google Shape;2000;p59"/>
          <p:cNvPicPr preferRelativeResize="0"/>
          <p:nvPr/>
        </p:nvPicPr>
        <p:blipFill rotWithShape="1">
          <a:blip r:embed="rId3">
            <a:alphaModFix amt="12000"/>
          </a:blip>
          <a:srcRect b="41054" l="-3280" r="-37524" t="-19179"/>
          <a:stretch/>
        </p:blipFill>
        <p:spPr>
          <a:xfrm>
            <a:off x="0" y="3069475"/>
            <a:ext cx="3716100" cy="2074025"/>
          </a:xfrm>
          <a:prstGeom prst="rect">
            <a:avLst/>
          </a:prstGeom>
          <a:noFill/>
          <a:ln>
            <a:noFill/>
          </a:ln>
        </p:spPr>
      </p:pic>
      <p:cxnSp>
        <p:nvCxnSpPr>
          <p:cNvPr id="2001" name="Google Shape;2001;p59"/>
          <p:cNvCxnSpPr/>
          <p:nvPr/>
        </p:nvCxnSpPr>
        <p:spPr>
          <a:xfrm>
            <a:off x="0" y="929900"/>
            <a:ext cx="7337400" cy="0"/>
          </a:xfrm>
          <a:prstGeom prst="straightConnector1">
            <a:avLst/>
          </a:prstGeom>
          <a:noFill/>
          <a:ln cap="flat" cmpd="sng" w="19050">
            <a:solidFill>
              <a:srgbClr val="2E5E73"/>
            </a:solidFill>
            <a:prstDash val="solid"/>
            <a:round/>
            <a:headEnd len="sm" w="sm" type="none"/>
            <a:tailEnd len="med" w="med" type="oval"/>
          </a:ln>
        </p:spPr>
      </p:cxnSp>
      <p:sp>
        <p:nvSpPr>
          <p:cNvPr id="2002" name="Google Shape;2002;p59"/>
          <p:cNvSpPr txBox="1"/>
          <p:nvPr>
            <p:ph idx="1" type="subTitle"/>
          </p:nvPr>
        </p:nvSpPr>
        <p:spPr>
          <a:xfrm>
            <a:off x="818575" y="1726975"/>
            <a:ext cx="6518700" cy="2116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003" name="Google Shape;2003;p59"/>
          <p:cNvSpPr txBox="1"/>
          <p:nvPr>
            <p:ph idx="2" type="subTitle"/>
          </p:nvPr>
        </p:nvSpPr>
        <p:spPr>
          <a:xfrm>
            <a:off x="0" y="4246400"/>
            <a:ext cx="8703600" cy="3231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1400"/>
              <a:buNone/>
              <a:defRPr sz="1400"/>
            </a:lvl1pPr>
            <a:lvl2pPr lvl="1" algn="r">
              <a:lnSpc>
                <a:spcPct val="115000"/>
              </a:lnSpc>
              <a:spcBef>
                <a:spcPts val="0"/>
              </a:spcBef>
              <a:spcAft>
                <a:spcPts val="0"/>
              </a:spcAft>
              <a:buSzPts val="1400"/>
              <a:buNone/>
              <a:defRPr/>
            </a:lvl2pPr>
            <a:lvl3pPr lvl="2" algn="r">
              <a:lnSpc>
                <a:spcPct val="115000"/>
              </a:lnSpc>
              <a:spcBef>
                <a:spcPts val="0"/>
              </a:spcBef>
              <a:spcAft>
                <a:spcPts val="0"/>
              </a:spcAft>
              <a:buSzPts val="1400"/>
              <a:buNone/>
              <a:defRPr/>
            </a:lvl3pPr>
            <a:lvl4pPr lvl="3" algn="r">
              <a:lnSpc>
                <a:spcPct val="115000"/>
              </a:lnSpc>
              <a:spcBef>
                <a:spcPts val="0"/>
              </a:spcBef>
              <a:spcAft>
                <a:spcPts val="0"/>
              </a:spcAft>
              <a:buSzPts val="1400"/>
              <a:buNone/>
              <a:defRPr/>
            </a:lvl4pPr>
            <a:lvl5pPr lvl="4" algn="r">
              <a:lnSpc>
                <a:spcPct val="115000"/>
              </a:lnSpc>
              <a:spcBef>
                <a:spcPts val="0"/>
              </a:spcBef>
              <a:spcAft>
                <a:spcPts val="0"/>
              </a:spcAft>
              <a:buSzPts val="1400"/>
              <a:buNone/>
              <a:defRPr/>
            </a:lvl5pPr>
            <a:lvl6pPr lvl="5" algn="r">
              <a:lnSpc>
                <a:spcPct val="115000"/>
              </a:lnSpc>
              <a:spcBef>
                <a:spcPts val="0"/>
              </a:spcBef>
              <a:spcAft>
                <a:spcPts val="0"/>
              </a:spcAft>
              <a:buSzPts val="1400"/>
              <a:buNone/>
              <a:defRPr/>
            </a:lvl6pPr>
            <a:lvl7pPr lvl="6" algn="r">
              <a:lnSpc>
                <a:spcPct val="115000"/>
              </a:lnSpc>
              <a:spcBef>
                <a:spcPts val="0"/>
              </a:spcBef>
              <a:spcAft>
                <a:spcPts val="0"/>
              </a:spcAft>
              <a:buSzPts val="1400"/>
              <a:buNone/>
              <a:defRPr/>
            </a:lvl7pPr>
            <a:lvl8pPr lvl="7" algn="r">
              <a:lnSpc>
                <a:spcPct val="115000"/>
              </a:lnSpc>
              <a:spcBef>
                <a:spcPts val="0"/>
              </a:spcBef>
              <a:spcAft>
                <a:spcPts val="0"/>
              </a:spcAft>
              <a:buSzPts val="1400"/>
              <a:buNone/>
              <a:defRPr/>
            </a:lvl8pPr>
            <a:lvl9pPr lvl="8" algn="r">
              <a:lnSpc>
                <a:spcPct val="115000"/>
              </a:lnSpc>
              <a:spcBef>
                <a:spcPts val="0"/>
              </a:spcBef>
              <a:spcAft>
                <a:spcPts val="0"/>
              </a:spcAft>
              <a:buSzPts val="1400"/>
              <a:buNone/>
              <a:defRPr/>
            </a:lvl9pPr>
          </a:lstStyle>
          <a:p/>
        </p:txBody>
      </p:sp>
      <p:sp>
        <p:nvSpPr>
          <p:cNvPr id="2004" name="Google Shape;2004;p59"/>
          <p:cNvSpPr txBox="1"/>
          <p:nvPr>
            <p:ph idx="3" type="subTitle"/>
          </p:nvPr>
        </p:nvSpPr>
        <p:spPr>
          <a:xfrm>
            <a:off x="731520" y="478650"/>
            <a:ext cx="7979400" cy="3231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type="secHead">
  <p:cSld name="SECTION_HEADER">
    <p:spTree>
      <p:nvGrpSpPr>
        <p:cNvPr id="2005" name="Shape 2005"/>
        <p:cNvGrpSpPr/>
        <p:nvPr/>
      </p:nvGrpSpPr>
      <p:grpSpPr>
        <a:xfrm>
          <a:off x="0" y="0"/>
          <a:ext cx="0" cy="0"/>
          <a:chOff x="0" y="0"/>
          <a:chExt cx="0" cy="0"/>
        </a:xfrm>
      </p:grpSpPr>
      <p:cxnSp>
        <p:nvCxnSpPr>
          <p:cNvPr id="2006" name="Google Shape;2006;p118"/>
          <p:cNvCxnSpPr/>
          <p:nvPr/>
        </p:nvCxnSpPr>
        <p:spPr>
          <a:xfrm>
            <a:off x="4347750" y="1976050"/>
            <a:ext cx="968700" cy="0"/>
          </a:xfrm>
          <a:prstGeom prst="straightConnector1">
            <a:avLst/>
          </a:prstGeom>
          <a:noFill/>
          <a:ln cap="flat" cmpd="sng" w="19050">
            <a:solidFill>
              <a:srgbClr val="FFFFFF"/>
            </a:solidFill>
            <a:prstDash val="solid"/>
            <a:round/>
            <a:headEnd len="sm" w="sm" type="none"/>
            <a:tailEnd len="sm" w="sm" type="none"/>
          </a:ln>
        </p:spPr>
      </p:cxnSp>
      <p:cxnSp>
        <p:nvCxnSpPr>
          <p:cNvPr id="2007" name="Google Shape;2007;p118"/>
          <p:cNvCxnSpPr/>
          <p:nvPr/>
        </p:nvCxnSpPr>
        <p:spPr>
          <a:xfrm>
            <a:off x="4358200" y="1975950"/>
            <a:ext cx="5446500" cy="0"/>
          </a:xfrm>
          <a:prstGeom prst="straightConnector1">
            <a:avLst/>
          </a:prstGeom>
          <a:noFill/>
          <a:ln cap="flat" cmpd="sng" w="19050">
            <a:solidFill>
              <a:srgbClr val="FFFFFF"/>
            </a:solidFill>
            <a:prstDash val="solid"/>
            <a:round/>
            <a:headEnd len="sm" w="sm" type="none"/>
            <a:tailEnd len="med" w="med" type="oval"/>
          </a:ln>
        </p:spPr>
      </p:cxnSp>
      <p:sp>
        <p:nvSpPr>
          <p:cNvPr id="2008" name="Google Shape;2008;p118"/>
          <p:cNvSpPr txBox="1"/>
          <p:nvPr>
            <p:ph type="title"/>
          </p:nvPr>
        </p:nvSpPr>
        <p:spPr>
          <a:xfrm>
            <a:off x="4233672" y="1975950"/>
            <a:ext cx="4909200" cy="120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000"/>
              <a:buNone/>
              <a:defRPr b="0" sz="4000">
                <a:solidFill>
                  <a:schemeClr val="lt1"/>
                </a:solidFill>
              </a:defRPr>
            </a:lvl1pPr>
            <a:lvl2pPr lvl="1" algn="l">
              <a:lnSpc>
                <a:spcPct val="100000"/>
              </a:lnSpc>
              <a:spcBef>
                <a:spcPts val="0"/>
              </a:spcBef>
              <a:spcAft>
                <a:spcPts val="0"/>
              </a:spcAft>
              <a:buClr>
                <a:schemeClr val="lt1"/>
              </a:buClr>
              <a:buSzPts val="4000"/>
              <a:buFont typeface="Roboto"/>
              <a:buNone/>
              <a:defRPr sz="4000">
                <a:solidFill>
                  <a:schemeClr val="lt1"/>
                </a:solidFill>
                <a:latin typeface="Roboto"/>
                <a:ea typeface="Roboto"/>
                <a:cs typeface="Roboto"/>
                <a:sym typeface="Roboto"/>
              </a:defRPr>
            </a:lvl2pPr>
            <a:lvl3pPr lvl="2" algn="l">
              <a:lnSpc>
                <a:spcPct val="100000"/>
              </a:lnSpc>
              <a:spcBef>
                <a:spcPts val="0"/>
              </a:spcBef>
              <a:spcAft>
                <a:spcPts val="0"/>
              </a:spcAft>
              <a:buClr>
                <a:schemeClr val="lt1"/>
              </a:buClr>
              <a:buSzPts val="4000"/>
              <a:buFont typeface="Roboto"/>
              <a:buNone/>
              <a:defRPr sz="4000">
                <a:solidFill>
                  <a:schemeClr val="lt1"/>
                </a:solidFill>
                <a:latin typeface="Roboto"/>
                <a:ea typeface="Roboto"/>
                <a:cs typeface="Roboto"/>
                <a:sym typeface="Roboto"/>
              </a:defRPr>
            </a:lvl3pPr>
            <a:lvl4pPr lvl="3" algn="l">
              <a:lnSpc>
                <a:spcPct val="100000"/>
              </a:lnSpc>
              <a:spcBef>
                <a:spcPts val="0"/>
              </a:spcBef>
              <a:spcAft>
                <a:spcPts val="0"/>
              </a:spcAft>
              <a:buClr>
                <a:schemeClr val="lt1"/>
              </a:buClr>
              <a:buSzPts val="4000"/>
              <a:buFont typeface="Roboto"/>
              <a:buNone/>
              <a:defRPr sz="4000">
                <a:solidFill>
                  <a:schemeClr val="lt1"/>
                </a:solidFill>
                <a:latin typeface="Roboto"/>
                <a:ea typeface="Roboto"/>
                <a:cs typeface="Roboto"/>
                <a:sym typeface="Roboto"/>
              </a:defRPr>
            </a:lvl4pPr>
            <a:lvl5pPr lvl="4" algn="l">
              <a:lnSpc>
                <a:spcPct val="100000"/>
              </a:lnSpc>
              <a:spcBef>
                <a:spcPts val="0"/>
              </a:spcBef>
              <a:spcAft>
                <a:spcPts val="0"/>
              </a:spcAft>
              <a:buClr>
                <a:schemeClr val="lt1"/>
              </a:buClr>
              <a:buSzPts val="4000"/>
              <a:buFont typeface="Roboto"/>
              <a:buNone/>
              <a:defRPr sz="4000">
                <a:solidFill>
                  <a:schemeClr val="lt1"/>
                </a:solidFill>
                <a:latin typeface="Roboto"/>
                <a:ea typeface="Roboto"/>
                <a:cs typeface="Roboto"/>
                <a:sym typeface="Roboto"/>
              </a:defRPr>
            </a:lvl5pPr>
            <a:lvl6pPr lvl="5" algn="l">
              <a:lnSpc>
                <a:spcPct val="100000"/>
              </a:lnSpc>
              <a:spcBef>
                <a:spcPts val="0"/>
              </a:spcBef>
              <a:spcAft>
                <a:spcPts val="0"/>
              </a:spcAft>
              <a:buClr>
                <a:schemeClr val="lt1"/>
              </a:buClr>
              <a:buSzPts val="4000"/>
              <a:buFont typeface="Roboto"/>
              <a:buNone/>
              <a:defRPr sz="4000">
                <a:solidFill>
                  <a:schemeClr val="lt1"/>
                </a:solidFill>
                <a:latin typeface="Roboto"/>
                <a:ea typeface="Roboto"/>
                <a:cs typeface="Roboto"/>
                <a:sym typeface="Roboto"/>
              </a:defRPr>
            </a:lvl6pPr>
            <a:lvl7pPr lvl="6" algn="l">
              <a:lnSpc>
                <a:spcPct val="100000"/>
              </a:lnSpc>
              <a:spcBef>
                <a:spcPts val="0"/>
              </a:spcBef>
              <a:spcAft>
                <a:spcPts val="0"/>
              </a:spcAft>
              <a:buClr>
                <a:schemeClr val="lt1"/>
              </a:buClr>
              <a:buSzPts val="4000"/>
              <a:buFont typeface="Roboto"/>
              <a:buNone/>
              <a:defRPr sz="4000">
                <a:solidFill>
                  <a:schemeClr val="lt1"/>
                </a:solidFill>
                <a:latin typeface="Roboto"/>
                <a:ea typeface="Roboto"/>
                <a:cs typeface="Roboto"/>
                <a:sym typeface="Roboto"/>
              </a:defRPr>
            </a:lvl7pPr>
            <a:lvl8pPr lvl="7" algn="l">
              <a:lnSpc>
                <a:spcPct val="100000"/>
              </a:lnSpc>
              <a:spcBef>
                <a:spcPts val="0"/>
              </a:spcBef>
              <a:spcAft>
                <a:spcPts val="0"/>
              </a:spcAft>
              <a:buClr>
                <a:schemeClr val="lt1"/>
              </a:buClr>
              <a:buSzPts val="4000"/>
              <a:buFont typeface="Roboto"/>
              <a:buNone/>
              <a:defRPr sz="4000">
                <a:solidFill>
                  <a:schemeClr val="lt1"/>
                </a:solidFill>
                <a:latin typeface="Roboto"/>
                <a:ea typeface="Roboto"/>
                <a:cs typeface="Roboto"/>
                <a:sym typeface="Roboto"/>
              </a:defRPr>
            </a:lvl8pPr>
            <a:lvl9pPr lvl="8" algn="l">
              <a:lnSpc>
                <a:spcPct val="100000"/>
              </a:lnSpc>
              <a:spcBef>
                <a:spcPts val="0"/>
              </a:spcBef>
              <a:spcAft>
                <a:spcPts val="0"/>
              </a:spcAft>
              <a:buClr>
                <a:schemeClr val="lt1"/>
              </a:buClr>
              <a:buSzPts val="4000"/>
              <a:buFont typeface="Roboto"/>
              <a:buNone/>
              <a:defRPr sz="4000">
                <a:solidFill>
                  <a:schemeClr val="lt1"/>
                </a:solidFill>
                <a:latin typeface="Roboto"/>
                <a:ea typeface="Roboto"/>
                <a:cs typeface="Roboto"/>
                <a:sym typeface="Roboto"/>
              </a:defRPr>
            </a:lvl9pPr>
          </a:lstStyle>
          <a:p/>
        </p:txBody>
      </p:sp>
      <p:sp>
        <p:nvSpPr>
          <p:cNvPr id="2009" name="Google Shape;2009;p118"/>
          <p:cNvSpPr txBox="1"/>
          <p:nvPr>
            <p:ph idx="1" type="subTitle"/>
          </p:nvPr>
        </p:nvSpPr>
        <p:spPr>
          <a:xfrm>
            <a:off x="4234700" y="1475700"/>
            <a:ext cx="4909200" cy="4902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Clr>
                <a:schemeClr val="lt1"/>
              </a:buClr>
              <a:buSzPts val="1200"/>
              <a:buFont typeface="Roboto"/>
              <a:buNone/>
              <a:defRPr sz="1200">
                <a:solidFill>
                  <a:schemeClr val="lt1"/>
                </a:solidFill>
                <a:latin typeface="Roboto"/>
                <a:ea typeface="Roboto"/>
                <a:cs typeface="Roboto"/>
                <a:sym typeface="Roboto"/>
              </a:defRPr>
            </a:lvl1pPr>
            <a:lvl2pPr lvl="1" algn="l">
              <a:lnSpc>
                <a:spcPct val="115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2pPr>
            <a:lvl3pPr lvl="2" algn="l">
              <a:lnSpc>
                <a:spcPct val="115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3pPr>
            <a:lvl4pPr lvl="3" algn="l">
              <a:lnSpc>
                <a:spcPct val="115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4pPr>
            <a:lvl5pPr lvl="4" algn="l">
              <a:lnSpc>
                <a:spcPct val="115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5pPr>
            <a:lvl6pPr lvl="5" algn="l">
              <a:lnSpc>
                <a:spcPct val="115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6pPr>
            <a:lvl7pPr lvl="6" algn="l">
              <a:lnSpc>
                <a:spcPct val="115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7pPr>
            <a:lvl8pPr lvl="7" algn="l">
              <a:lnSpc>
                <a:spcPct val="115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8pPr>
            <a:lvl9pPr lvl="8" algn="l">
              <a:lnSpc>
                <a:spcPct val="115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9pPr>
          </a:lstStyle>
          <a:p/>
        </p:txBody>
      </p:sp>
      <p:sp>
        <p:nvSpPr>
          <p:cNvPr id="2010" name="Google Shape;2010;p118"/>
          <p:cNvSpPr txBox="1"/>
          <p:nvPr>
            <p:ph idx="2" type="subTitle"/>
          </p:nvPr>
        </p:nvSpPr>
        <p:spPr>
          <a:xfrm>
            <a:off x="4271500" y="3046550"/>
            <a:ext cx="4871400" cy="4902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2011" name="Google Shape;2011;p1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section 01">
  <p:cSld name="SECTION_HEADER_1">
    <p:spTree>
      <p:nvGrpSpPr>
        <p:cNvPr id="2012" name="Shape 2012"/>
        <p:cNvGrpSpPr/>
        <p:nvPr/>
      </p:nvGrpSpPr>
      <p:grpSpPr>
        <a:xfrm>
          <a:off x="0" y="0"/>
          <a:ext cx="0" cy="0"/>
          <a:chOff x="0" y="0"/>
          <a:chExt cx="0" cy="0"/>
        </a:xfrm>
      </p:grpSpPr>
      <p:cxnSp>
        <p:nvCxnSpPr>
          <p:cNvPr id="2013" name="Google Shape;2013;p119"/>
          <p:cNvCxnSpPr/>
          <p:nvPr/>
        </p:nvCxnSpPr>
        <p:spPr>
          <a:xfrm>
            <a:off x="0" y="1975950"/>
            <a:ext cx="5532900" cy="0"/>
          </a:xfrm>
          <a:prstGeom prst="straightConnector1">
            <a:avLst/>
          </a:prstGeom>
          <a:noFill/>
          <a:ln cap="flat" cmpd="sng" w="19050">
            <a:solidFill>
              <a:srgbClr val="FFFFFF"/>
            </a:solidFill>
            <a:prstDash val="solid"/>
            <a:round/>
            <a:headEnd len="sm" w="sm" type="none"/>
            <a:tailEnd len="med" w="med" type="oval"/>
          </a:ln>
        </p:spPr>
      </p:cxnSp>
      <p:sp>
        <p:nvSpPr>
          <p:cNvPr id="2014" name="Google Shape;2014;p119"/>
          <p:cNvSpPr txBox="1"/>
          <p:nvPr>
            <p:ph type="title"/>
          </p:nvPr>
        </p:nvSpPr>
        <p:spPr>
          <a:xfrm>
            <a:off x="4234700" y="1975950"/>
            <a:ext cx="4909200" cy="20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000"/>
              <a:buNone/>
              <a:defRPr b="0" sz="4000">
                <a:solidFill>
                  <a:schemeClr val="lt1"/>
                </a:solidFill>
              </a:defRPr>
            </a:lvl1pPr>
            <a:lvl2pPr lvl="1" algn="l">
              <a:lnSpc>
                <a:spcPct val="100000"/>
              </a:lnSpc>
              <a:spcBef>
                <a:spcPts val="0"/>
              </a:spcBef>
              <a:spcAft>
                <a:spcPts val="0"/>
              </a:spcAft>
              <a:buClr>
                <a:schemeClr val="lt1"/>
              </a:buClr>
              <a:buSzPts val="4000"/>
              <a:buFont typeface="Roboto"/>
              <a:buNone/>
              <a:defRPr sz="4000">
                <a:solidFill>
                  <a:schemeClr val="lt1"/>
                </a:solidFill>
                <a:latin typeface="Roboto"/>
                <a:ea typeface="Roboto"/>
                <a:cs typeface="Roboto"/>
                <a:sym typeface="Roboto"/>
              </a:defRPr>
            </a:lvl2pPr>
            <a:lvl3pPr lvl="2" algn="l">
              <a:lnSpc>
                <a:spcPct val="100000"/>
              </a:lnSpc>
              <a:spcBef>
                <a:spcPts val="0"/>
              </a:spcBef>
              <a:spcAft>
                <a:spcPts val="0"/>
              </a:spcAft>
              <a:buClr>
                <a:schemeClr val="lt1"/>
              </a:buClr>
              <a:buSzPts val="4000"/>
              <a:buFont typeface="Roboto"/>
              <a:buNone/>
              <a:defRPr sz="4000">
                <a:solidFill>
                  <a:schemeClr val="lt1"/>
                </a:solidFill>
                <a:latin typeface="Roboto"/>
                <a:ea typeface="Roboto"/>
                <a:cs typeface="Roboto"/>
                <a:sym typeface="Roboto"/>
              </a:defRPr>
            </a:lvl3pPr>
            <a:lvl4pPr lvl="3" algn="l">
              <a:lnSpc>
                <a:spcPct val="100000"/>
              </a:lnSpc>
              <a:spcBef>
                <a:spcPts val="0"/>
              </a:spcBef>
              <a:spcAft>
                <a:spcPts val="0"/>
              </a:spcAft>
              <a:buClr>
                <a:schemeClr val="lt1"/>
              </a:buClr>
              <a:buSzPts val="4000"/>
              <a:buFont typeface="Roboto"/>
              <a:buNone/>
              <a:defRPr sz="4000">
                <a:solidFill>
                  <a:schemeClr val="lt1"/>
                </a:solidFill>
                <a:latin typeface="Roboto"/>
                <a:ea typeface="Roboto"/>
                <a:cs typeface="Roboto"/>
                <a:sym typeface="Roboto"/>
              </a:defRPr>
            </a:lvl4pPr>
            <a:lvl5pPr lvl="4" algn="l">
              <a:lnSpc>
                <a:spcPct val="100000"/>
              </a:lnSpc>
              <a:spcBef>
                <a:spcPts val="0"/>
              </a:spcBef>
              <a:spcAft>
                <a:spcPts val="0"/>
              </a:spcAft>
              <a:buClr>
                <a:schemeClr val="lt1"/>
              </a:buClr>
              <a:buSzPts val="4000"/>
              <a:buFont typeface="Roboto"/>
              <a:buNone/>
              <a:defRPr sz="4000">
                <a:solidFill>
                  <a:schemeClr val="lt1"/>
                </a:solidFill>
                <a:latin typeface="Roboto"/>
                <a:ea typeface="Roboto"/>
                <a:cs typeface="Roboto"/>
                <a:sym typeface="Roboto"/>
              </a:defRPr>
            </a:lvl5pPr>
            <a:lvl6pPr lvl="5" algn="l">
              <a:lnSpc>
                <a:spcPct val="100000"/>
              </a:lnSpc>
              <a:spcBef>
                <a:spcPts val="0"/>
              </a:spcBef>
              <a:spcAft>
                <a:spcPts val="0"/>
              </a:spcAft>
              <a:buClr>
                <a:schemeClr val="lt1"/>
              </a:buClr>
              <a:buSzPts val="4000"/>
              <a:buFont typeface="Roboto"/>
              <a:buNone/>
              <a:defRPr sz="4000">
                <a:solidFill>
                  <a:schemeClr val="lt1"/>
                </a:solidFill>
                <a:latin typeface="Roboto"/>
                <a:ea typeface="Roboto"/>
                <a:cs typeface="Roboto"/>
                <a:sym typeface="Roboto"/>
              </a:defRPr>
            </a:lvl6pPr>
            <a:lvl7pPr lvl="6" algn="l">
              <a:lnSpc>
                <a:spcPct val="100000"/>
              </a:lnSpc>
              <a:spcBef>
                <a:spcPts val="0"/>
              </a:spcBef>
              <a:spcAft>
                <a:spcPts val="0"/>
              </a:spcAft>
              <a:buClr>
                <a:schemeClr val="lt1"/>
              </a:buClr>
              <a:buSzPts val="4000"/>
              <a:buFont typeface="Roboto"/>
              <a:buNone/>
              <a:defRPr sz="4000">
                <a:solidFill>
                  <a:schemeClr val="lt1"/>
                </a:solidFill>
                <a:latin typeface="Roboto"/>
                <a:ea typeface="Roboto"/>
                <a:cs typeface="Roboto"/>
                <a:sym typeface="Roboto"/>
              </a:defRPr>
            </a:lvl7pPr>
            <a:lvl8pPr lvl="7" algn="l">
              <a:lnSpc>
                <a:spcPct val="100000"/>
              </a:lnSpc>
              <a:spcBef>
                <a:spcPts val="0"/>
              </a:spcBef>
              <a:spcAft>
                <a:spcPts val="0"/>
              </a:spcAft>
              <a:buClr>
                <a:schemeClr val="lt1"/>
              </a:buClr>
              <a:buSzPts val="4000"/>
              <a:buFont typeface="Roboto"/>
              <a:buNone/>
              <a:defRPr sz="4000">
                <a:solidFill>
                  <a:schemeClr val="lt1"/>
                </a:solidFill>
                <a:latin typeface="Roboto"/>
                <a:ea typeface="Roboto"/>
                <a:cs typeface="Roboto"/>
                <a:sym typeface="Roboto"/>
              </a:defRPr>
            </a:lvl8pPr>
            <a:lvl9pPr lvl="8" algn="l">
              <a:lnSpc>
                <a:spcPct val="100000"/>
              </a:lnSpc>
              <a:spcBef>
                <a:spcPts val="0"/>
              </a:spcBef>
              <a:spcAft>
                <a:spcPts val="0"/>
              </a:spcAft>
              <a:buClr>
                <a:schemeClr val="lt1"/>
              </a:buClr>
              <a:buSzPts val="4000"/>
              <a:buFont typeface="Roboto"/>
              <a:buNone/>
              <a:defRPr sz="4000">
                <a:solidFill>
                  <a:schemeClr val="lt1"/>
                </a:solidFill>
                <a:latin typeface="Roboto"/>
                <a:ea typeface="Roboto"/>
                <a:cs typeface="Roboto"/>
                <a:sym typeface="Roboto"/>
              </a:defRPr>
            </a:lvl9pPr>
          </a:lstStyle>
          <a:p/>
        </p:txBody>
      </p:sp>
      <p:sp>
        <p:nvSpPr>
          <p:cNvPr id="2015" name="Google Shape;2015;p119"/>
          <p:cNvSpPr txBox="1"/>
          <p:nvPr>
            <p:ph idx="1" type="subTitle"/>
          </p:nvPr>
        </p:nvSpPr>
        <p:spPr>
          <a:xfrm>
            <a:off x="4234700" y="761025"/>
            <a:ext cx="1656900" cy="12048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Clr>
                <a:schemeClr val="lt1"/>
              </a:buClr>
              <a:buSzPts val="1200"/>
              <a:buFont typeface="Roboto"/>
              <a:buNone/>
              <a:defRPr sz="1200">
                <a:solidFill>
                  <a:schemeClr val="lt1"/>
                </a:solidFill>
                <a:latin typeface="Roboto"/>
                <a:ea typeface="Roboto"/>
                <a:cs typeface="Roboto"/>
                <a:sym typeface="Roboto"/>
              </a:defRPr>
            </a:lvl1pPr>
            <a:lvl2pPr lvl="1" algn="l">
              <a:lnSpc>
                <a:spcPct val="115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2pPr>
            <a:lvl3pPr lvl="2" algn="l">
              <a:lnSpc>
                <a:spcPct val="115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3pPr>
            <a:lvl4pPr lvl="3" algn="l">
              <a:lnSpc>
                <a:spcPct val="115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4pPr>
            <a:lvl5pPr lvl="4" algn="l">
              <a:lnSpc>
                <a:spcPct val="115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5pPr>
            <a:lvl6pPr lvl="5" algn="l">
              <a:lnSpc>
                <a:spcPct val="115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6pPr>
            <a:lvl7pPr lvl="6" algn="l">
              <a:lnSpc>
                <a:spcPct val="115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7pPr>
            <a:lvl8pPr lvl="7" algn="l">
              <a:lnSpc>
                <a:spcPct val="115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8pPr>
            <a:lvl9pPr lvl="8" algn="l">
              <a:lnSpc>
                <a:spcPct val="115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9pPr>
          </a:lstStyle>
          <a:p/>
        </p:txBody>
      </p:sp>
      <p:sp>
        <p:nvSpPr>
          <p:cNvPr id="2016" name="Google Shape;2016;p11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section 02">
  <p:cSld name="CUSTOM">
    <p:spTree>
      <p:nvGrpSpPr>
        <p:cNvPr id="2017" name="Shape 2017"/>
        <p:cNvGrpSpPr/>
        <p:nvPr/>
      </p:nvGrpSpPr>
      <p:grpSpPr>
        <a:xfrm>
          <a:off x="0" y="0"/>
          <a:ext cx="0" cy="0"/>
          <a:chOff x="0" y="0"/>
          <a:chExt cx="0" cy="0"/>
        </a:xfrm>
      </p:grpSpPr>
      <p:pic>
        <p:nvPicPr>
          <p:cNvPr id="2018" name="Google Shape;2018;p120"/>
          <p:cNvPicPr preferRelativeResize="0"/>
          <p:nvPr/>
        </p:nvPicPr>
        <p:blipFill rotWithShape="1">
          <a:blip r:embed="rId2">
            <a:alphaModFix amt="12000"/>
          </a:blip>
          <a:srcRect b="21874" l="0" r="0" t="0"/>
          <a:stretch/>
        </p:blipFill>
        <p:spPr>
          <a:xfrm>
            <a:off x="6504875" y="3069475"/>
            <a:ext cx="2639125" cy="2074025"/>
          </a:xfrm>
          <a:prstGeom prst="rect">
            <a:avLst/>
          </a:prstGeom>
          <a:noFill/>
          <a:ln>
            <a:noFill/>
          </a:ln>
        </p:spPr>
      </p:pic>
      <p:cxnSp>
        <p:nvCxnSpPr>
          <p:cNvPr id="2019" name="Google Shape;2019;p120"/>
          <p:cNvCxnSpPr/>
          <p:nvPr/>
        </p:nvCxnSpPr>
        <p:spPr>
          <a:xfrm>
            <a:off x="0" y="1975950"/>
            <a:ext cx="5532900" cy="0"/>
          </a:xfrm>
          <a:prstGeom prst="straightConnector1">
            <a:avLst/>
          </a:prstGeom>
          <a:noFill/>
          <a:ln cap="flat" cmpd="sng" w="19050">
            <a:solidFill>
              <a:srgbClr val="2E5E73"/>
            </a:solidFill>
            <a:prstDash val="solid"/>
            <a:round/>
            <a:headEnd len="sm" w="sm" type="none"/>
            <a:tailEnd len="med" w="med" type="oval"/>
          </a:ln>
        </p:spPr>
      </p:cxnSp>
      <p:sp>
        <p:nvSpPr>
          <p:cNvPr id="2020" name="Google Shape;2020;p120"/>
          <p:cNvSpPr txBox="1"/>
          <p:nvPr>
            <p:ph type="title"/>
          </p:nvPr>
        </p:nvSpPr>
        <p:spPr>
          <a:xfrm>
            <a:off x="4234700" y="1975950"/>
            <a:ext cx="4909200" cy="200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b="0" sz="4000"/>
            </a:lvl1pPr>
            <a:lvl2pPr lvl="1" algn="l">
              <a:lnSpc>
                <a:spcPct val="100000"/>
              </a:lnSpc>
              <a:spcBef>
                <a:spcPts val="0"/>
              </a:spcBef>
              <a:spcAft>
                <a:spcPts val="0"/>
              </a:spcAft>
              <a:buSzPts val="4000"/>
              <a:buFont typeface="Roboto"/>
              <a:buNone/>
              <a:defRPr sz="4000">
                <a:latin typeface="Roboto"/>
                <a:ea typeface="Roboto"/>
                <a:cs typeface="Roboto"/>
                <a:sym typeface="Roboto"/>
              </a:defRPr>
            </a:lvl2pPr>
            <a:lvl3pPr lvl="2" algn="l">
              <a:lnSpc>
                <a:spcPct val="100000"/>
              </a:lnSpc>
              <a:spcBef>
                <a:spcPts val="0"/>
              </a:spcBef>
              <a:spcAft>
                <a:spcPts val="0"/>
              </a:spcAft>
              <a:buSzPts val="4000"/>
              <a:buFont typeface="Roboto"/>
              <a:buNone/>
              <a:defRPr sz="4000">
                <a:latin typeface="Roboto"/>
                <a:ea typeface="Roboto"/>
                <a:cs typeface="Roboto"/>
                <a:sym typeface="Roboto"/>
              </a:defRPr>
            </a:lvl3pPr>
            <a:lvl4pPr lvl="3" algn="l">
              <a:lnSpc>
                <a:spcPct val="100000"/>
              </a:lnSpc>
              <a:spcBef>
                <a:spcPts val="0"/>
              </a:spcBef>
              <a:spcAft>
                <a:spcPts val="0"/>
              </a:spcAft>
              <a:buSzPts val="4000"/>
              <a:buFont typeface="Roboto"/>
              <a:buNone/>
              <a:defRPr sz="4000">
                <a:latin typeface="Roboto"/>
                <a:ea typeface="Roboto"/>
                <a:cs typeface="Roboto"/>
                <a:sym typeface="Roboto"/>
              </a:defRPr>
            </a:lvl4pPr>
            <a:lvl5pPr lvl="4" algn="l">
              <a:lnSpc>
                <a:spcPct val="100000"/>
              </a:lnSpc>
              <a:spcBef>
                <a:spcPts val="0"/>
              </a:spcBef>
              <a:spcAft>
                <a:spcPts val="0"/>
              </a:spcAft>
              <a:buSzPts val="4000"/>
              <a:buFont typeface="Roboto"/>
              <a:buNone/>
              <a:defRPr sz="4000">
                <a:latin typeface="Roboto"/>
                <a:ea typeface="Roboto"/>
                <a:cs typeface="Roboto"/>
                <a:sym typeface="Roboto"/>
              </a:defRPr>
            </a:lvl5pPr>
            <a:lvl6pPr lvl="5" algn="l">
              <a:lnSpc>
                <a:spcPct val="100000"/>
              </a:lnSpc>
              <a:spcBef>
                <a:spcPts val="0"/>
              </a:spcBef>
              <a:spcAft>
                <a:spcPts val="0"/>
              </a:spcAft>
              <a:buSzPts val="4000"/>
              <a:buFont typeface="Roboto"/>
              <a:buNone/>
              <a:defRPr sz="4000">
                <a:latin typeface="Roboto"/>
                <a:ea typeface="Roboto"/>
                <a:cs typeface="Roboto"/>
                <a:sym typeface="Roboto"/>
              </a:defRPr>
            </a:lvl6pPr>
            <a:lvl7pPr lvl="6" algn="l">
              <a:lnSpc>
                <a:spcPct val="100000"/>
              </a:lnSpc>
              <a:spcBef>
                <a:spcPts val="0"/>
              </a:spcBef>
              <a:spcAft>
                <a:spcPts val="0"/>
              </a:spcAft>
              <a:buSzPts val="4000"/>
              <a:buFont typeface="Roboto"/>
              <a:buNone/>
              <a:defRPr sz="4000">
                <a:latin typeface="Roboto"/>
                <a:ea typeface="Roboto"/>
                <a:cs typeface="Roboto"/>
                <a:sym typeface="Roboto"/>
              </a:defRPr>
            </a:lvl7pPr>
            <a:lvl8pPr lvl="7" algn="l">
              <a:lnSpc>
                <a:spcPct val="100000"/>
              </a:lnSpc>
              <a:spcBef>
                <a:spcPts val="0"/>
              </a:spcBef>
              <a:spcAft>
                <a:spcPts val="0"/>
              </a:spcAft>
              <a:buSzPts val="4000"/>
              <a:buFont typeface="Roboto"/>
              <a:buNone/>
              <a:defRPr sz="4000">
                <a:latin typeface="Roboto"/>
                <a:ea typeface="Roboto"/>
                <a:cs typeface="Roboto"/>
                <a:sym typeface="Roboto"/>
              </a:defRPr>
            </a:lvl8pPr>
            <a:lvl9pPr lvl="8" algn="l">
              <a:lnSpc>
                <a:spcPct val="100000"/>
              </a:lnSpc>
              <a:spcBef>
                <a:spcPts val="0"/>
              </a:spcBef>
              <a:spcAft>
                <a:spcPts val="0"/>
              </a:spcAft>
              <a:buSzPts val="4000"/>
              <a:buFont typeface="Roboto"/>
              <a:buNone/>
              <a:defRPr sz="4000">
                <a:latin typeface="Roboto"/>
                <a:ea typeface="Roboto"/>
                <a:cs typeface="Roboto"/>
                <a:sym typeface="Roboto"/>
              </a:defRPr>
            </a:lvl9pPr>
          </a:lstStyle>
          <a:p/>
        </p:txBody>
      </p:sp>
      <p:sp>
        <p:nvSpPr>
          <p:cNvPr id="2021" name="Google Shape;2021;p120"/>
          <p:cNvSpPr txBox="1"/>
          <p:nvPr>
            <p:ph idx="1" type="subTitle"/>
          </p:nvPr>
        </p:nvSpPr>
        <p:spPr>
          <a:xfrm>
            <a:off x="4234700" y="761025"/>
            <a:ext cx="1656900" cy="1204800"/>
          </a:xfrm>
          <a:prstGeom prst="rect">
            <a:avLst/>
          </a:prstGeom>
          <a:noFill/>
          <a:ln>
            <a:noFill/>
          </a:ln>
        </p:spPr>
        <p:txBody>
          <a:bodyPr anchorCtr="0" anchor="b" bIns="91425" lIns="91425" spcFirstLastPara="1" rIns="91425" wrap="square" tIns="91425">
            <a:normAutofit/>
          </a:bodyPr>
          <a:lstStyle>
            <a:lvl1pPr lvl="0" algn="l">
              <a:lnSpc>
                <a:spcPct val="115000"/>
              </a:lnSpc>
              <a:spcBef>
                <a:spcPts val="0"/>
              </a:spcBef>
              <a:spcAft>
                <a:spcPts val="0"/>
              </a:spcAft>
              <a:buSzPts val="1200"/>
              <a:buFont typeface="Roboto"/>
              <a:buNone/>
              <a:defRPr sz="1200">
                <a:latin typeface="Roboto"/>
                <a:ea typeface="Roboto"/>
                <a:cs typeface="Roboto"/>
                <a:sym typeface="Roboto"/>
              </a:defRPr>
            </a:lvl1pPr>
            <a:lvl2pPr lvl="1" algn="l">
              <a:lnSpc>
                <a:spcPct val="115000"/>
              </a:lnSpc>
              <a:spcBef>
                <a:spcPts val="0"/>
              </a:spcBef>
              <a:spcAft>
                <a:spcPts val="0"/>
              </a:spcAft>
              <a:buSzPts val="1400"/>
              <a:buFont typeface="Roboto"/>
              <a:buNone/>
              <a:defRPr>
                <a:latin typeface="Roboto"/>
                <a:ea typeface="Roboto"/>
                <a:cs typeface="Roboto"/>
                <a:sym typeface="Roboto"/>
              </a:defRPr>
            </a:lvl2pPr>
            <a:lvl3pPr lvl="2" algn="l">
              <a:lnSpc>
                <a:spcPct val="115000"/>
              </a:lnSpc>
              <a:spcBef>
                <a:spcPts val="0"/>
              </a:spcBef>
              <a:spcAft>
                <a:spcPts val="0"/>
              </a:spcAft>
              <a:buSzPts val="1400"/>
              <a:buFont typeface="Roboto"/>
              <a:buNone/>
              <a:defRPr>
                <a:latin typeface="Roboto"/>
                <a:ea typeface="Roboto"/>
                <a:cs typeface="Roboto"/>
                <a:sym typeface="Roboto"/>
              </a:defRPr>
            </a:lvl3pPr>
            <a:lvl4pPr lvl="3" algn="l">
              <a:lnSpc>
                <a:spcPct val="115000"/>
              </a:lnSpc>
              <a:spcBef>
                <a:spcPts val="0"/>
              </a:spcBef>
              <a:spcAft>
                <a:spcPts val="0"/>
              </a:spcAft>
              <a:buSzPts val="1400"/>
              <a:buFont typeface="Roboto"/>
              <a:buNone/>
              <a:defRPr>
                <a:latin typeface="Roboto"/>
                <a:ea typeface="Roboto"/>
                <a:cs typeface="Roboto"/>
                <a:sym typeface="Roboto"/>
              </a:defRPr>
            </a:lvl4pPr>
            <a:lvl5pPr lvl="4" algn="l">
              <a:lnSpc>
                <a:spcPct val="115000"/>
              </a:lnSpc>
              <a:spcBef>
                <a:spcPts val="0"/>
              </a:spcBef>
              <a:spcAft>
                <a:spcPts val="0"/>
              </a:spcAft>
              <a:buSzPts val="1400"/>
              <a:buFont typeface="Roboto"/>
              <a:buNone/>
              <a:defRPr>
                <a:latin typeface="Roboto"/>
                <a:ea typeface="Roboto"/>
                <a:cs typeface="Roboto"/>
                <a:sym typeface="Roboto"/>
              </a:defRPr>
            </a:lvl5pPr>
            <a:lvl6pPr lvl="5" algn="l">
              <a:lnSpc>
                <a:spcPct val="115000"/>
              </a:lnSpc>
              <a:spcBef>
                <a:spcPts val="0"/>
              </a:spcBef>
              <a:spcAft>
                <a:spcPts val="0"/>
              </a:spcAft>
              <a:buSzPts val="1400"/>
              <a:buFont typeface="Roboto"/>
              <a:buNone/>
              <a:defRPr>
                <a:latin typeface="Roboto"/>
                <a:ea typeface="Roboto"/>
                <a:cs typeface="Roboto"/>
                <a:sym typeface="Roboto"/>
              </a:defRPr>
            </a:lvl6pPr>
            <a:lvl7pPr lvl="6" algn="l">
              <a:lnSpc>
                <a:spcPct val="115000"/>
              </a:lnSpc>
              <a:spcBef>
                <a:spcPts val="0"/>
              </a:spcBef>
              <a:spcAft>
                <a:spcPts val="0"/>
              </a:spcAft>
              <a:buSzPts val="1400"/>
              <a:buFont typeface="Roboto"/>
              <a:buNone/>
              <a:defRPr>
                <a:latin typeface="Roboto"/>
                <a:ea typeface="Roboto"/>
                <a:cs typeface="Roboto"/>
                <a:sym typeface="Roboto"/>
              </a:defRPr>
            </a:lvl7pPr>
            <a:lvl8pPr lvl="7" algn="l">
              <a:lnSpc>
                <a:spcPct val="115000"/>
              </a:lnSpc>
              <a:spcBef>
                <a:spcPts val="0"/>
              </a:spcBef>
              <a:spcAft>
                <a:spcPts val="0"/>
              </a:spcAft>
              <a:buSzPts val="1400"/>
              <a:buFont typeface="Roboto"/>
              <a:buNone/>
              <a:defRPr>
                <a:latin typeface="Roboto"/>
                <a:ea typeface="Roboto"/>
                <a:cs typeface="Roboto"/>
                <a:sym typeface="Roboto"/>
              </a:defRPr>
            </a:lvl8pPr>
            <a:lvl9pPr lvl="8" algn="l">
              <a:lnSpc>
                <a:spcPct val="115000"/>
              </a:lnSpc>
              <a:spcBef>
                <a:spcPts val="0"/>
              </a:spcBef>
              <a:spcAft>
                <a:spcPts val="0"/>
              </a:spcAft>
              <a:buSzPts val="1400"/>
              <a:buFont typeface="Roboto"/>
              <a:buNone/>
              <a:defRPr>
                <a:latin typeface="Roboto"/>
                <a:ea typeface="Roboto"/>
                <a:cs typeface="Roboto"/>
                <a:sym typeface="Roboto"/>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01">
  <p:cSld name="CUSTOM_26">
    <p:spTree>
      <p:nvGrpSpPr>
        <p:cNvPr id="2022" name="Shape 2022"/>
        <p:cNvGrpSpPr/>
        <p:nvPr/>
      </p:nvGrpSpPr>
      <p:grpSpPr>
        <a:xfrm>
          <a:off x="0" y="0"/>
          <a:ext cx="0" cy="0"/>
          <a:chOff x="0" y="0"/>
          <a:chExt cx="0" cy="0"/>
        </a:xfrm>
      </p:grpSpPr>
      <p:sp>
        <p:nvSpPr>
          <p:cNvPr id="2023" name="Google Shape;2023;p121"/>
          <p:cNvSpPr txBox="1"/>
          <p:nvPr>
            <p:ph type="title"/>
          </p:nvPr>
        </p:nvSpPr>
        <p:spPr>
          <a:xfrm>
            <a:off x="0" y="2694300"/>
            <a:ext cx="9144000" cy="740700"/>
          </a:xfrm>
          <a:prstGeom prst="rect">
            <a:avLst/>
          </a:prstGeom>
          <a:noFill/>
          <a:ln>
            <a:noFill/>
          </a:ln>
        </p:spPr>
        <p:txBody>
          <a:bodyPr anchorCtr="0" anchor="t" bIns="91425" lIns="0" spcFirstLastPara="1" rIns="0" wrap="square" tIns="91425">
            <a:noAutofit/>
          </a:bodyPr>
          <a:lstStyle>
            <a:lvl1pPr lvl="0" algn="ctr">
              <a:lnSpc>
                <a:spcPct val="100000"/>
              </a:lnSpc>
              <a:spcBef>
                <a:spcPts val="0"/>
              </a:spcBef>
              <a:spcAft>
                <a:spcPts val="0"/>
              </a:spcAft>
              <a:buSzPts val="4000"/>
              <a:buNone/>
              <a:defRPr sz="4000">
                <a:latin typeface="Roboto Light"/>
                <a:ea typeface="Roboto Light"/>
                <a:cs typeface="Roboto Light"/>
                <a:sym typeface="Roboto Light"/>
              </a:defRPr>
            </a:lvl1pPr>
            <a:lvl2pPr lvl="1" algn="l">
              <a:lnSpc>
                <a:spcPct val="100000"/>
              </a:lnSpc>
              <a:spcBef>
                <a:spcPts val="0"/>
              </a:spcBef>
              <a:spcAft>
                <a:spcPts val="0"/>
              </a:spcAft>
              <a:buSzPts val="2800"/>
              <a:buNone/>
              <a:defRPr>
                <a:latin typeface="Roboto Light"/>
                <a:ea typeface="Roboto Light"/>
                <a:cs typeface="Roboto Light"/>
                <a:sym typeface="Roboto Light"/>
              </a:defRPr>
            </a:lvl2pPr>
            <a:lvl3pPr lvl="2" algn="l">
              <a:lnSpc>
                <a:spcPct val="100000"/>
              </a:lnSpc>
              <a:spcBef>
                <a:spcPts val="0"/>
              </a:spcBef>
              <a:spcAft>
                <a:spcPts val="0"/>
              </a:spcAft>
              <a:buSzPts val="2800"/>
              <a:buNone/>
              <a:defRPr>
                <a:latin typeface="Roboto Light"/>
                <a:ea typeface="Roboto Light"/>
                <a:cs typeface="Roboto Light"/>
                <a:sym typeface="Roboto Light"/>
              </a:defRPr>
            </a:lvl3pPr>
            <a:lvl4pPr lvl="3" algn="l">
              <a:lnSpc>
                <a:spcPct val="100000"/>
              </a:lnSpc>
              <a:spcBef>
                <a:spcPts val="0"/>
              </a:spcBef>
              <a:spcAft>
                <a:spcPts val="0"/>
              </a:spcAft>
              <a:buSzPts val="2800"/>
              <a:buNone/>
              <a:defRPr>
                <a:latin typeface="Roboto Light"/>
                <a:ea typeface="Roboto Light"/>
                <a:cs typeface="Roboto Light"/>
                <a:sym typeface="Roboto Light"/>
              </a:defRPr>
            </a:lvl4pPr>
            <a:lvl5pPr lvl="4" algn="l">
              <a:lnSpc>
                <a:spcPct val="100000"/>
              </a:lnSpc>
              <a:spcBef>
                <a:spcPts val="0"/>
              </a:spcBef>
              <a:spcAft>
                <a:spcPts val="0"/>
              </a:spcAft>
              <a:buSzPts val="2800"/>
              <a:buNone/>
              <a:defRPr>
                <a:latin typeface="Roboto Light"/>
                <a:ea typeface="Roboto Light"/>
                <a:cs typeface="Roboto Light"/>
                <a:sym typeface="Roboto Light"/>
              </a:defRPr>
            </a:lvl5pPr>
            <a:lvl6pPr lvl="5" algn="l">
              <a:lnSpc>
                <a:spcPct val="100000"/>
              </a:lnSpc>
              <a:spcBef>
                <a:spcPts val="0"/>
              </a:spcBef>
              <a:spcAft>
                <a:spcPts val="0"/>
              </a:spcAft>
              <a:buSzPts val="2800"/>
              <a:buNone/>
              <a:defRPr>
                <a:latin typeface="Roboto Light"/>
                <a:ea typeface="Roboto Light"/>
                <a:cs typeface="Roboto Light"/>
                <a:sym typeface="Roboto Light"/>
              </a:defRPr>
            </a:lvl6pPr>
            <a:lvl7pPr lvl="6" algn="l">
              <a:lnSpc>
                <a:spcPct val="100000"/>
              </a:lnSpc>
              <a:spcBef>
                <a:spcPts val="0"/>
              </a:spcBef>
              <a:spcAft>
                <a:spcPts val="0"/>
              </a:spcAft>
              <a:buSzPts val="2800"/>
              <a:buNone/>
              <a:defRPr>
                <a:latin typeface="Roboto Light"/>
                <a:ea typeface="Roboto Light"/>
                <a:cs typeface="Roboto Light"/>
                <a:sym typeface="Roboto Light"/>
              </a:defRPr>
            </a:lvl7pPr>
            <a:lvl8pPr lvl="7" algn="l">
              <a:lnSpc>
                <a:spcPct val="100000"/>
              </a:lnSpc>
              <a:spcBef>
                <a:spcPts val="0"/>
              </a:spcBef>
              <a:spcAft>
                <a:spcPts val="0"/>
              </a:spcAft>
              <a:buSzPts val="2800"/>
              <a:buNone/>
              <a:defRPr>
                <a:latin typeface="Roboto Light"/>
                <a:ea typeface="Roboto Light"/>
                <a:cs typeface="Roboto Light"/>
                <a:sym typeface="Roboto Light"/>
              </a:defRPr>
            </a:lvl8pPr>
            <a:lvl9pPr lvl="8" algn="l">
              <a:lnSpc>
                <a:spcPct val="100000"/>
              </a:lnSpc>
              <a:spcBef>
                <a:spcPts val="0"/>
              </a:spcBef>
              <a:spcAft>
                <a:spcPts val="0"/>
              </a:spcAft>
              <a:buSzPts val="2800"/>
              <a:buNone/>
              <a:defRPr>
                <a:latin typeface="Roboto Light"/>
                <a:ea typeface="Roboto Light"/>
                <a:cs typeface="Roboto Light"/>
                <a:sym typeface="Roboto Light"/>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02">
  <p:cSld name="CUSTOM_26_1">
    <p:spTree>
      <p:nvGrpSpPr>
        <p:cNvPr id="2024" name="Shape 2024"/>
        <p:cNvGrpSpPr/>
        <p:nvPr/>
      </p:nvGrpSpPr>
      <p:grpSpPr>
        <a:xfrm>
          <a:off x="0" y="0"/>
          <a:ext cx="0" cy="0"/>
          <a:chOff x="0" y="0"/>
          <a:chExt cx="0" cy="0"/>
        </a:xfrm>
      </p:grpSpPr>
      <p:sp>
        <p:nvSpPr>
          <p:cNvPr id="2025" name="Google Shape;2025;p122"/>
          <p:cNvSpPr txBox="1"/>
          <p:nvPr>
            <p:ph type="title"/>
          </p:nvPr>
        </p:nvSpPr>
        <p:spPr>
          <a:xfrm>
            <a:off x="0" y="2694300"/>
            <a:ext cx="9144000" cy="740700"/>
          </a:xfrm>
          <a:prstGeom prst="rect">
            <a:avLst/>
          </a:prstGeom>
          <a:noFill/>
          <a:ln>
            <a:noFill/>
          </a:ln>
        </p:spPr>
        <p:txBody>
          <a:bodyPr anchorCtr="0" anchor="t" bIns="91425" lIns="0" spcFirstLastPara="1" rIns="0" wrap="square" tIns="91425">
            <a:noAutofit/>
          </a:bodyPr>
          <a:lstStyle>
            <a:lvl1pPr lvl="0" algn="ctr">
              <a:lnSpc>
                <a:spcPct val="100000"/>
              </a:lnSpc>
              <a:spcBef>
                <a:spcPts val="0"/>
              </a:spcBef>
              <a:spcAft>
                <a:spcPts val="0"/>
              </a:spcAft>
              <a:buSzPts val="4000"/>
              <a:buNone/>
              <a:defRPr sz="4000">
                <a:latin typeface="Roboto Light"/>
                <a:ea typeface="Roboto Light"/>
                <a:cs typeface="Roboto Light"/>
                <a:sym typeface="Roboto Light"/>
              </a:defRPr>
            </a:lvl1pPr>
            <a:lvl2pPr lvl="1" algn="l">
              <a:lnSpc>
                <a:spcPct val="100000"/>
              </a:lnSpc>
              <a:spcBef>
                <a:spcPts val="0"/>
              </a:spcBef>
              <a:spcAft>
                <a:spcPts val="0"/>
              </a:spcAft>
              <a:buSzPts val="2800"/>
              <a:buNone/>
              <a:defRPr>
                <a:latin typeface="Roboto Light"/>
                <a:ea typeface="Roboto Light"/>
                <a:cs typeface="Roboto Light"/>
                <a:sym typeface="Roboto Light"/>
              </a:defRPr>
            </a:lvl2pPr>
            <a:lvl3pPr lvl="2" algn="l">
              <a:lnSpc>
                <a:spcPct val="100000"/>
              </a:lnSpc>
              <a:spcBef>
                <a:spcPts val="0"/>
              </a:spcBef>
              <a:spcAft>
                <a:spcPts val="0"/>
              </a:spcAft>
              <a:buSzPts val="2800"/>
              <a:buNone/>
              <a:defRPr>
                <a:latin typeface="Roboto Light"/>
                <a:ea typeface="Roboto Light"/>
                <a:cs typeface="Roboto Light"/>
                <a:sym typeface="Roboto Light"/>
              </a:defRPr>
            </a:lvl3pPr>
            <a:lvl4pPr lvl="3" algn="l">
              <a:lnSpc>
                <a:spcPct val="100000"/>
              </a:lnSpc>
              <a:spcBef>
                <a:spcPts val="0"/>
              </a:spcBef>
              <a:spcAft>
                <a:spcPts val="0"/>
              </a:spcAft>
              <a:buSzPts val="2800"/>
              <a:buNone/>
              <a:defRPr>
                <a:latin typeface="Roboto Light"/>
                <a:ea typeface="Roboto Light"/>
                <a:cs typeface="Roboto Light"/>
                <a:sym typeface="Roboto Light"/>
              </a:defRPr>
            </a:lvl4pPr>
            <a:lvl5pPr lvl="4" algn="l">
              <a:lnSpc>
                <a:spcPct val="100000"/>
              </a:lnSpc>
              <a:spcBef>
                <a:spcPts val="0"/>
              </a:spcBef>
              <a:spcAft>
                <a:spcPts val="0"/>
              </a:spcAft>
              <a:buSzPts val="2800"/>
              <a:buNone/>
              <a:defRPr>
                <a:latin typeface="Roboto Light"/>
                <a:ea typeface="Roboto Light"/>
                <a:cs typeface="Roboto Light"/>
                <a:sym typeface="Roboto Light"/>
              </a:defRPr>
            </a:lvl5pPr>
            <a:lvl6pPr lvl="5" algn="l">
              <a:lnSpc>
                <a:spcPct val="100000"/>
              </a:lnSpc>
              <a:spcBef>
                <a:spcPts val="0"/>
              </a:spcBef>
              <a:spcAft>
                <a:spcPts val="0"/>
              </a:spcAft>
              <a:buSzPts val="2800"/>
              <a:buNone/>
              <a:defRPr>
                <a:latin typeface="Roboto Light"/>
                <a:ea typeface="Roboto Light"/>
                <a:cs typeface="Roboto Light"/>
                <a:sym typeface="Roboto Light"/>
              </a:defRPr>
            </a:lvl6pPr>
            <a:lvl7pPr lvl="6" algn="l">
              <a:lnSpc>
                <a:spcPct val="100000"/>
              </a:lnSpc>
              <a:spcBef>
                <a:spcPts val="0"/>
              </a:spcBef>
              <a:spcAft>
                <a:spcPts val="0"/>
              </a:spcAft>
              <a:buSzPts val="2800"/>
              <a:buNone/>
              <a:defRPr>
                <a:latin typeface="Roboto Light"/>
                <a:ea typeface="Roboto Light"/>
                <a:cs typeface="Roboto Light"/>
                <a:sym typeface="Roboto Light"/>
              </a:defRPr>
            </a:lvl7pPr>
            <a:lvl8pPr lvl="7" algn="l">
              <a:lnSpc>
                <a:spcPct val="100000"/>
              </a:lnSpc>
              <a:spcBef>
                <a:spcPts val="0"/>
              </a:spcBef>
              <a:spcAft>
                <a:spcPts val="0"/>
              </a:spcAft>
              <a:buSzPts val="2800"/>
              <a:buNone/>
              <a:defRPr>
                <a:latin typeface="Roboto Light"/>
                <a:ea typeface="Roboto Light"/>
                <a:cs typeface="Roboto Light"/>
                <a:sym typeface="Roboto Light"/>
              </a:defRPr>
            </a:lvl8pPr>
            <a:lvl9pPr lvl="8" algn="l">
              <a:lnSpc>
                <a:spcPct val="100000"/>
              </a:lnSpc>
              <a:spcBef>
                <a:spcPts val="0"/>
              </a:spcBef>
              <a:spcAft>
                <a:spcPts val="0"/>
              </a:spcAft>
              <a:buSzPts val="2800"/>
              <a:buNone/>
              <a:defRPr>
                <a:latin typeface="Roboto Light"/>
                <a:ea typeface="Roboto Light"/>
                <a:cs typeface="Roboto Light"/>
                <a:sym typeface="Roboto Light"/>
              </a:defRPr>
            </a:lvl9pPr>
          </a:lstStyle>
          <a:p/>
        </p:txBody>
      </p:sp>
      <p:sp>
        <p:nvSpPr>
          <p:cNvPr id="2026" name="Google Shape;2026;p122"/>
          <p:cNvSpPr/>
          <p:nvPr/>
        </p:nvSpPr>
        <p:spPr>
          <a:xfrm>
            <a:off x="4717625" y="1195200"/>
            <a:ext cx="740700" cy="7407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2027" name="Shape 2027"/>
        <p:cNvGrpSpPr/>
        <p:nvPr/>
      </p:nvGrpSpPr>
      <p:grpSpPr>
        <a:xfrm>
          <a:off x="0" y="0"/>
          <a:ext cx="0" cy="0"/>
          <a:chOff x="0" y="0"/>
          <a:chExt cx="0" cy="0"/>
        </a:xfrm>
      </p:grpSpPr>
      <p:sp>
        <p:nvSpPr>
          <p:cNvPr id="2028" name="Google Shape;2028;p123"/>
          <p:cNvSpPr txBox="1"/>
          <p:nvPr/>
        </p:nvSpPr>
        <p:spPr>
          <a:xfrm>
            <a:off x="710290" y="1039031"/>
            <a:ext cx="644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5E73"/>
                </a:solidFill>
                <a:latin typeface="Roboto"/>
                <a:ea typeface="Roboto"/>
                <a:cs typeface="Roboto"/>
                <a:sym typeface="Roboto"/>
              </a:rPr>
              <a:t>01.</a:t>
            </a:r>
            <a:endParaRPr b="1" i="0" sz="2400" u="none" cap="none" strike="noStrike">
              <a:solidFill>
                <a:srgbClr val="2E5E73"/>
              </a:solidFill>
              <a:latin typeface="Roboto"/>
              <a:ea typeface="Roboto"/>
              <a:cs typeface="Roboto"/>
              <a:sym typeface="Roboto"/>
            </a:endParaRPr>
          </a:p>
        </p:txBody>
      </p:sp>
      <p:sp>
        <p:nvSpPr>
          <p:cNvPr id="2029" name="Google Shape;2029;p123"/>
          <p:cNvSpPr txBox="1"/>
          <p:nvPr/>
        </p:nvSpPr>
        <p:spPr>
          <a:xfrm>
            <a:off x="710290" y="1691406"/>
            <a:ext cx="644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5E73"/>
                </a:solidFill>
                <a:latin typeface="Roboto"/>
                <a:ea typeface="Roboto"/>
                <a:cs typeface="Roboto"/>
                <a:sym typeface="Roboto"/>
              </a:rPr>
              <a:t>02.</a:t>
            </a:r>
            <a:endParaRPr b="1" i="0" sz="2400" u="none" cap="none" strike="noStrike">
              <a:solidFill>
                <a:srgbClr val="2E5E73"/>
              </a:solidFill>
              <a:latin typeface="Roboto"/>
              <a:ea typeface="Roboto"/>
              <a:cs typeface="Roboto"/>
              <a:sym typeface="Roboto"/>
            </a:endParaRPr>
          </a:p>
        </p:txBody>
      </p:sp>
      <p:sp>
        <p:nvSpPr>
          <p:cNvPr id="2030" name="Google Shape;2030;p123"/>
          <p:cNvSpPr txBox="1"/>
          <p:nvPr/>
        </p:nvSpPr>
        <p:spPr>
          <a:xfrm>
            <a:off x="710290" y="2322756"/>
            <a:ext cx="644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5E73"/>
                </a:solidFill>
                <a:latin typeface="Roboto"/>
                <a:ea typeface="Roboto"/>
                <a:cs typeface="Roboto"/>
                <a:sym typeface="Roboto"/>
              </a:rPr>
              <a:t>03.</a:t>
            </a:r>
            <a:endParaRPr b="1" i="0" sz="2400" u="none" cap="none" strike="noStrike">
              <a:solidFill>
                <a:srgbClr val="2E5E73"/>
              </a:solidFill>
              <a:latin typeface="Roboto"/>
              <a:ea typeface="Roboto"/>
              <a:cs typeface="Roboto"/>
              <a:sym typeface="Roboto"/>
            </a:endParaRPr>
          </a:p>
        </p:txBody>
      </p:sp>
      <p:sp>
        <p:nvSpPr>
          <p:cNvPr id="2031" name="Google Shape;2031;p123"/>
          <p:cNvSpPr txBox="1"/>
          <p:nvPr/>
        </p:nvSpPr>
        <p:spPr>
          <a:xfrm>
            <a:off x="710290" y="2954106"/>
            <a:ext cx="644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5E73"/>
                </a:solidFill>
                <a:latin typeface="Roboto"/>
                <a:ea typeface="Roboto"/>
                <a:cs typeface="Roboto"/>
                <a:sym typeface="Roboto"/>
              </a:rPr>
              <a:t>04.</a:t>
            </a:r>
            <a:endParaRPr b="1" i="0" sz="2400" u="none" cap="none" strike="noStrike">
              <a:solidFill>
                <a:srgbClr val="2E5E73"/>
              </a:solidFill>
              <a:latin typeface="Roboto"/>
              <a:ea typeface="Roboto"/>
              <a:cs typeface="Roboto"/>
              <a:sym typeface="Roboto"/>
            </a:endParaRPr>
          </a:p>
        </p:txBody>
      </p:sp>
      <p:sp>
        <p:nvSpPr>
          <p:cNvPr id="2032" name="Google Shape;2032;p123"/>
          <p:cNvSpPr txBox="1"/>
          <p:nvPr/>
        </p:nvSpPr>
        <p:spPr>
          <a:xfrm>
            <a:off x="710290" y="3585431"/>
            <a:ext cx="644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5E73"/>
                </a:solidFill>
                <a:latin typeface="Roboto"/>
                <a:ea typeface="Roboto"/>
                <a:cs typeface="Roboto"/>
                <a:sym typeface="Roboto"/>
              </a:rPr>
              <a:t>05.</a:t>
            </a:r>
            <a:endParaRPr b="1" i="0" sz="2400" u="none" cap="none" strike="noStrike">
              <a:solidFill>
                <a:srgbClr val="2E5E73"/>
              </a:solidFill>
              <a:latin typeface="Roboto"/>
              <a:ea typeface="Roboto"/>
              <a:cs typeface="Roboto"/>
              <a:sym typeface="Roboto"/>
            </a:endParaRPr>
          </a:p>
        </p:txBody>
      </p:sp>
      <p:sp>
        <p:nvSpPr>
          <p:cNvPr id="2033" name="Google Shape;2033;p123"/>
          <p:cNvSpPr txBox="1"/>
          <p:nvPr/>
        </p:nvSpPr>
        <p:spPr>
          <a:xfrm>
            <a:off x="5380615" y="1039031"/>
            <a:ext cx="6933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5E73"/>
                </a:solidFill>
                <a:latin typeface="Roboto"/>
                <a:ea typeface="Roboto"/>
                <a:cs typeface="Roboto"/>
                <a:sym typeface="Roboto"/>
              </a:rPr>
              <a:t>06.</a:t>
            </a:r>
            <a:endParaRPr b="1" i="0" sz="2400" u="none" cap="none" strike="noStrike">
              <a:solidFill>
                <a:srgbClr val="2E5E73"/>
              </a:solidFill>
              <a:latin typeface="Roboto"/>
              <a:ea typeface="Roboto"/>
              <a:cs typeface="Roboto"/>
              <a:sym typeface="Roboto"/>
            </a:endParaRPr>
          </a:p>
        </p:txBody>
      </p:sp>
      <p:sp>
        <p:nvSpPr>
          <p:cNvPr id="2034" name="Google Shape;2034;p123"/>
          <p:cNvSpPr txBox="1"/>
          <p:nvPr/>
        </p:nvSpPr>
        <p:spPr>
          <a:xfrm>
            <a:off x="5380615" y="1691406"/>
            <a:ext cx="6933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5E73"/>
                </a:solidFill>
                <a:latin typeface="Roboto"/>
                <a:ea typeface="Roboto"/>
                <a:cs typeface="Roboto"/>
                <a:sym typeface="Roboto"/>
              </a:rPr>
              <a:t>07.</a:t>
            </a:r>
            <a:endParaRPr b="1" i="0" sz="2400" u="none" cap="none" strike="noStrike">
              <a:solidFill>
                <a:srgbClr val="2E5E73"/>
              </a:solidFill>
              <a:latin typeface="Roboto"/>
              <a:ea typeface="Roboto"/>
              <a:cs typeface="Roboto"/>
              <a:sym typeface="Roboto"/>
            </a:endParaRPr>
          </a:p>
        </p:txBody>
      </p:sp>
      <p:sp>
        <p:nvSpPr>
          <p:cNvPr id="2035" name="Google Shape;2035;p123"/>
          <p:cNvSpPr txBox="1"/>
          <p:nvPr/>
        </p:nvSpPr>
        <p:spPr>
          <a:xfrm>
            <a:off x="5380615" y="2322756"/>
            <a:ext cx="6933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5E73"/>
                </a:solidFill>
                <a:latin typeface="Roboto"/>
                <a:ea typeface="Roboto"/>
                <a:cs typeface="Roboto"/>
                <a:sym typeface="Roboto"/>
              </a:rPr>
              <a:t>08.</a:t>
            </a:r>
            <a:endParaRPr b="1" i="0" sz="2400" u="none" cap="none" strike="noStrike">
              <a:solidFill>
                <a:srgbClr val="2E5E73"/>
              </a:solidFill>
              <a:latin typeface="Roboto"/>
              <a:ea typeface="Roboto"/>
              <a:cs typeface="Roboto"/>
              <a:sym typeface="Roboto"/>
            </a:endParaRPr>
          </a:p>
        </p:txBody>
      </p:sp>
      <p:sp>
        <p:nvSpPr>
          <p:cNvPr id="2036" name="Google Shape;2036;p123"/>
          <p:cNvSpPr txBox="1"/>
          <p:nvPr/>
        </p:nvSpPr>
        <p:spPr>
          <a:xfrm>
            <a:off x="5380615" y="2954106"/>
            <a:ext cx="6933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5E73"/>
                </a:solidFill>
                <a:latin typeface="Roboto"/>
                <a:ea typeface="Roboto"/>
                <a:cs typeface="Roboto"/>
                <a:sym typeface="Roboto"/>
              </a:rPr>
              <a:t>09.</a:t>
            </a:r>
            <a:endParaRPr b="1" i="0" sz="2400" u="none" cap="none" strike="noStrike">
              <a:solidFill>
                <a:srgbClr val="2E5E73"/>
              </a:solidFill>
              <a:latin typeface="Roboto"/>
              <a:ea typeface="Roboto"/>
              <a:cs typeface="Roboto"/>
              <a:sym typeface="Roboto"/>
            </a:endParaRPr>
          </a:p>
        </p:txBody>
      </p:sp>
      <p:sp>
        <p:nvSpPr>
          <p:cNvPr id="2037" name="Google Shape;2037;p123"/>
          <p:cNvSpPr txBox="1"/>
          <p:nvPr/>
        </p:nvSpPr>
        <p:spPr>
          <a:xfrm>
            <a:off x="5380615" y="3585431"/>
            <a:ext cx="6933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5E73"/>
                </a:solidFill>
                <a:latin typeface="Roboto"/>
                <a:ea typeface="Roboto"/>
                <a:cs typeface="Roboto"/>
                <a:sym typeface="Roboto"/>
              </a:rPr>
              <a:t>10.</a:t>
            </a:r>
            <a:endParaRPr b="1" i="0" sz="2400" u="none" cap="none" strike="noStrike">
              <a:solidFill>
                <a:srgbClr val="2E5E73"/>
              </a:solidFill>
              <a:latin typeface="Roboto"/>
              <a:ea typeface="Roboto"/>
              <a:cs typeface="Roboto"/>
              <a:sym typeface="Roboto"/>
            </a:endParaRPr>
          </a:p>
        </p:txBody>
      </p:sp>
      <p:pic>
        <p:nvPicPr>
          <p:cNvPr id="2038" name="Google Shape;2038;p123"/>
          <p:cNvPicPr preferRelativeResize="0"/>
          <p:nvPr/>
        </p:nvPicPr>
        <p:blipFill rotWithShape="1">
          <a:blip r:embed="rId2">
            <a:alphaModFix/>
          </a:blip>
          <a:srcRect b="0" l="0" r="0" t="0"/>
          <a:stretch/>
        </p:blipFill>
        <p:spPr>
          <a:xfrm>
            <a:off x="248950" y="271541"/>
            <a:ext cx="363800" cy="461341"/>
          </a:xfrm>
          <a:prstGeom prst="rect">
            <a:avLst/>
          </a:prstGeom>
          <a:noFill/>
          <a:ln>
            <a:noFill/>
          </a:ln>
        </p:spPr>
      </p:pic>
      <p:sp>
        <p:nvSpPr>
          <p:cNvPr id="2039" name="Google Shape;2039;p123"/>
          <p:cNvSpPr txBox="1"/>
          <p:nvPr>
            <p:ph idx="1" type="subTitle"/>
          </p:nvPr>
        </p:nvSpPr>
        <p:spPr>
          <a:xfrm>
            <a:off x="1224625" y="1129175"/>
            <a:ext cx="39711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040" name="Google Shape;2040;p123"/>
          <p:cNvSpPr txBox="1"/>
          <p:nvPr>
            <p:ph idx="2" type="subTitle"/>
          </p:nvPr>
        </p:nvSpPr>
        <p:spPr>
          <a:xfrm>
            <a:off x="1224625" y="1757838"/>
            <a:ext cx="39711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041" name="Google Shape;2041;p123"/>
          <p:cNvSpPr txBox="1"/>
          <p:nvPr>
            <p:ph idx="3" type="subTitle"/>
          </p:nvPr>
        </p:nvSpPr>
        <p:spPr>
          <a:xfrm>
            <a:off x="1224625" y="2399688"/>
            <a:ext cx="39711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042" name="Google Shape;2042;p123"/>
          <p:cNvSpPr txBox="1"/>
          <p:nvPr>
            <p:ph idx="4" type="subTitle"/>
          </p:nvPr>
        </p:nvSpPr>
        <p:spPr>
          <a:xfrm>
            <a:off x="1224625" y="3031025"/>
            <a:ext cx="39711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043" name="Google Shape;2043;p123"/>
          <p:cNvSpPr txBox="1"/>
          <p:nvPr>
            <p:ph idx="5" type="subTitle"/>
          </p:nvPr>
        </p:nvSpPr>
        <p:spPr>
          <a:xfrm>
            <a:off x="1224625" y="3662400"/>
            <a:ext cx="39711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044" name="Google Shape;2044;p123"/>
          <p:cNvSpPr txBox="1"/>
          <p:nvPr>
            <p:ph idx="6" type="subTitle"/>
          </p:nvPr>
        </p:nvSpPr>
        <p:spPr>
          <a:xfrm>
            <a:off x="5989200" y="1129175"/>
            <a:ext cx="39711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045" name="Google Shape;2045;p123"/>
          <p:cNvSpPr txBox="1"/>
          <p:nvPr>
            <p:ph idx="7" type="subTitle"/>
          </p:nvPr>
        </p:nvSpPr>
        <p:spPr>
          <a:xfrm>
            <a:off x="5989200" y="1757838"/>
            <a:ext cx="39711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046" name="Google Shape;2046;p123"/>
          <p:cNvSpPr txBox="1"/>
          <p:nvPr>
            <p:ph idx="8" type="subTitle"/>
          </p:nvPr>
        </p:nvSpPr>
        <p:spPr>
          <a:xfrm>
            <a:off x="5989200" y="2399688"/>
            <a:ext cx="39711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047" name="Google Shape;2047;p123"/>
          <p:cNvSpPr txBox="1"/>
          <p:nvPr>
            <p:ph idx="9" type="subTitle"/>
          </p:nvPr>
        </p:nvSpPr>
        <p:spPr>
          <a:xfrm>
            <a:off x="5989200" y="3031025"/>
            <a:ext cx="39711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048" name="Google Shape;2048;p123"/>
          <p:cNvSpPr txBox="1"/>
          <p:nvPr>
            <p:ph idx="13" type="subTitle"/>
          </p:nvPr>
        </p:nvSpPr>
        <p:spPr>
          <a:xfrm>
            <a:off x="5989200" y="3662400"/>
            <a:ext cx="39711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049" name="Google Shape;2049;p12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
        <p:nvSpPr>
          <p:cNvPr id="2050" name="Google Shape;2050;p123"/>
          <p:cNvSpPr txBox="1"/>
          <p:nvPr>
            <p:ph type="title"/>
          </p:nvPr>
        </p:nvSpPr>
        <p:spPr>
          <a:xfrm>
            <a:off x="50" y="127400"/>
            <a:ext cx="9144000" cy="393600"/>
          </a:xfrm>
          <a:prstGeom prst="rect">
            <a:avLst/>
          </a:prstGeom>
          <a:noFill/>
          <a:ln>
            <a:noFill/>
          </a:ln>
        </p:spPr>
        <p:txBody>
          <a:bodyPr anchorCtr="0" anchor="t" bIns="91425" lIns="822950"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51" name="Google Shape;2051;p123"/>
          <p:cNvSpPr txBox="1"/>
          <p:nvPr>
            <p:ph idx="14" type="title"/>
          </p:nvPr>
        </p:nvSpPr>
        <p:spPr>
          <a:xfrm>
            <a:off x="-6000" y="478650"/>
            <a:ext cx="9168600" cy="323100"/>
          </a:xfrm>
          <a:prstGeom prst="rect">
            <a:avLst/>
          </a:prstGeom>
          <a:noFill/>
          <a:ln>
            <a:noFill/>
          </a:ln>
        </p:spPr>
        <p:txBody>
          <a:bodyPr anchorCtr="0" anchor="t" bIns="91425" lIns="822950" spcFirstLastPara="1" rIns="91425" wrap="square" tIns="91425">
            <a:no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CUSTOM_3">
    <p:spTree>
      <p:nvGrpSpPr>
        <p:cNvPr id="186" name="Shape 186"/>
        <p:cNvGrpSpPr/>
        <p:nvPr/>
      </p:nvGrpSpPr>
      <p:grpSpPr>
        <a:xfrm>
          <a:off x="0" y="0"/>
          <a:ext cx="0" cy="0"/>
          <a:chOff x="0" y="0"/>
          <a:chExt cx="0" cy="0"/>
        </a:xfrm>
      </p:grpSpPr>
      <p:sp>
        <p:nvSpPr>
          <p:cNvPr id="187" name="Google Shape;187;p74"/>
          <p:cNvSpPr/>
          <p:nvPr/>
        </p:nvSpPr>
        <p:spPr>
          <a:xfrm>
            <a:off x="5919625" y="0"/>
            <a:ext cx="3220500" cy="51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74"/>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9" name="Google Shape;189;p74"/>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0" name="Google Shape;190;p74"/>
          <p:cNvSpPr txBox="1"/>
          <p:nvPr>
            <p:ph idx="1" type="body"/>
          </p:nvPr>
        </p:nvSpPr>
        <p:spPr>
          <a:xfrm>
            <a:off x="590350" y="1121725"/>
            <a:ext cx="5319600" cy="33861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91" name="Google Shape;191;p74"/>
          <p:cNvSpPr txBox="1"/>
          <p:nvPr>
            <p:ph idx="3" type="title"/>
          </p:nvPr>
        </p:nvSpPr>
        <p:spPr>
          <a:xfrm>
            <a:off x="6324825" y="544450"/>
            <a:ext cx="2425500" cy="651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b="1" sz="1400">
                <a:latin typeface="Roboto"/>
                <a:ea typeface="Roboto"/>
                <a:cs typeface="Roboto"/>
                <a:sym typeface="Roboto"/>
              </a:defRPr>
            </a:lvl2pPr>
            <a:lvl3pPr lvl="2" algn="l">
              <a:lnSpc>
                <a:spcPct val="100000"/>
              </a:lnSpc>
              <a:spcBef>
                <a:spcPts val="0"/>
              </a:spcBef>
              <a:spcAft>
                <a:spcPts val="0"/>
              </a:spcAft>
              <a:buSzPts val="1400"/>
              <a:buNone/>
              <a:defRPr b="1" sz="1400">
                <a:latin typeface="Roboto"/>
                <a:ea typeface="Roboto"/>
                <a:cs typeface="Roboto"/>
                <a:sym typeface="Roboto"/>
              </a:defRPr>
            </a:lvl3pPr>
            <a:lvl4pPr lvl="3" algn="l">
              <a:lnSpc>
                <a:spcPct val="100000"/>
              </a:lnSpc>
              <a:spcBef>
                <a:spcPts val="0"/>
              </a:spcBef>
              <a:spcAft>
                <a:spcPts val="0"/>
              </a:spcAft>
              <a:buSzPts val="1400"/>
              <a:buNone/>
              <a:defRPr b="1" sz="1400">
                <a:latin typeface="Roboto"/>
                <a:ea typeface="Roboto"/>
                <a:cs typeface="Roboto"/>
                <a:sym typeface="Roboto"/>
              </a:defRPr>
            </a:lvl4pPr>
            <a:lvl5pPr lvl="4" algn="l">
              <a:lnSpc>
                <a:spcPct val="100000"/>
              </a:lnSpc>
              <a:spcBef>
                <a:spcPts val="0"/>
              </a:spcBef>
              <a:spcAft>
                <a:spcPts val="0"/>
              </a:spcAft>
              <a:buSzPts val="1400"/>
              <a:buNone/>
              <a:defRPr b="1" sz="1400">
                <a:latin typeface="Roboto"/>
                <a:ea typeface="Roboto"/>
                <a:cs typeface="Roboto"/>
                <a:sym typeface="Roboto"/>
              </a:defRPr>
            </a:lvl5pPr>
            <a:lvl6pPr lvl="5" algn="l">
              <a:lnSpc>
                <a:spcPct val="100000"/>
              </a:lnSpc>
              <a:spcBef>
                <a:spcPts val="0"/>
              </a:spcBef>
              <a:spcAft>
                <a:spcPts val="0"/>
              </a:spcAft>
              <a:buSzPts val="1400"/>
              <a:buNone/>
              <a:defRPr b="1" sz="1400">
                <a:latin typeface="Roboto"/>
                <a:ea typeface="Roboto"/>
                <a:cs typeface="Roboto"/>
                <a:sym typeface="Roboto"/>
              </a:defRPr>
            </a:lvl6pPr>
            <a:lvl7pPr lvl="6" algn="l">
              <a:lnSpc>
                <a:spcPct val="100000"/>
              </a:lnSpc>
              <a:spcBef>
                <a:spcPts val="0"/>
              </a:spcBef>
              <a:spcAft>
                <a:spcPts val="0"/>
              </a:spcAft>
              <a:buSzPts val="1400"/>
              <a:buNone/>
              <a:defRPr b="1" sz="1400">
                <a:latin typeface="Roboto"/>
                <a:ea typeface="Roboto"/>
                <a:cs typeface="Roboto"/>
                <a:sym typeface="Roboto"/>
              </a:defRPr>
            </a:lvl7pPr>
            <a:lvl8pPr lvl="7" algn="l">
              <a:lnSpc>
                <a:spcPct val="100000"/>
              </a:lnSpc>
              <a:spcBef>
                <a:spcPts val="0"/>
              </a:spcBef>
              <a:spcAft>
                <a:spcPts val="0"/>
              </a:spcAft>
              <a:buSzPts val="1400"/>
              <a:buNone/>
              <a:defRPr b="1" sz="1400">
                <a:latin typeface="Roboto"/>
                <a:ea typeface="Roboto"/>
                <a:cs typeface="Roboto"/>
                <a:sym typeface="Roboto"/>
              </a:defRPr>
            </a:lvl8pPr>
            <a:lvl9pPr lvl="8" algn="l">
              <a:lnSpc>
                <a:spcPct val="100000"/>
              </a:lnSpc>
              <a:spcBef>
                <a:spcPts val="0"/>
              </a:spcBef>
              <a:spcAft>
                <a:spcPts val="0"/>
              </a:spcAft>
              <a:buSzPts val="1400"/>
              <a:buNone/>
              <a:defRPr b="1" sz="1400">
                <a:latin typeface="Roboto"/>
                <a:ea typeface="Roboto"/>
                <a:cs typeface="Roboto"/>
                <a:sym typeface="Roboto"/>
              </a:defRPr>
            </a:lvl9pPr>
          </a:lstStyle>
          <a:p/>
        </p:txBody>
      </p:sp>
      <p:sp>
        <p:nvSpPr>
          <p:cNvPr id="192" name="Google Shape;192;p74"/>
          <p:cNvSpPr txBox="1"/>
          <p:nvPr>
            <p:ph idx="4" type="subTitle"/>
          </p:nvPr>
        </p:nvSpPr>
        <p:spPr>
          <a:xfrm>
            <a:off x="6324700" y="1121900"/>
            <a:ext cx="2425500" cy="33861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93" name="Google Shape;193;p7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cap slide 01">
  <p:cSld name="CUSTOM_21">
    <p:spTree>
      <p:nvGrpSpPr>
        <p:cNvPr id="2052" name="Shape 2052"/>
        <p:cNvGrpSpPr/>
        <p:nvPr/>
      </p:nvGrpSpPr>
      <p:grpSpPr>
        <a:xfrm>
          <a:off x="0" y="0"/>
          <a:ext cx="0" cy="0"/>
          <a:chOff x="0" y="0"/>
          <a:chExt cx="0" cy="0"/>
        </a:xfrm>
      </p:grpSpPr>
      <p:sp>
        <p:nvSpPr>
          <p:cNvPr id="2053" name="Google Shape;2053;p124"/>
          <p:cNvSpPr/>
          <p:nvPr/>
        </p:nvSpPr>
        <p:spPr>
          <a:xfrm>
            <a:off x="330600" y="127400"/>
            <a:ext cx="393600" cy="3936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124"/>
          <p:cNvSpPr/>
          <p:nvPr/>
        </p:nvSpPr>
        <p:spPr>
          <a:xfrm>
            <a:off x="953325" y="1778663"/>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5" name="Google Shape;2055;p124"/>
          <p:cNvSpPr/>
          <p:nvPr/>
        </p:nvSpPr>
        <p:spPr>
          <a:xfrm>
            <a:off x="953325" y="2421088"/>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6" name="Google Shape;2056;p124"/>
          <p:cNvSpPr/>
          <p:nvPr/>
        </p:nvSpPr>
        <p:spPr>
          <a:xfrm>
            <a:off x="953325" y="3063525"/>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7" name="Google Shape;2057;p124"/>
          <p:cNvSpPr/>
          <p:nvPr/>
        </p:nvSpPr>
        <p:spPr>
          <a:xfrm>
            <a:off x="953325" y="3705313"/>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8" name="Google Shape;2058;p124"/>
          <p:cNvSpPr/>
          <p:nvPr/>
        </p:nvSpPr>
        <p:spPr>
          <a:xfrm>
            <a:off x="953325" y="4347738"/>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9" name="Google Shape;2059;p124"/>
          <p:cNvSpPr/>
          <p:nvPr/>
        </p:nvSpPr>
        <p:spPr>
          <a:xfrm>
            <a:off x="953325" y="1136875"/>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0" name="Google Shape;2060;p124"/>
          <p:cNvSpPr/>
          <p:nvPr/>
        </p:nvSpPr>
        <p:spPr>
          <a:xfrm>
            <a:off x="802850" y="1107479"/>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1</a:t>
            </a:r>
            <a:endParaRPr b="0" i="0" sz="1400" u="none" cap="none" strike="noStrike">
              <a:solidFill>
                <a:srgbClr val="082D49"/>
              </a:solidFill>
              <a:latin typeface="Arial"/>
              <a:ea typeface="Arial"/>
              <a:cs typeface="Arial"/>
              <a:sym typeface="Arial"/>
            </a:endParaRPr>
          </a:p>
        </p:txBody>
      </p:sp>
      <p:sp>
        <p:nvSpPr>
          <p:cNvPr id="2061" name="Google Shape;2061;p124"/>
          <p:cNvSpPr/>
          <p:nvPr/>
        </p:nvSpPr>
        <p:spPr>
          <a:xfrm>
            <a:off x="802850" y="1749267"/>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2</a:t>
            </a:r>
            <a:endParaRPr b="0" i="0" sz="1400" u="none" cap="none" strike="noStrike">
              <a:solidFill>
                <a:srgbClr val="082D49"/>
              </a:solidFill>
              <a:latin typeface="Arial"/>
              <a:ea typeface="Arial"/>
              <a:cs typeface="Arial"/>
              <a:sym typeface="Arial"/>
            </a:endParaRPr>
          </a:p>
        </p:txBody>
      </p:sp>
      <p:sp>
        <p:nvSpPr>
          <p:cNvPr id="2062" name="Google Shape;2062;p124"/>
          <p:cNvSpPr/>
          <p:nvPr/>
        </p:nvSpPr>
        <p:spPr>
          <a:xfrm>
            <a:off x="802850" y="2391692"/>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3</a:t>
            </a:r>
            <a:endParaRPr b="0" i="0" sz="1400" u="none" cap="none" strike="noStrike">
              <a:solidFill>
                <a:srgbClr val="082D49"/>
              </a:solidFill>
              <a:latin typeface="Arial"/>
              <a:ea typeface="Arial"/>
              <a:cs typeface="Arial"/>
              <a:sym typeface="Arial"/>
            </a:endParaRPr>
          </a:p>
        </p:txBody>
      </p:sp>
      <p:sp>
        <p:nvSpPr>
          <p:cNvPr id="2063" name="Google Shape;2063;p124"/>
          <p:cNvSpPr/>
          <p:nvPr/>
        </p:nvSpPr>
        <p:spPr>
          <a:xfrm>
            <a:off x="802850" y="3026867"/>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4</a:t>
            </a:r>
            <a:endParaRPr b="0" i="0" sz="1400" u="none" cap="none" strike="noStrike">
              <a:solidFill>
                <a:srgbClr val="082D49"/>
              </a:solidFill>
              <a:latin typeface="Arial"/>
              <a:ea typeface="Arial"/>
              <a:cs typeface="Arial"/>
              <a:sym typeface="Arial"/>
            </a:endParaRPr>
          </a:p>
        </p:txBody>
      </p:sp>
      <p:sp>
        <p:nvSpPr>
          <p:cNvPr id="2064" name="Google Shape;2064;p124"/>
          <p:cNvSpPr/>
          <p:nvPr/>
        </p:nvSpPr>
        <p:spPr>
          <a:xfrm>
            <a:off x="802850" y="3662042"/>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5</a:t>
            </a:r>
            <a:endParaRPr b="0" i="0" sz="1400" u="none" cap="none" strike="noStrike">
              <a:solidFill>
                <a:srgbClr val="082D49"/>
              </a:solidFill>
              <a:latin typeface="Arial"/>
              <a:ea typeface="Arial"/>
              <a:cs typeface="Arial"/>
              <a:sym typeface="Arial"/>
            </a:endParaRPr>
          </a:p>
        </p:txBody>
      </p:sp>
      <p:sp>
        <p:nvSpPr>
          <p:cNvPr id="2065" name="Google Shape;2065;p124"/>
          <p:cNvSpPr/>
          <p:nvPr/>
        </p:nvSpPr>
        <p:spPr>
          <a:xfrm>
            <a:off x="802850" y="4297217"/>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6</a:t>
            </a:r>
            <a:endParaRPr b="0" i="0" sz="1400" u="none" cap="none" strike="noStrike">
              <a:solidFill>
                <a:srgbClr val="082D49"/>
              </a:solidFill>
              <a:latin typeface="Arial"/>
              <a:ea typeface="Arial"/>
              <a:cs typeface="Arial"/>
              <a:sym typeface="Arial"/>
            </a:endParaRPr>
          </a:p>
        </p:txBody>
      </p:sp>
      <p:sp>
        <p:nvSpPr>
          <p:cNvPr id="2066" name="Google Shape;2066;p124"/>
          <p:cNvSpPr txBox="1"/>
          <p:nvPr>
            <p:ph idx="1" type="subTitle"/>
          </p:nvPr>
        </p:nvSpPr>
        <p:spPr>
          <a:xfrm>
            <a:off x="1224625" y="1129175"/>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067" name="Google Shape;2067;p124"/>
          <p:cNvSpPr txBox="1"/>
          <p:nvPr>
            <p:ph idx="2" type="subTitle"/>
          </p:nvPr>
        </p:nvSpPr>
        <p:spPr>
          <a:xfrm>
            <a:off x="1224625" y="1793688"/>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068" name="Google Shape;2068;p124"/>
          <p:cNvSpPr txBox="1"/>
          <p:nvPr>
            <p:ph idx="3" type="subTitle"/>
          </p:nvPr>
        </p:nvSpPr>
        <p:spPr>
          <a:xfrm>
            <a:off x="1224625" y="2435788"/>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069" name="Google Shape;2069;p124"/>
          <p:cNvSpPr txBox="1"/>
          <p:nvPr>
            <p:ph idx="4" type="subTitle"/>
          </p:nvPr>
        </p:nvSpPr>
        <p:spPr>
          <a:xfrm>
            <a:off x="1224625" y="3063525"/>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070" name="Google Shape;2070;p124"/>
          <p:cNvSpPr txBox="1"/>
          <p:nvPr>
            <p:ph idx="5" type="subTitle"/>
          </p:nvPr>
        </p:nvSpPr>
        <p:spPr>
          <a:xfrm>
            <a:off x="1224625" y="3728038"/>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071" name="Google Shape;2071;p124"/>
          <p:cNvSpPr txBox="1"/>
          <p:nvPr>
            <p:ph idx="6" type="subTitle"/>
          </p:nvPr>
        </p:nvSpPr>
        <p:spPr>
          <a:xfrm>
            <a:off x="1224625" y="4370138"/>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072" name="Google Shape;2072;p12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pic>
        <p:nvPicPr>
          <p:cNvPr id="2073" name="Google Shape;2073;p124"/>
          <p:cNvPicPr preferRelativeResize="0"/>
          <p:nvPr/>
        </p:nvPicPr>
        <p:blipFill rotWithShape="1">
          <a:blip r:embed="rId2">
            <a:alphaModFix/>
          </a:blip>
          <a:srcRect b="0" l="0" r="0" t="0"/>
          <a:stretch/>
        </p:blipFill>
        <p:spPr>
          <a:xfrm>
            <a:off x="198650" y="271550"/>
            <a:ext cx="459000" cy="471541"/>
          </a:xfrm>
          <a:prstGeom prst="rect">
            <a:avLst/>
          </a:prstGeom>
          <a:noFill/>
          <a:ln>
            <a:noFill/>
          </a:ln>
        </p:spPr>
      </p:pic>
      <p:cxnSp>
        <p:nvCxnSpPr>
          <p:cNvPr id="2074" name="Google Shape;2074;p124"/>
          <p:cNvCxnSpPr/>
          <p:nvPr/>
        </p:nvCxnSpPr>
        <p:spPr>
          <a:xfrm>
            <a:off x="0" y="929900"/>
            <a:ext cx="7337400" cy="0"/>
          </a:xfrm>
          <a:prstGeom prst="straightConnector1">
            <a:avLst/>
          </a:prstGeom>
          <a:noFill/>
          <a:ln cap="flat" cmpd="sng" w="19050">
            <a:solidFill>
              <a:srgbClr val="2E5E73"/>
            </a:solidFill>
            <a:prstDash val="solid"/>
            <a:round/>
            <a:headEnd len="sm" w="sm" type="none"/>
            <a:tailEnd len="med" w="med" type="oval"/>
          </a:ln>
        </p:spPr>
      </p:cxnSp>
      <p:sp>
        <p:nvSpPr>
          <p:cNvPr id="2075" name="Google Shape;2075;p124"/>
          <p:cNvSpPr txBox="1"/>
          <p:nvPr>
            <p:ph type="title"/>
          </p:nvPr>
        </p:nvSpPr>
        <p:spPr>
          <a:xfrm>
            <a:off x="50" y="127400"/>
            <a:ext cx="9144000" cy="393600"/>
          </a:xfrm>
          <a:prstGeom prst="rect">
            <a:avLst/>
          </a:prstGeom>
          <a:noFill/>
          <a:ln>
            <a:noFill/>
          </a:ln>
        </p:spPr>
        <p:txBody>
          <a:bodyPr anchorCtr="0" anchor="t" bIns="91425" lIns="822950"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76" name="Google Shape;2076;p124"/>
          <p:cNvSpPr txBox="1"/>
          <p:nvPr>
            <p:ph idx="7" type="title"/>
          </p:nvPr>
        </p:nvSpPr>
        <p:spPr>
          <a:xfrm>
            <a:off x="-6000" y="478650"/>
            <a:ext cx="9168600" cy="323100"/>
          </a:xfrm>
          <a:prstGeom prst="rect">
            <a:avLst/>
          </a:prstGeom>
          <a:noFill/>
          <a:ln>
            <a:noFill/>
          </a:ln>
        </p:spPr>
        <p:txBody>
          <a:bodyPr anchorCtr="0" anchor="t" bIns="91425" lIns="822950" spcFirstLastPara="1" rIns="91425" wrap="square" tIns="91425">
            <a:no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cap slide 02">
  <p:cSld name="CUSTOM_21_2">
    <p:spTree>
      <p:nvGrpSpPr>
        <p:cNvPr id="2077" name="Shape 2077"/>
        <p:cNvGrpSpPr/>
        <p:nvPr/>
      </p:nvGrpSpPr>
      <p:grpSpPr>
        <a:xfrm>
          <a:off x="0" y="0"/>
          <a:ext cx="0" cy="0"/>
          <a:chOff x="0" y="0"/>
          <a:chExt cx="0" cy="0"/>
        </a:xfrm>
      </p:grpSpPr>
      <p:sp>
        <p:nvSpPr>
          <p:cNvPr id="2078" name="Google Shape;2078;p125"/>
          <p:cNvSpPr/>
          <p:nvPr/>
        </p:nvSpPr>
        <p:spPr>
          <a:xfrm>
            <a:off x="330600" y="127400"/>
            <a:ext cx="393600" cy="3936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9" name="Google Shape;2079;p12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pic>
        <p:nvPicPr>
          <p:cNvPr id="2080" name="Google Shape;2080;p125"/>
          <p:cNvPicPr preferRelativeResize="0"/>
          <p:nvPr/>
        </p:nvPicPr>
        <p:blipFill rotWithShape="1">
          <a:blip r:embed="rId2">
            <a:alphaModFix/>
          </a:blip>
          <a:srcRect b="0" l="0" r="0" t="0"/>
          <a:stretch/>
        </p:blipFill>
        <p:spPr>
          <a:xfrm>
            <a:off x="198650" y="271550"/>
            <a:ext cx="459000" cy="471541"/>
          </a:xfrm>
          <a:prstGeom prst="rect">
            <a:avLst/>
          </a:prstGeom>
          <a:noFill/>
          <a:ln>
            <a:noFill/>
          </a:ln>
        </p:spPr>
      </p:pic>
      <p:cxnSp>
        <p:nvCxnSpPr>
          <p:cNvPr id="2081" name="Google Shape;2081;p125"/>
          <p:cNvCxnSpPr/>
          <p:nvPr/>
        </p:nvCxnSpPr>
        <p:spPr>
          <a:xfrm>
            <a:off x="0" y="929900"/>
            <a:ext cx="7337400" cy="0"/>
          </a:xfrm>
          <a:prstGeom prst="straightConnector1">
            <a:avLst/>
          </a:prstGeom>
          <a:noFill/>
          <a:ln cap="flat" cmpd="sng" w="19050">
            <a:solidFill>
              <a:srgbClr val="2E5E73"/>
            </a:solidFill>
            <a:prstDash val="solid"/>
            <a:round/>
            <a:headEnd len="sm" w="sm" type="none"/>
            <a:tailEnd len="med" w="med" type="oval"/>
          </a:ln>
        </p:spPr>
      </p:cxnSp>
      <p:sp>
        <p:nvSpPr>
          <p:cNvPr id="2082" name="Google Shape;2082;p125"/>
          <p:cNvSpPr txBox="1"/>
          <p:nvPr>
            <p:ph type="title"/>
          </p:nvPr>
        </p:nvSpPr>
        <p:spPr>
          <a:xfrm>
            <a:off x="50" y="127400"/>
            <a:ext cx="9144000" cy="393600"/>
          </a:xfrm>
          <a:prstGeom prst="rect">
            <a:avLst/>
          </a:prstGeom>
          <a:noFill/>
          <a:ln>
            <a:noFill/>
          </a:ln>
        </p:spPr>
        <p:txBody>
          <a:bodyPr anchorCtr="0" anchor="t" bIns="91425" lIns="822950"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83" name="Google Shape;2083;p125"/>
          <p:cNvSpPr txBox="1"/>
          <p:nvPr>
            <p:ph idx="2" type="title"/>
          </p:nvPr>
        </p:nvSpPr>
        <p:spPr>
          <a:xfrm>
            <a:off x="-6000" y="478650"/>
            <a:ext cx="9168600" cy="323100"/>
          </a:xfrm>
          <a:prstGeom prst="rect">
            <a:avLst/>
          </a:prstGeom>
          <a:noFill/>
          <a:ln>
            <a:noFill/>
          </a:ln>
        </p:spPr>
        <p:txBody>
          <a:bodyPr anchorCtr="0" anchor="t" bIns="91425" lIns="822950" spcFirstLastPara="1" rIns="91425" wrap="square" tIns="91425">
            <a:no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st to Five Slide">
  <p:cSld name="CUSTOM_23_1">
    <p:spTree>
      <p:nvGrpSpPr>
        <p:cNvPr id="2084" name="Shape 2084"/>
        <p:cNvGrpSpPr/>
        <p:nvPr/>
      </p:nvGrpSpPr>
      <p:grpSpPr>
        <a:xfrm>
          <a:off x="0" y="0"/>
          <a:ext cx="0" cy="0"/>
          <a:chOff x="0" y="0"/>
          <a:chExt cx="0" cy="0"/>
        </a:xfrm>
      </p:grpSpPr>
      <p:sp>
        <p:nvSpPr>
          <p:cNvPr id="2085" name="Google Shape;2085;p126"/>
          <p:cNvSpPr/>
          <p:nvPr/>
        </p:nvSpPr>
        <p:spPr>
          <a:xfrm>
            <a:off x="330600" y="127400"/>
            <a:ext cx="393600" cy="3936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126"/>
          <p:cNvSpPr txBox="1"/>
          <p:nvPr/>
        </p:nvSpPr>
        <p:spPr>
          <a:xfrm>
            <a:off x="0" y="269550"/>
            <a:ext cx="9144000" cy="393600"/>
          </a:xfrm>
          <a:prstGeom prst="rect">
            <a:avLst/>
          </a:prstGeom>
          <a:noFill/>
          <a:ln>
            <a:noFill/>
          </a:ln>
        </p:spPr>
        <p:txBody>
          <a:bodyPr anchorCtr="0" anchor="ctr" bIns="91425" lIns="822950"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5E73"/>
                </a:solidFill>
                <a:latin typeface="Roboto"/>
                <a:ea typeface="Roboto"/>
                <a:cs typeface="Roboto"/>
                <a:sym typeface="Roboto"/>
              </a:rPr>
              <a:t>Fist to Five </a:t>
            </a:r>
            <a:endParaRPr b="1" i="0" sz="2400" u="none" cap="none" strike="noStrike">
              <a:solidFill>
                <a:srgbClr val="2E5E73"/>
              </a:solidFill>
              <a:latin typeface="Roboto"/>
              <a:ea typeface="Roboto"/>
              <a:cs typeface="Roboto"/>
              <a:sym typeface="Roboto"/>
            </a:endParaRPr>
          </a:p>
        </p:txBody>
      </p:sp>
      <p:cxnSp>
        <p:nvCxnSpPr>
          <p:cNvPr id="2087" name="Google Shape;2087;p126"/>
          <p:cNvCxnSpPr/>
          <p:nvPr/>
        </p:nvCxnSpPr>
        <p:spPr>
          <a:xfrm>
            <a:off x="0" y="929900"/>
            <a:ext cx="7337400" cy="0"/>
          </a:xfrm>
          <a:prstGeom prst="straightConnector1">
            <a:avLst/>
          </a:prstGeom>
          <a:noFill/>
          <a:ln cap="flat" cmpd="sng" w="19050">
            <a:solidFill>
              <a:srgbClr val="2E5E73"/>
            </a:solidFill>
            <a:prstDash val="solid"/>
            <a:round/>
            <a:headEnd len="sm" w="sm" type="none"/>
            <a:tailEnd len="med" w="med" type="oval"/>
          </a:ln>
        </p:spPr>
      </p:cxnSp>
      <p:sp>
        <p:nvSpPr>
          <p:cNvPr id="2088" name="Google Shape;2088;p126"/>
          <p:cNvSpPr txBox="1"/>
          <p:nvPr>
            <p:ph idx="1" type="subTitle"/>
          </p:nvPr>
        </p:nvSpPr>
        <p:spPr>
          <a:xfrm>
            <a:off x="818575" y="1255850"/>
            <a:ext cx="7386900" cy="23106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pic>
        <p:nvPicPr>
          <p:cNvPr id="2089" name="Google Shape;2089;p126"/>
          <p:cNvPicPr preferRelativeResize="0"/>
          <p:nvPr/>
        </p:nvPicPr>
        <p:blipFill rotWithShape="1">
          <a:blip r:embed="rId2">
            <a:alphaModFix/>
          </a:blip>
          <a:srcRect b="11668" l="0" r="0" t="0"/>
          <a:stretch/>
        </p:blipFill>
        <p:spPr>
          <a:xfrm>
            <a:off x="5855050" y="3612276"/>
            <a:ext cx="828675" cy="1531225"/>
          </a:xfrm>
          <a:prstGeom prst="rect">
            <a:avLst/>
          </a:prstGeom>
          <a:noFill/>
          <a:ln>
            <a:noFill/>
          </a:ln>
        </p:spPr>
      </p:pic>
      <p:pic>
        <p:nvPicPr>
          <p:cNvPr id="2090" name="Google Shape;2090;p126"/>
          <p:cNvPicPr preferRelativeResize="0"/>
          <p:nvPr/>
        </p:nvPicPr>
        <p:blipFill rotWithShape="1">
          <a:blip r:embed="rId3">
            <a:alphaModFix/>
          </a:blip>
          <a:srcRect b="13517" l="0" r="0" t="0"/>
          <a:stretch/>
        </p:blipFill>
        <p:spPr>
          <a:xfrm>
            <a:off x="4646300" y="3636099"/>
            <a:ext cx="666750" cy="1507400"/>
          </a:xfrm>
          <a:prstGeom prst="rect">
            <a:avLst/>
          </a:prstGeom>
          <a:noFill/>
          <a:ln>
            <a:noFill/>
          </a:ln>
        </p:spPr>
      </p:pic>
      <p:pic>
        <p:nvPicPr>
          <p:cNvPr id="2091" name="Google Shape;2091;p126"/>
          <p:cNvPicPr preferRelativeResize="0"/>
          <p:nvPr/>
        </p:nvPicPr>
        <p:blipFill rotWithShape="1">
          <a:blip r:embed="rId4">
            <a:alphaModFix/>
          </a:blip>
          <a:srcRect b="13769" l="0" r="0" t="0"/>
          <a:stretch/>
        </p:blipFill>
        <p:spPr>
          <a:xfrm>
            <a:off x="3294675" y="3698001"/>
            <a:ext cx="733425" cy="1445500"/>
          </a:xfrm>
          <a:prstGeom prst="rect">
            <a:avLst/>
          </a:prstGeom>
          <a:noFill/>
          <a:ln>
            <a:noFill/>
          </a:ln>
        </p:spPr>
      </p:pic>
      <p:pic>
        <p:nvPicPr>
          <p:cNvPr id="2092" name="Google Shape;2092;p126"/>
          <p:cNvPicPr preferRelativeResize="0"/>
          <p:nvPr/>
        </p:nvPicPr>
        <p:blipFill rotWithShape="1">
          <a:blip r:embed="rId5">
            <a:alphaModFix/>
          </a:blip>
          <a:srcRect b="12495" l="0" r="0" t="0"/>
          <a:stretch/>
        </p:blipFill>
        <p:spPr>
          <a:xfrm>
            <a:off x="7103825" y="3659901"/>
            <a:ext cx="1114425" cy="1483600"/>
          </a:xfrm>
          <a:prstGeom prst="rect">
            <a:avLst/>
          </a:prstGeom>
          <a:noFill/>
          <a:ln>
            <a:noFill/>
          </a:ln>
        </p:spPr>
      </p:pic>
      <p:pic>
        <p:nvPicPr>
          <p:cNvPr id="2093" name="Google Shape;2093;p126"/>
          <p:cNvPicPr preferRelativeResize="0"/>
          <p:nvPr/>
        </p:nvPicPr>
        <p:blipFill rotWithShape="1">
          <a:blip r:embed="rId6">
            <a:alphaModFix/>
          </a:blip>
          <a:srcRect b="19955" l="0" r="0" t="0"/>
          <a:stretch/>
        </p:blipFill>
        <p:spPr>
          <a:xfrm>
            <a:off x="731900" y="4198076"/>
            <a:ext cx="771525" cy="945425"/>
          </a:xfrm>
          <a:prstGeom prst="rect">
            <a:avLst/>
          </a:prstGeom>
          <a:noFill/>
          <a:ln>
            <a:noFill/>
          </a:ln>
        </p:spPr>
      </p:pic>
      <p:pic>
        <p:nvPicPr>
          <p:cNvPr id="2094" name="Google Shape;2094;p126"/>
          <p:cNvPicPr preferRelativeResize="0"/>
          <p:nvPr/>
        </p:nvPicPr>
        <p:blipFill rotWithShape="1">
          <a:blip r:embed="rId7">
            <a:alphaModFix/>
          </a:blip>
          <a:srcRect b="12495" l="0" r="0" t="0"/>
          <a:stretch/>
        </p:blipFill>
        <p:spPr>
          <a:xfrm>
            <a:off x="2059400" y="3659901"/>
            <a:ext cx="762000" cy="1483600"/>
          </a:xfrm>
          <a:prstGeom prst="rect">
            <a:avLst/>
          </a:prstGeom>
          <a:noFill/>
          <a:ln>
            <a:noFill/>
          </a:ln>
        </p:spPr>
      </p:pic>
      <p:pic>
        <p:nvPicPr>
          <p:cNvPr id="2095" name="Google Shape;2095;p126"/>
          <p:cNvPicPr preferRelativeResize="0"/>
          <p:nvPr/>
        </p:nvPicPr>
        <p:blipFill rotWithShape="1">
          <a:blip r:embed="rId5">
            <a:alphaModFix/>
          </a:blip>
          <a:srcRect b="12495" l="0" r="0" t="0"/>
          <a:stretch/>
        </p:blipFill>
        <p:spPr>
          <a:xfrm rot="1154691">
            <a:off x="255249" y="177636"/>
            <a:ext cx="393600" cy="523978"/>
          </a:xfrm>
          <a:prstGeom prst="rect">
            <a:avLst/>
          </a:prstGeom>
          <a:noFill/>
          <a:ln>
            <a:noFill/>
          </a:ln>
        </p:spPr>
      </p:pic>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eading slide">
  <p:cSld name="CUSTOM_21_2_1">
    <p:spTree>
      <p:nvGrpSpPr>
        <p:cNvPr id="2096" name="Shape 2096"/>
        <p:cNvGrpSpPr/>
        <p:nvPr/>
      </p:nvGrpSpPr>
      <p:grpSpPr>
        <a:xfrm>
          <a:off x="0" y="0"/>
          <a:ext cx="0" cy="0"/>
          <a:chOff x="0" y="0"/>
          <a:chExt cx="0" cy="0"/>
        </a:xfrm>
      </p:grpSpPr>
      <p:sp>
        <p:nvSpPr>
          <p:cNvPr id="2097" name="Google Shape;2097;p127"/>
          <p:cNvSpPr/>
          <p:nvPr/>
        </p:nvSpPr>
        <p:spPr>
          <a:xfrm>
            <a:off x="330600" y="127400"/>
            <a:ext cx="393600" cy="3936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8" name="Google Shape;2098;p12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cxnSp>
        <p:nvCxnSpPr>
          <p:cNvPr id="2099" name="Google Shape;2099;p127"/>
          <p:cNvCxnSpPr/>
          <p:nvPr/>
        </p:nvCxnSpPr>
        <p:spPr>
          <a:xfrm>
            <a:off x="-9375" y="929900"/>
            <a:ext cx="7346700" cy="0"/>
          </a:xfrm>
          <a:prstGeom prst="straightConnector1">
            <a:avLst/>
          </a:prstGeom>
          <a:noFill/>
          <a:ln cap="flat" cmpd="sng" w="19050">
            <a:solidFill>
              <a:srgbClr val="2E5E73"/>
            </a:solidFill>
            <a:prstDash val="solid"/>
            <a:round/>
            <a:headEnd len="sm" w="sm" type="none"/>
            <a:tailEnd len="med" w="med" type="oval"/>
          </a:ln>
        </p:spPr>
      </p:cxnSp>
      <p:sp>
        <p:nvSpPr>
          <p:cNvPr id="2100" name="Google Shape;2100;p127"/>
          <p:cNvSpPr txBox="1"/>
          <p:nvPr>
            <p:ph type="title"/>
          </p:nvPr>
        </p:nvSpPr>
        <p:spPr>
          <a:xfrm>
            <a:off x="50" y="127400"/>
            <a:ext cx="9144000" cy="393600"/>
          </a:xfrm>
          <a:prstGeom prst="rect">
            <a:avLst/>
          </a:prstGeom>
          <a:noFill/>
          <a:ln>
            <a:noFill/>
          </a:ln>
        </p:spPr>
        <p:txBody>
          <a:bodyPr anchorCtr="0" anchor="t" bIns="91425" lIns="822950"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01" name="Google Shape;2101;p127"/>
          <p:cNvSpPr txBox="1"/>
          <p:nvPr>
            <p:ph idx="2" type="title"/>
          </p:nvPr>
        </p:nvSpPr>
        <p:spPr>
          <a:xfrm>
            <a:off x="-6000" y="478650"/>
            <a:ext cx="9168600" cy="323100"/>
          </a:xfrm>
          <a:prstGeom prst="rect">
            <a:avLst/>
          </a:prstGeom>
          <a:noFill/>
          <a:ln>
            <a:noFill/>
          </a:ln>
        </p:spPr>
        <p:txBody>
          <a:bodyPr anchorCtr="0" anchor="t" bIns="91425" lIns="822950" spcFirstLastPara="1" rIns="91425" wrap="square" tIns="91425">
            <a:no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ives slide_5 bullets">
  <p:cSld name="CUSTOM_21_1">
    <p:spTree>
      <p:nvGrpSpPr>
        <p:cNvPr id="2102" name="Shape 2102"/>
        <p:cNvGrpSpPr/>
        <p:nvPr/>
      </p:nvGrpSpPr>
      <p:grpSpPr>
        <a:xfrm>
          <a:off x="0" y="0"/>
          <a:ext cx="0" cy="0"/>
          <a:chOff x="0" y="0"/>
          <a:chExt cx="0" cy="0"/>
        </a:xfrm>
      </p:grpSpPr>
      <p:sp>
        <p:nvSpPr>
          <p:cNvPr id="2103" name="Google Shape;2103;p128"/>
          <p:cNvSpPr/>
          <p:nvPr/>
        </p:nvSpPr>
        <p:spPr>
          <a:xfrm>
            <a:off x="330600" y="127400"/>
            <a:ext cx="393600" cy="3936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04" name="Google Shape;2104;p128"/>
          <p:cNvCxnSpPr/>
          <p:nvPr/>
        </p:nvCxnSpPr>
        <p:spPr>
          <a:xfrm>
            <a:off x="-9375" y="929900"/>
            <a:ext cx="7346700" cy="0"/>
          </a:xfrm>
          <a:prstGeom prst="straightConnector1">
            <a:avLst/>
          </a:prstGeom>
          <a:noFill/>
          <a:ln cap="flat" cmpd="sng" w="19050">
            <a:solidFill>
              <a:srgbClr val="2E5E73"/>
            </a:solidFill>
            <a:prstDash val="solid"/>
            <a:round/>
            <a:headEnd len="sm" w="sm" type="none"/>
            <a:tailEnd len="med" w="med" type="oval"/>
          </a:ln>
        </p:spPr>
      </p:cxnSp>
      <p:pic>
        <p:nvPicPr>
          <p:cNvPr id="2105" name="Google Shape;2105;p128"/>
          <p:cNvPicPr preferRelativeResize="0"/>
          <p:nvPr/>
        </p:nvPicPr>
        <p:blipFill rotWithShape="1">
          <a:blip r:embed="rId2">
            <a:alphaModFix/>
          </a:blip>
          <a:srcRect b="0" l="0" r="0" t="0"/>
          <a:stretch/>
        </p:blipFill>
        <p:spPr>
          <a:xfrm>
            <a:off x="173938" y="271538"/>
            <a:ext cx="496875" cy="496875"/>
          </a:xfrm>
          <a:prstGeom prst="rect">
            <a:avLst/>
          </a:prstGeom>
          <a:noFill/>
          <a:ln>
            <a:noFill/>
          </a:ln>
        </p:spPr>
      </p:pic>
      <p:sp>
        <p:nvSpPr>
          <p:cNvPr id="2106" name="Google Shape;2106;p128"/>
          <p:cNvSpPr/>
          <p:nvPr/>
        </p:nvSpPr>
        <p:spPr>
          <a:xfrm>
            <a:off x="953325" y="1778663"/>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7" name="Google Shape;2107;p128"/>
          <p:cNvSpPr/>
          <p:nvPr/>
        </p:nvSpPr>
        <p:spPr>
          <a:xfrm>
            <a:off x="953325" y="2421088"/>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8" name="Google Shape;2108;p128"/>
          <p:cNvSpPr/>
          <p:nvPr/>
        </p:nvSpPr>
        <p:spPr>
          <a:xfrm>
            <a:off x="953325" y="3063525"/>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9" name="Google Shape;2109;p128"/>
          <p:cNvSpPr/>
          <p:nvPr/>
        </p:nvSpPr>
        <p:spPr>
          <a:xfrm>
            <a:off x="953325" y="3705313"/>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0" name="Google Shape;2110;p128"/>
          <p:cNvSpPr/>
          <p:nvPr/>
        </p:nvSpPr>
        <p:spPr>
          <a:xfrm>
            <a:off x="953325" y="1136875"/>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1" name="Google Shape;2111;p128"/>
          <p:cNvSpPr/>
          <p:nvPr/>
        </p:nvSpPr>
        <p:spPr>
          <a:xfrm>
            <a:off x="802850" y="1107479"/>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1</a:t>
            </a:r>
            <a:endParaRPr b="0" i="0" sz="1400" u="none" cap="none" strike="noStrike">
              <a:solidFill>
                <a:srgbClr val="082D49"/>
              </a:solidFill>
              <a:latin typeface="Arial"/>
              <a:ea typeface="Arial"/>
              <a:cs typeface="Arial"/>
              <a:sym typeface="Arial"/>
            </a:endParaRPr>
          </a:p>
        </p:txBody>
      </p:sp>
      <p:sp>
        <p:nvSpPr>
          <p:cNvPr id="2112" name="Google Shape;2112;p128"/>
          <p:cNvSpPr/>
          <p:nvPr/>
        </p:nvSpPr>
        <p:spPr>
          <a:xfrm>
            <a:off x="802850" y="1749267"/>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2</a:t>
            </a:r>
            <a:endParaRPr b="0" i="0" sz="1400" u="none" cap="none" strike="noStrike">
              <a:solidFill>
                <a:srgbClr val="082D49"/>
              </a:solidFill>
              <a:latin typeface="Arial"/>
              <a:ea typeface="Arial"/>
              <a:cs typeface="Arial"/>
              <a:sym typeface="Arial"/>
            </a:endParaRPr>
          </a:p>
        </p:txBody>
      </p:sp>
      <p:sp>
        <p:nvSpPr>
          <p:cNvPr id="2113" name="Google Shape;2113;p128"/>
          <p:cNvSpPr/>
          <p:nvPr/>
        </p:nvSpPr>
        <p:spPr>
          <a:xfrm>
            <a:off x="802850" y="2391692"/>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3</a:t>
            </a:r>
            <a:endParaRPr b="0" i="0" sz="1400" u="none" cap="none" strike="noStrike">
              <a:solidFill>
                <a:srgbClr val="082D49"/>
              </a:solidFill>
              <a:latin typeface="Arial"/>
              <a:ea typeface="Arial"/>
              <a:cs typeface="Arial"/>
              <a:sym typeface="Arial"/>
            </a:endParaRPr>
          </a:p>
        </p:txBody>
      </p:sp>
      <p:sp>
        <p:nvSpPr>
          <p:cNvPr id="2114" name="Google Shape;2114;p128"/>
          <p:cNvSpPr/>
          <p:nvPr/>
        </p:nvSpPr>
        <p:spPr>
          <a:xfrm>
            <a:off x="802850" y="3026867"/>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4</a:t>
            </a:r>
            <a:endParaRPr b="0" i="0" sz="1400" u="none" cap="none" strike="noStrike">
              <a:solidFill>
                <a:srgbClr val="082D49"/>
              </a:solidFill>
              <a:latin typeface="Arial"/>
              <a:ea typeface="Arial"/>
              <a:cs typeface="Arial"/>
              <a:sym typeface="Arial"/>
            </a:endParaRPr>
          </a:p>
        </p:txBody>
      </p:sp>
      <p:sp>
        <p:nvSpPr>
          <p:cNvPr id="2115" name="Google Shape;2115;p128"/>
          <p:cNvSpPr/>
          <p:nvPr/>
        </p:nvSpPr>
        <p:spPr>
          <a:xfrm>
            <a:off x="802850" y="3662042"/>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5</a:t>
            </a:r>
            <a:endParaRPr b="0" i="0" sz="1400" u="none" cap="none" strike="noStrike">
              <a:solidFill>
                <a:srgbClr val="082D49"/>
              </a:solidFill>
              <a:latin typeface="Arial"/>
              <a:ea typeface="Arial"/>
              <a:cs typeface="Arial"/>
              <a:sym typeface="Arial"/>
            </a:endParaRPr>
          </a:p>
        </p:txBody>
      </p:sp>
      <p:sp>
        <p:nvSpPr>
          <p:cNvPr id="2116" name="Google Shape;2116;p128"/>
          <p:cNvSpPr txBox="1"/>
          <p:nvPr>
            <p:ph idx="1" type="subTitle"/>
          </p:nvPr>
        </p:nvSpPr>
        <p:spPr>
          <a:xfrm>
            <a:off x="1224625" y="1129175"/>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117" name="Google Shape;2117;p128"/>
          <p:cNvSpPr txBox="1"/>
          <p:nvPr>
            <p:ph idx="2" type="subTitle"/>
          </p:nvPr>
        </p:nvSpPr>
        <p:spPr>
          <a:xfrm>
            <a:off x="1224625" y="1793688"/>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118" name="Google Shape;2118;p128"/>
          <p:cNvSpPr txBox="1"/>
          <p:nvPr>
            <p:ph idx="3" type="subTitle"/>
          </p:nvPr>
        </p:nvSpPr>
        <p:spPr>
          <a:xfrm>
            <a:off x="1224625" y="2435788"/>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119" name="Google Shape;2119;p128"/>
          <p:cNvSpPr txBox="1"/>
          <p:nvPr>
            <p:ph idx="4" type="subTitle"/>
          </p:nvPr>
        </p:nvSpPr>
        <p:spPr>
          <a:xfrm>
            <a:off x="1224625" y="3063525"/>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120" name="Google Shape;2120;p128"/>
          <p:cNvSpPr txBox="1"/>
          <p:nvPr>
            <p:ph idx="5" type="subTitle"/>
          </p:nvPr>
        </p:nvSpPr>
        <p:spPr>
          <a:xfrm>
            <a:off x="1224625" y="3728038"/>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121" name="Google Shape;2121;p12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
        <p:nvSpPr>
          <p:cNvPr id="2122" name="Google Shape;2122;p128"/>
          <p:cNvSpPr txBox="1"/>
          <p:nvPr>
            <p:ph type="title"/>
          </p:nvPr>
        </p:nvSpPr>
        <p:spPr>
          <a:xfrm>
            <a:off x="50" y="127400"/>
            <a:ext cx="9144000" cy="393600"/>
          </a:xfrm>
          <a:prstGeom prst="rect">
            <a:avLst/>
          </a:prstGeom>
          <a:noFill/>
          <a:ln>
            <a:noFill/>
          </a:ln>
        </p:spPr>
        <p:txBody>
          <a:bodyPr anchorCtr="0" anchor="t" bIns="91425" lIns="822950"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23" name="Google Shape;2123;p128"/>
          <p:cNvSpPr txBox="1"/>
          <p:nvPr>
            <p:ph idx="6" type="title"/>
          </p:nvPr>
        </p:nvSpPr>
        <p:spPr>
          <a:xfrm>
            <a:off x="-6000" y="478650"/>
            <a:ext cx="9168600" cy="323100"/>
          </a:xfrm>
          <a:prstGeom prst="rect">
            <a:avLst/>
          </a:prstGeom>
          <a:noFill/>
          <a:ln>
            <a:noFill/>
          </a:ln>
        </p:spPr>
        <p:txBody>
          <a:bodyPr anchorCtr="0" anchor="t" bIns="91425" lIns="822950" spcFirstLastPara="1" rIns="91425" wrap="square" tIns="91425">
            <a:no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ives slide_4 bullets">
  <p:cSld name="CUSTOM_21_1_1">
    <p:spTree>
      <p:nvGrpSpPr>
        <p:cNvPr id="2124" name="Shape 2124"/>
        <p:cNvGrpSpPr/>
        <p:nvPr/>
      </p:nvGrpSpPr>
      <p:grpSpPr>
        <a:xfrm>
          <a:off x="0" y="0"/>
          <a:ext cx="0" cy="0"/>
          <a:chOff x="0" y="0"/>
          <a:chExt cx="0" cy="0"/>
        </a:xfrm>
      </p:grpSpPr>
      <p:sp>
        <p:nvSpPr>
          <p:cNvPr id="2125" name="Google Shape;2125;p129"/>
          <p:cNvSpPr/>
          <p:nvPr/>
        </p:nvSpPr>
        <p:spPr>
          <a:xfrm>
            <a:off x="330600" y="127400"/>
            <a:ext cx="393600" cy="3936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26" name="Google Shape;2126;p129"/>
          <p:cNvCxnSpPr/>
          <p:nvPr/>
        </p:nvCxnSpPr>
        <p:spPr>
          <a:xfrm>
            <a:off x="-9375" y="929900"/>
            <a:ext cx="7346700" cy="0"/>
          </a:xfrm>
          <a:prstGeom prst="straightConnector1">
            <a:avLst/>
          </a:prstGeom>
          <a:noFill/>
          <a:ln cap="flat" cmpd="sng" w="19050">
            <a:solidFill>
              <a:srgbClr val="2E5E73"/>
            </a:solidFill>
            <a:prstDash val="solid"/>
            <a:round/>
            <a:headEnd len="sm" w="sm" type="none"/>
            <a:tailEnd len="med" w="med" type="oval"/>
          </a:ln>
        </p:spPr>
      </p:cxnSp>
      <p:pic>
        <p:nvPicPr>
          <p:cNvPr id="2127" name="Google Shape;2127;p129"/>
          <p:cNvPicPr preferRelativeResize="0"/>
          <p:nvPr/>
        </p:nvPicPr>
        <p:blipFill rotWithShape="1">
          <a:blip r:embed="rId2">
            <a:alphaModFix/>
          </a:blip>
          <a:srcRect b="0" l="0" r="0" t="0"/>
          <a:stretch/>
        </p:blipFill>
        <p:spPr>
          <a:xfrm>
            <a:off x="173938" y="271538"/>
            <a:ext cx="496875" cy="496875"/>
          </a:xfrm>
          <a:prstGeom prst="rect">
            <a:avLst/>
          </a:prstGeom>
          <a:noFill/>
          <a:ln>
            <a:noFill/>
          </a:ln>
        </p:spPr>
      </p:pic>
      <p:sp>
        <p:nvSpPr>
          <p:cNvPr id="2128" name="Google Shape;2128;p129"/>
          <p:cNvSpPr/>
          <p:nvPr/>
        </p:nvSpPr>
        <p:spPr>
          <a:xfrm>
            <a:off x="953325" y="1778663"/>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9" name="Google Shape;2129;p129"/>
          <p:cNvSpPr/>
          <p:nvPr/>
        </p:nvSpPr>
        <p:spPr>
          <a:xfrm>
            <a:off x="953325" y="2421088"/>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0" name="Google Shape;2130;p129"/>
          <p:cNvSpPr/>
          <p:nvPr/>
        </p:nvSpPr>
        <p:spPr>
          <a:xfrm>
            <a:off x="953325" y="3063525"/>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1" name="Google Shape;2131;p129"/>
          <p:cNvSpPr/>
          <p:nvPr/>
        </p:nvSpPr>
        <p:spPr>
          <a:xfrm>
            <a:off x="953325" y="1136875"/>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2" name="Google Shape;2132;p129"/>
          <p:cNvSpPr/>
          <p:nvPr/>
        </p:nvSpPr>
        <p:spPr>
          <a:xfrm>
            <a:off x="802850" y="1107479"/>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1</a:t>
            </a:r>
            <a:endParaRPr b="0" i="0" sz="1400" u="none" cap="none" strike="noStrike">
              <a:solidFill>
                <a:srgbClr val="082D49"/>
              </a:solidFill>
              <a:latin typeface="Arial"/>
              <a:ea typeface="Arial"/>
              <a:cs typeface="Arial"/>
              <a:sym typeface="Arial"/>
            </a:endParaRPr>
          </a:p>
        </p:txBody>
      </p:sp>
      <p:sp>
        <p:nvSpPr>
          <p:cNvPr id="2133" name="Google Shape;2133;p129"/>
          <p:cNvSpPr/>
          <p:nvPr/>
        </p:nvSpPr>
        <p:spPr>
          <a:xfrm>
            <a:off x="802850" y="1749267"/>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2</a:t>
            </a:r>
            <a:endParaRPr b="0" i="0" sz="1400" u="none" cap="none" strike="noStrike">
              <a:solidFill>
                <a:srgbClr val="082D49"/>
              </a:solidFill>
              <a:latin typeface="Arial"/>
              <a:ea typeface="Arial"/>
              <a:cs typeface="Arial"/>
              <a:sym typeface="Arial"/>
            </a:endParaRPr>
          </a:p>
        </p:txBody>
      </p:sp>
      <p:sp>
        <p:nvSpPr>
          <p:cNvPr id="2134" name="Google Shape;2134;p129"/>
          <p:cNvSpPr/>
          <p:nvPr/>
        </p:nvSpPr>
        <p:spPr>
          <a:xfrm>
            <a:off x="802850" y="2391692"/>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3</a:t>
            </a:r>
            <a:endParaRPr b="0" i="0" sz="1400" u="none" cap="none" strike="noStrike">
              <a:solidFill>
                <a:srgbClr val="082D49"/>
              </a:solidFill>
              <a:latin typeface="Arial"/>
              <a:ea typeface="Arial"/>
              <a:cs typeface="Arial"/>
              <a:sym typeface="Arial"/>
            </a:endParaRPr>
          </a:p>
        </p:txBody>
      </p:sp>
      <p:sp>
        <p:nvSpPr>
          <p:cNvPr id="2135" name="Google Shape;2135;p129"/>
          <p:cNvSpPr/>
          <p:nvPr/>
        </p:nvSpPr>
        <p:spPr>
          <a:xfrm>
            <a:off x="802850" y="3026867"/>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4</a:t>
            </a:r>
            <a:endParaRPr b="0" i="0" sz="1400" u="none" cap="none" strike="noStrike">
              <a:solidFill>
                <a:srgbClr val="082D49"/>
              </a:solidFill>
              <a:latin typeface="Arial"/>
              <a:ea typeface="Arial"/>
              <a:cs typeface="Arial"/>
              <a:sym typeface="Arial"/>
            </a:endParaRPr>
          </a:p>
        </p:txBody>
      </p:sp>
      <p:sp>
        <p:nvSpPr>
          <p:cNvPr id="2136" name="Google Shape;2136;p129"/>
          <p:cNvSpPr txBox="1"/>
          <p:nvPr>
            <p:ph idx="1" type="subTitle"/>
          </p:nvPr>
        </p:nvSpPr>
        <p:spPr>
          <a:xfrm>
            <a:off x="1224625" y="1129175"/>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137" name="Google Shape;2137;p129"/>
          <p:cNvSpPr txBox="1"/>
          <p:nvPr>
            <p:ph idx="2" type="subTitle"/>
          </p:nvPr>
        </p:nvSpPr>
        <p:spPr>
          <a:xfrm>
            <a:off x="1224625" y="1793688"/>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138" name="Google Shape;2138;p129"/>
          <p:cNvSpPr txBox="1"/>
          <p:nvPr>
            <p:ph idx="3" type="subTitle"/>
          </p:nvPr>
        </p:nvSpPr>
        <p:spPr>
          <a:xfrm>
            <a:off x="1224625" y="2435788"/>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139" name="Google Shape;2139;p129"/>
          <p:cNvSpPr txBox="1"/>
          <p:nvPr>
            <p:ph idx="4" type="subTitle"/>
          </p:nvPr>
        </p:nvSpPr>
        <p:spPr>
          <a:xfrm>
            <a:off x="1224625" y="3063525"/>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140" name="Google Shape;2140;p12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
        <p:nvSpPr>
          <p:cNvPr id="2141" name="Google Shape;2141;p129"/>
          <p:cNvSpPr txBox="1"/>
          <p:nvPr>
            <p:ph type="title"/>
          </p:nvPr>
        </p:nvSpPr>
        <p:spPr>
          <a:xfrm>
            <a:off x="50" y="127400"/>
            <a:ext cx="9144000" cy="393600"/>
          </a:xfrm>
          <a:prstGeom prst="rect">
            <a:avLst/>
          </a:prstGeom>
          <a:noFill/>
          <a:ln>
            <a:noFill/>
          </a:ln>
        </p:spPr>
        <p:txBody>
          <a:bodyPr anchorCtr="0" anchor="t" bIns="91425" lIns="822950"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42" name="Google Shape;2142;p129"/>
          <p:cNvSpPr txBox="1"/>
          <p:nvPr>
            <p:ph idx="5" type="title"/>
          </p:nvPr>
        </p:nvSpPr>
        <p:spPr>
          <a:xfrm>
            <a:off x="-6000" y="478650"/>
            <a:ext cx="9168600" cy="323100"/>
          </a:xfrm>
          <a:prstGeom prst="rect">
            <a:avLst/>
          </a:prstGeom>
          <a:noFill/>
          <a:ln>
            <a:noFill/>
          </a:ln>
        </p:spPr>
        <p:txBody>
          <a:bodyPr anchorCtr="0" anchor="t" bIns="91425" lIns="822950" spcFirstLastPara="1" rIns="91425" wrap="square" tIns="91425">
            <a:no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ives slide_3 bullets">
  <p:cSld name="CUSTOM_21_1_1_1">
    <p:spTree>
      <p:nvGrpSpPr>
        <p:cNvPr id="2143" name="Shape 2143"/>
        <p:cNvGrpSpPr/>
        <p:nvPr/>
      </p:nvGrpSpPr>
      <p:grpSpPr>
        <a:xfrm>
          <a:off x="0" y="0"/>
          <a:ext cx="0" cy="0"/>
          <a:chOff x="0" y="0"/>
          <a:chExt cx="0" cy="0"/>
        </a:xfrm>
      </p:grpSpPr>
      <p:sp>
        <p:nvSpPr>
          <p:cNvPr id="2144" name="Google Shape;2144;p130"/>
          <p:cNvSpPr/>
          <p:nvPr/>
        </p:nvSpPr>
        <p:spPr>
          <a:xfrm>
            <a:off x="330600" y="127400"/>
            <a:ext cx="393600" cy="3936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45" name="Google Shape;2145;p130"/>
          <p:cNvCxnSpPr/>
          <p:nvPr/>
        </p:nvCxnSpPr>
        <p:spPr>
          <a:xfrm>
            <a:off x="-9375" y="929900"/>
            <a:ext cx="7346700" cy="0"/>
          </a:xfrm>
          <a:prstGeom prst="straightConnector1">
            <a:avLst/>
          </a:prstGeom>
          <a:noFill/>
          <a:ln cap="flat" cmpd="sng" w="19050">
            <a:solidFill>
              <a:srgbClr val="2E5E73"/>
            </a:solidFill>
            <a:prstDash val="solid"/>
            <a:round/>
            <a:headEnd len="sm" w="sm" type="none"/>
            <a:tailEnd len="med" w="med" type="oval"/>
          </a:ln>
        </p:spPr>
      </p:cxnSp>
      <p:pic>
        <p:nvPicPr>
          <p:cNvPr id="2146" name="Google Shape;2146;p130"/>
          <p:cNvPicPr preferRelativeResize="0"/>
          <p:nvPr/>
        </p:nvPicPr>
        <p:blipFill rotWithShape="1">
          <a:blip r:embed="rId2">
            <a:alphaModFix/>
          </a:blip>
          <a:srcRect b="0" l="0" r="0" t="0"/>
          <a:stretch/>
        </p:blipFill>
        <p:spPr>
          <a:xfrm>
            <a:off x="173938" y="271538"/>
            <a:ext cx="496875" cy="496875"/>
          </a:xfrm>
          <a:prstGeom prst="rect">
            <a:avLst/>
          </a:prstGeom>
          <a:noFill/>
          <a:ln>
            <a:noFill/>
          </a:ln>
        </p:spPr>
      </p:pic>
      <p:sp>
        <p:nvSpPr>
          <p:cNvPr id="2147" name="Google Shape;2147;p130"/>
          <p:cNvSpPr/>
          <p:nvPr/>
        </p:nvSpPr>
        <p:spPr>
          <a:xfrm>
            <a:off x="953325" y="1778663"/>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8" name="Google Shape;2148;p130"/>
          <p:cNvSpPr/>
          <p:nvPr/>
        </p:nvSpPr>
        <p:spPr>
          <a:xfrm>
            <a:off x="953325" y="2421088"/>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9" name="Google Shape;2149;p130"/>
          <p:cNvSpPr/>
          <p:nvPr/>
        </p:nvSpPr>
        <p:spPr>
          <a:xfrm>
            <a:off x="953325" y="1136875"/>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0" name="Google Shape;2150;p130"/>
          <p:cNvSpPr/>
          <p:nvPr/>
        </p:nvSpPr>
        <p:spPr>
          <a:xfrm>
            <a:off x="802850" y="1107479"/>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1</a:t>
            </a:r>
            <a:endParaRPr b="0" i="0" sz="1400" u="none" cap="none" strike="noStrike">
              <a:solidFill>
                <a:srgbClr val="082D49"/>
              </a:solidFill>
              <a:latin typeface="Arial"/>
              <a:ea typeface="Arial"/>
              <a:cs typeface="Arial"/>
              <a:sym typeface="Arial"/>
            </a:endParaRPr>
          </a:p>
        </p:txBody>
      </p:sp>
      <p:sp>
        <p:nvSpPr>
          <p:cNvPr id="2151" name="Google Shape;2151;p130"/>
          <p:cNvSpPr/>
          <p:nvPr/>
        </p:nvSpPr>
        <p:spPr>
          <a:xfrm>
            <a:off x="802850" y="1749267"/>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2</a:t>
            </a:r>
            <a:endParaRPr b="0" i="0" sz="1400" u="none" cap="none" strike="noStrike">
              <a:solidFill>
                <a:srgbClr val="082D49"/>
              </a:solidFill>
              <a:latin typeface="Arial"/>
              <a:ea typeface="Arial"/>
              <a:cs typeface="Arial"/>
              <a:sym typeface="Arial"/>
            </a:endParaRPr>
          </a:p>
        </p:txBody>
      </p:sp>
      <p:sp>
        <p:nvSpPr>
          <p:cNvPr id="2152" name="Google Shape;2152;p130"/>
          <p:cNvSpPr/>
          <p:nvPr/>
        </p:nvSpPr>
        <p:spPr>
          <a:xfrm>
            <a:off x="802850" y="2391692"/>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3</a:t>
            </a:r>
            <a:endParaRPr b="0" i="0" sz="1400" u="none" cap="none" strike="noStrike">
              <a:solidFill>
                <a:srgbClr val="082D49"/>
              </a:solidFill>
              <a:latin typeface="Arial"/>
              <a:ea typeface="Arial"/>
              <a:cs typeface="Arial"/>
              <a:sym typeface="Arial"/>
            </a:endParaRPr>
          </a:p>
        </p:txBody>
      </p:sp>
      <p:sp>
        <p:nvSpPr>
          <p:cNvPr id="2153" name="Google Shape;2153;p130"/>
          <p:cNvSpPr txBox="1"/>
          <p:nvPr>
            <p:ph idx="1" type="subTitle"/>
          </p:nvPr>
        </p:nvSpPr>
        <p:spPr>
          <a:xfrm>
            <a:off x="1224625" y="1129175"/>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154" name="Google Shape;2154;p130"/>
          <p:cNvSpPr txBox="1"/>
          <p:nvPr>
            <p:ph idx="2" type="subTitle"/>
          </p:nvPr>
        </p:nvSpPr>
        <p:spPr>
          <a:xfrm>
            <a:off x="1224625" y="1793688"/>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155" name="Google Shape;2155;p130"/>
          <p:cNvSpPr txBox="1"/>
          <p:nvPr>
            <p:ph idx="3" type="subTitle"/>
          </p:nvPr>
        </p:nvSpPr>
        <p:spPr>
          <a:xfrm>
            <a:off x="1224625" y="2435788"/>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156" name="Google Shape;2156;p13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
        <p:nvSpPr>
          <p:cNvPr id="2157" name="Google Shape;2157;p130"/>
          <p:cNvSpPr txBox="1"/>
          <p:nvPr>
            <p:ph type="title"/>
          </p:nvPr>
        </p:nvSpPr>
        <p:spPr>
          <a:xfrm>
            <a:off x="50" y="127400"/>
            <a:ext cx="9144000" cy="393600"/>
          </a:xfrm>
          <a:prstGeom prst="rect">
            <a:avLst/>
          </a:prstGeom>
          <a:noFill/>
          <a:ln>
            <a:noFill/>
          </a:ln>
        </p:spPr>
        <p:txBody>
          <a:bodyPr anchorCtr="0" anchor="t" bIns="91425" lIns="822950"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58" name="Google Shape;2158;p130"/>
          <p:cNvSpPr txBox="1"/>
          <p:nvPr>
            <p:ph idx="4" type="title"/>
          </p:nvPr>
        </p:nvSpPr>
        <p:spPr>
          <a:xfrm>
            <a:off x="-6000" y="478650"/>
            <a:ext cx="9168600" cy="323100"/>
          </a:xfrm>
          <a:prstGeom prst="rect">
            <a:avLst/>
          </a:prstGeom>
          <a:noFill/>
          <a:ln>
            <a:noFill/>
          </a:ln>
        </p:spPr>
        <p:txBody>
          <a:bodyPr anchorCtr="0" anchor="t" bIns="91425" lIns="822950" spcFirstLastPara="1" rIns="91425" wrap="square" tIns="91425">
            <a:no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2">
    <p:spTree>
      <p:nvGrpSpPr>
        <p:cNvPr id="2159" name="Shape 2159"/>
        <p:cNvGrpSpPr/>
        <p:nvPr/>
      </p:nvGrpSpPr>
      <p:grpSpPr>
        <a:xfrm>
          <a:off x="0" y="0"/>
          <a:ext cx="0" cy="0"/>
          <a:chOff x="0" y="0"/>
          <a:chExt cx="0" cy="0"/>
        </a:xfrm>
      </p:grpSpPr>
      <p:sp>
        <p:nvSpPr>
          <p:cNvPr id="2160" name="Google Shape;2160;p131"/>
          <p:cNvSpPr txBox="1"/>
          <p:nvPr>
            <p:ph idx="1" type="body"/>
          </p:nvPr>
        </p:nvSpPr>
        <p:spPr>
          <a:xfrm>
            <a:off x="590350" y="1121725"/>
            <a:ext cx="7933800" cy="33861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161" name="Google Shape;2161;p131"/>
          <p:cNvSpPr txBox="1"/>
          <p:nvPr/>
        </p:nvSpPr>
        <p:spPr>
          <a:xfrm>
            <a:off x="1172100" y="4916650"/>
            <a:ext cx="7971900" cy="226800"/>
          </a:xfrm>
          <a:prstGeom prst="rect">
            <a:avLst/>
          </a:prstGeom>
          <a:noFill/>
          <a:ln>
            <a:noFill/>
          </a:ln>
        </p:spPr>
        <p:txBody>
          <a:bodyPr anchorCtr="0" anchor="t" bIns="0" lIns="274300"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r>
              <a:t/>
            </a:r>
            <a:endParaRPr b="0" i="0" sz="900" u="none" cap="none" strike="noStrike">
              <a:solidFill>
                <a:srgbClr val="2E5E73"/>
              </a:solidFill>
              <a:latin typeface="Roboto"/>
              <a:ea typeface="Roboto"/>
              <a:cs typeface="Roboto"/>
              <a:sym typeface="Roboto"/>
            </a:endParaRPr>
          </a:p>
        </p:txBody>
      </p:sp>
      <p:sp>
        <p:nvSpPr>
          <p:cNvPr id="2162" name="Google Shape;2162;p13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
        <p:nvSpPr>
          <p:cNvPr id="2163" name="Google Shape;2163;p131"/>
          <p:cNvSpPr txBox="1"/>
          <p:nvPr>
            <p:ph type="title"/>
          </p:nvPr>
        </p:nvSpPr>
        <p:spPr>
          <a:xfrm>
            <a:off x="50" y="127400"/>
            <a:ext cx="9144000" cy="393600"/>
          </a:xfrm>
          <a:prstGeom prst="rect">
            <a:avLst/>
          </a:prstGeom>
          <a:noFill/>
          <a:ln>
            <a:noFill/>
          </a:ln>
        </p:spPr>
        <p:txBody>
          <a:bodyPr anchorCtr="0" anchor="t" bIns="91425" lIns="365750"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64" name="Google Shape;2164;p131"/>
          <p:cNvSpPr txBox="1"/>
          <p:nvPr>
            <p:ph idx="2" type="title"/>
          </p:nvPr>
        </p:nvSpPr>
        <p:spPr>
          <a:xfrm>
            <a:off x="-6000" y="478650"/>
            <a:ext cx="9168600" cy="323100"/>
          </a:xfrm>
          <a:prstGeom prst="rect">
            <a:avLst/>
          </a:prstGeom>
          <a:noFill/>
          <a:ln>
            <a:noFill/>
          </a:ln>
        </p:spPr>
        <p:txBody>
          <a:bodyPr anchorCtr="0" anchor="t" bIns="91425" lIns="365750" spcFirstLastPara="1" rIns="91425" wrap="square" tIns="91425">
            <a:no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CUSTOM_3">
    <p:spTree>
      <p:nvGrpSpPr>
        <p:cNvPr id="2165" name="Shape 2165"/>
        <p:cNvGrpSpPr/>
        <p:nvPr/>
      </p:nvGrpSpPr>
      <p:grpSpPr>
        <a:xfrm>
          <a:off x="0" y="0"/>
          <a:ext cx="0" cy="0"/>
          <a:chOff x="0" y="0"/>
          <a:chExt cx="0" cy="0"/>
        </a:xfrm>
      </p:grpSpPr>
      <p:sp>
        <p:nvSpPr>
          <p:cNvPr id="2166" name="Google Shape;2166;p132"/>
          <p:cNvSpPr/>
          <p:nvPr/>
        </p:nvSpPr>
        <p:spPr>
          <a:xfrm>
            <a:off x="5919625" y="0"/>
            <a:ext cx="3220500" cy="51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7" name="Google Shape;2167;p132"/>
          <p:cNvSpPr txBox="1"/>
          <p:nvPr>
            <p:ph idx="1" type="body"/>
          </p:nvPr>
        </p:nvSpPr>
        <p:spPr>
          <a:xfrm>
            <a:off x="590350" y="1121725"/>
            <a:ext cx="5040000" cy="33861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168" name="Google Shape;2168;p132"/>
          <p:cNvSpPr txBox="1"/>
          <p:nvPr>
            <p:ph type="title"/>
          </p:nvPr>
        </p:nvSpPr>
        <p:spPr>
          <a:xfrm>
            <a:off x="6324825" y="544450"/>
            <a:ext cx="2425500" cy="651300"/>
          </a:xfrm>
          <a:prstGeom prst="rect">
            <a:avLst/>
          </a:prstGeom>
          <a:noFill/>
          <a:ln>
            <a:noFill/>
          </a:ln>
        </p:spPr>
        <p:txBody>
          <a:bodyPr anchorCtr="0" anchor="t" bIns="91425" lIns="365750"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b="1" sz="1400">
                <a:latin typeface="Roboto"/>
                <a:ea typeface="Roboto"/>
                <a:cs typeface="Roboto"/>
                <a:sym typeface="Roboto"/>
              </a:defRPr>
            </a:lvl2pPr>
            <a:lvl3pPr lvl="2" algn="l">
              <a:lnSpc>
                <a:spcPct val="100000"/>
              </a:lnSpc>
              <a:spcBef>
                <a:spcPts val="0"/>
              </a:spcBef>
              <a:spcAft>
                <a:spcPts val="0"/>
              </a:spcAft>
              <a:buSzPts val="1400"/>
              <a:buNone/>
              <a:defRPr b="1" sz="1400">
                <a:latin typeface="Roboto"/>
                <a:ea typeface="Roboto"/>
                <a:cs typeface="Roboto"/>
                <a:sym typeface="Roboto"/>
              </a:defRPr>
            </a:lvl3pPr>
            <a:lvl4pPr lvl="3" algn="l">
              <a:lnSpc>
                <a:spcPct val="100000"/>
              </a:lnSpc>
              <a:spcBef>
                <a:spcPts val="0"/>
              </a:spcBef>
              <a:spcAft>
                <a:spcPts val="0"/>
              </a:spcAft>
              <a:buSzPts val="1400"/>
              <a:buNone/>
              <a:defRPr b="1" sz="1400">
                <a:latin typeface="Roboto"/>
                <a:ea typeface="Roboto"/>
                <a:cs typeface="Roboto"/>
                <a:sym typeface="Roboto"/>
              </a:defRPr>
            </a:lvl4pPr>
            <a:lvl5pPr lvl="4" algn="l">
              <a:lnSpc>
                <a:spcPct val="100000"/>
              </a:lnSpc>
              <a:spcBef>
                <a:spcPts val="0"/>
              </a:spcBef>
              <a:spcAft>
                <a:spcPts val="0"/>
              </a:spcAft>
              <a:buSzPts val="1400"/>
              <a:buNone/>
              <a:defRPr b="1" sz="1400">
                <a:latin typeface="Roboto"/>
                <a:ea typeface="Roboto"/>
                <a:cs typeface="Roboto"/>
                <a:sym typeface="Roboto"/>
              </a:defRPr>
            </a:lvl5pPr>
            <a:lvl6pPr lvl="5" algn="l">
              <a:lnSpc>
                <a:spcPct val="100000"/>
              </a:lnSpc>
              <a:spcBef>
                <a:spcPts val="0"/>
              </a:spcBef>
              <a:spcAft>
                <a:spcPts val="0"/>
              </a:spcAft>
              <a:buSzPts val="1400"/>
              <a:buNone/>
              <a:defRPr b="1" sz="1400">
                <a:latin typeface="Roboto"/>
                <a:ea typeface="Roboto"/>
                <a:cs typeface="Roboto"/>
                <a:sym typeface="Roboto"/>
              </a:defRPr>
            </a:lvl6pPr>
            <a:lvl7pPr lvl="6" algn="l">
              <a:lnSpc>
                <a:spcPct val="100000"/>
              </a:lnSpc>
              <a:spcBef>
                <a:spcPts val="0"/>
              </a:spcBef>
              <a:spcAft>
                <a:spcPts val="0"/>
              </a:spcAft>
              <a:buSzPts val="1400"/>
              <a:buNone/>
              <a:defRPr b="1" sz="1400">
                <a:latin typeface="Roboto"/>
                <a:ea typeface="Roboto"/>
                <a:cs typeface="Roboto"/>
                <a:sym typeface="Roboto"/>
              </a:defRPr>
            </a:lvl7pPr>
            <a:lvl8pPr lvl="7" algn="l">
              <a:lnSpc>
                <a:spcPct val="100000"/>
              </a:lnSpc>
              <a:spcBef>
                <a:spcPts val="0"/>
              </a:spcBef>
              <a:spcAft>
                <a:spcPts val="0"/>
              </a:spcAft>
              <a:buSzPts val="1400"/>
              <a:buNone/>
              <a:defRPr b="1" sz="1400">
                <a:latin typeface="Roboto"/>
                <a:ea typeface="Roboto"/>
                <a:cs typeface="Roboto"/>
                <a:sym typeface="Roboto"/>
              </a:defRPr>
            </a:lvl8pPr>
            <a:lvl9pPr lvl="8" algn="l">
              <a:lnSpc>
                <a:spcPct val="100000"/>
              </a:lnSpc>
              <a:spcBef>
                <a:spcPts val="0"/>
              </a:spcBef>
              <a:spcAft>
                <a:spcPts val="0"/>
              </a:spcAft>
              <a:buSzPts val="1400"/>
              <a:buNone/>
              <a:defRPr b="1" sz="1400">
                <a:latin typeface="Roboto"/>
                <a:ea typeface="Roboto"/>
                <a:cs typeface="Roboto"/>
                <a:sym typeface="Roboto"/>
              </a:defRPr>
            </a:lvl9pPr>
          </a:lstStyle>
          <a:p/>
        </p:txBody>
      </p:sp>
      <p:sp>
        <p:nvSpPr>
          <p:cNvPr id="2169" name="Google Shape;2169;p132"/>
          <p:cNvSpPr txBox="1"/>
          <p:nvPr>
            <p:ph idx="2" type="subTitle"/>
          </p:nvPr>
        </p:nvSpPr>
        <p:spPr>
          <a:xfrm>
            <a:off x="6324700" y="1121900"/>
            <a:ext cx="2425500" cy="33861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170" name="Google Shape;2170;p13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
        <p:nvSpPr>
          <p:cNvPr id="2171" name="Google Shape;2171;p132"/>
          <p:cNvSpPr txBox="1"/>
          <p:nvPr>
            <p:ph idx="3" type="title"/>
          </p:nvPr>
        </p:nvSpPr>
        <p:spPr>
          <a:xfrm>
            <a:off x="-2090" y="127400"/>
            <a:ext cx="5909700" cy="393600"/>
          </a:xfrm>
          <a:prstGeom prst="rect">
            <a:avLst/>
          </a:prstGeom>
          <a:noFill/>
          <a:ln>
            <a:noFill/>
          </a:ln>
        </p:spPr>
        <p:txBody>
          <a:bodyPr anchorCtr="0" anchor="t" bIns="91425" lIns="365750"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72" name="Google Shape;2172;p132"/>
          <p:cNvSpPr txBox="1"/>
          <p:nvPr>
            <p:ph idx="4" type="title"/>
          </p:nvPr>
        </p:nvSpPr>
        <p:spPr>
          <a:xfrm>
            <a:off x="-6000" y="478650"/>
            <a:ext cx="5925600" cy="323100"/>
          </a:xfrm>
          <a:prstGeom prst="rect">
            <a:avLst/>
          </a:prstGeom>
          <a:noFill/>
          <a:ln>
            <a:noFill/>
          </a:ln>
        </p:spPr>
        <p:txBody>
          <a:bodyPr anchorCtr="0" anchor="t" bIns="91425" lIns="365750" spcFirstLastPara="1" rIns="91425" wrap="square" tIns="91425">
            <a:no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Idea slide">
  <p:cSld name="CUSTOM_4">
    <p:spTree>
      <p:nvGrpSpPr>
        <p:cNvPr id="2173" name="Shape 2173"/>
        <p:cNvGrpSpPr/>
        <p:nvPr/>
      </p:nvGrpSpPr>
      <p:grpSpPr>
        <a:xfrm>
          <a:off x="0" y="0"/>
          <a:ext cx="0" cy="0"/>
          <a:chOff x="0" y="0"/>
          <a:chExt cx="0" cy="0"/>
        </a:xfrm>
      </p:grpSpPr>
      <p:sp>
        <p:nvSpPr>
          <p:cNvPr id="2174" name="Google Shape;2174;p133"/>
          <p:cNvSpPr/>
          <p:nvPr/>
        </p:nvSpPr>
        <p:spPr>
          <a:xfrm>
            <a:off x="459099" y="1336050"/>
            <a:ext cx="2471400" cy="2471400"/>
          </a:xfrm>
          <a:prstGeom prst="ellipse">
            <a:avLst/>
          </a:prstGeom>
          <a:solidFill>
            <a:srgbClr val="FCB912"/>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75" name="Google Shape;2175;p133"/>
          <p:cNvPicPr preferRelativeResize="0"/>
          <p:nvPr/>
        </p:nvPicPr>
        <p:blipFill rotWithShape="1">
          <a:blip r:embed="rId2">
            <a:alphaModFix/>
          </a:blip>
          <a:srcRect b="0" l="0" r="0" t="0"/>
          <a:stretch/>
        </p:blipFill>
        <p:spPr>
          <a:xfrm>
            <a:off x="772288" y="1643513"/>
            <a:ext cx="1856475" cy="1856475"/>
          </a:xfrm>
          <a:prstGeom prst="rect">
            <a:avLst/>
          </a:prstGeom>
          <a:noFill/>
          <a:ln>
            <a:noFill/>
          </a:ln>
        </p:spPr>
      </p:pic>
      <p:pic>
        <p:nvPicPr>
          <p:cNvPr id="2176" name="Google Shape;2176;p133"/>
          <p:cNvPicPr preferRelativeResize="0"/>
          <p:nvPr/>
        </p:nvPicPr>
        <p:blipFill rotWithShape="1">
          <a:blip r:embed="rId3">
            <a:alphaModFix amt="11000"/>
          </a:blip>
          <a:srcRect b="7135" l="-6410" r="6410" t="-3050"/>
          <a:stretch/>
        </p:blipFill>
        <p:spPr>
          <a:xfrm>
            <a:off x="5157740" y="2672100"/>
            <a:ext cx="3986260" cy="2471400"/>
          </a:xfrm>
          <a:prstGeom prst="rect">
            <a:avLst/>
          </a:prstGeom>
          <a:noFill/>
          <a:ln>
            <a:noFill/>
          </a:ln>
        </p:spPr>
      </p:pic>
      <p:sp>
        <p:nvSpPr>
          <p:cNvPr id="2177" name="Google Shape;2177;p133"/>
          <p:cNvSpPr txBox="1"/>
          <p:nvPr>
            <p:ph type="title"/>
          </p:nvPr>
        </p:nvSpPr>
        <p:spPr>
          <a:xfrm>
            <a:off x="3145536" y="1925250"/>
            <a:ext cx="5555100" cy="130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800"/>
              <a:buNone/>
              <a:defRPr sz="3800">
                <a:latin typeface="Roboto Light"/>
                <a:ea typeface="Roboto Light"/>
                <a:cs typeface="Roboto Light"/>
                <a:sym typeface="Roboto Light"/>
              </a:defRPr>
            </a:lvl1pPr>
            <a:lvl2pPr lvl="1"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2pPr>
            <a:lvl3pPr lvl="2"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3pPr>
            <a:lvl4pPr lvl="3"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4pPr>
            <a:lvl5pPr lvl="4"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5pPr>
            <a:lvl6pPr lvl="5"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6pPr>
            <a:lvl7pPr lvl="6"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7pPr>
            <a:lvl8pPr lvl="7"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8pPr>
            <a:lvl9pPr lvl="8"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p:cSld name="CUSTOM_4">
    <p:spTree>
      <p:nvGrpSpPr>
        <p:cNvPr id="194" name="Shape 194"/>
        <p:cNvGrpSpPr/>
        <p:nvPr/>
      </p:nvGrpSpPr>
      <p:grpSpPr>
        <a:xfrm>
          <a:off x="0" y="0"/>
          <a:ext cx="0" cy="0"/>
          <a:chOff x="0" y="0"/>
          <a:chExt cx="0" cy="0"/>
        </a:xfrm>
      </p:grpSpPr>
      <p:sp>
        <p:nvSpPr>
          <p:cNvPr id="195" name="Google Shape;195;p75"/>
          <p:cNvSpPr/>
          <p:nvPr/>
        </p:nvSpPr>
        <p:spPr>
          <a:xfrm>
            <a:off x="459099" y="1336050"/>
            <a:ext cx="2471400" cy="2471400"/>
          </a:xfrm>
          <a:prstGeom prst="ellipse">
            <a:avLst/>
          </a:prstGeom>
          <a:solidFill>
            <a:srgbClr val="FCB912"/>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6" name="Google Shape;196;p75"/>
          <p:cNvPicPr preferRelativeResize="0"/>
          <p:nvPr/>
        </p:nvPicPr>
        <p:blipFill rotWithShape="1">
          <a:blip r:embed="rId2">
            <a:alphaModFix/>
          </a:blip>
          <a:srcRect b="0" l="0" r="0" t="0"/>
          <a:stretch/>
        </p:blipFill>
        <p:spPr>
          <a:xfrm>
            <a:off x="772288" y="1643513"/>
            <a:ext cx="1856475" cy="1856475"/>
          </a:xfrm>
          <a:prstGeom prst="rect">
            <a:avLst/>
          </a:prstGeom>
          <a:noFill/>
          <a:ln>
            <a:noFill/>
          </a:ln>
        </p:spPr>
      </p:pic>
      <p:pic>
        <p:nvPicPr>
          <p:cNvPr id="197" name="Google Shape;197;p75"/>
          <p:cNvPicPr preferRelativeResize="0"/>
          <p:nvPr/>
        </p:nvPicPr>
        <p:blipFill rotWithShape="1">
          <a:blip r:embed="rId3">
            <a:alphaModFix amt="11000"/>
          </a:blip>
          <a:srcRect b="0" l="0" r="0" t="0"/>
          <a:stretch/>
        </p:blipFill>
        <p:spPr>
          <a:xfrm>
            <a:off x="5672475" y="2991225"/>
            <a:ext cx="3471525" cy="2243875"/>
          </a:xfrm>
          <a:prstGeom prst="rect">
            <a:avLst/>
          </a:prstGeom>
          <a:noFill/>
          <a:ln>
            <a:noFill/>
          </a:ln>
        </p:spPr>
      </p:pic>
      <p:sp>
        <p:nvSpPr>
          <p:cNvPr id="198" name="Google Shape;198;p75"/>
          <p:cNvSpPr txBox="1"/>
          <p:nvPr>
            <p:ph type="title"/>
          </p:nvPr>
        </p:nvSpPr>
        <p:spPr>
          <a:xfrm>
            <a:off x="3141250" y="1925250"/>
            <a:ext cx="5555100" cy="130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800"/>
              <a:buNone/>
              <a:defRPr sz="3800">
                <a:latin typeface="Roboto Light"/>
                <a:ea typeface="Roboto Light"/>
                <a:cs typeface="Roboto Light"/>
                <a:sym typeface="Roboto Light"/>
              </a:defRPr>
            </a:lvl1pPr>
            <a:lvl2pPr lvl="1"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2pPr>
            <a:lvl3pPr lvl="2"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3pPr>
            <a:lvl4pPr lvl="3"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4pPr>
            <a:lvl5pPr lvl="4"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5pPr>
            <a:lvl6pPr lvl="5"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6pPr>
            <a:lvl7pPr lvl="6"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7pPr>
            <a:lvl8pPr lvl="7"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8pPr>
            <a:lvl9pPr lvl="8"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 slide">
  <p:cSld name="CUSTOM_4_1">
    <p:spTree>
      <p:nvGrpSpPr>
        <p:cNvPr id="2178" name="Shape 2178"/>
        <p:cNvGrpSpPr/>
        <p:nvPr/>
      </p:nvGrpSpPr>
      <p:grpSpPr>
        <a:xfrm>
          <a:off x="0" y="0"/>
          <a:ext cx="0" cy="0"/>
          <a:chOff x="0" y="0"/>
          <a:chExt cx="0" cy="0"/>
        </a:xfrm>
      </p:grpSpPr>
      <p:sp>
        <p:nvSpPr>
          <p:cNvPr id="2179" name="Google Shape;2179;p134"/>
          <p:cNvSpPr/>
          <p:nvPr/>
        </p:nvSpPr>
        <p:spPr>
          <a:xfrm>
            <a:off x="459099" y="1336050"/>
            <a:ext cx="2471400" cy="2471400"/>
          </a:xfrm>
          <a:prstGeom prst="ellipse">
            <a:avLst/>
          </a:prstGeom>
          <a:solidFill>
            <a:srgbClr val="FCB912"/>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0" name="Google Shape;2180;p134"/>
          <p:cNvSpPr txBox="1"/>
          <p:nvPr>
            <p:ph type="title"/>
          </p:nvPr>
        </p:nvSpPr>
        <p:spPr>
          <a:xfrm>
            <a:off x="3141250" y="1925250"/>
            <a:ext cx="5555100" cy="130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800"/>
              <a:buNone/>
              <a:defRPr sz="3800">
                <a:latin typeface="Roboto Light"/>
                <a:ea typeface="Roboto Light"/>
                <a:cs typeface="Roboto Light"/>
                <a:sym typeface="Roboto Light"/>
              </a:defRPr>
            </a:lvl1pPr>
            <a:lvl2pPr lvl="1"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2pPr>
            <a:lvl3pPr lvl="2"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3pPr>
            <a:lvl4pPr lvl="3"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4pPr>
            <a:lvl5pPr lvl="4"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5pPr>
            <a:lvl6pPr lvl="5"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6pPr>
            <a:lvl7pPr lvl="6"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7pPr>
            <a:lvl8pPr lvl="7"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8pPr>
            <a:lvl9pPr lvl="8"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9pPr>
          </a:lstStyle>
          <a:p/>
        </p:txBody>
      </p:sp>
      <p:pic>
        <p:nvPicPr>
          <p:cNvPr id="2181" name="Google Shape;2181;p134"/>
          <p:cNvPicPr preferRelativeResize="0"/>
          <p:nvPr/>
        </p:nvPicPr>
        <p:blipFill rotWithShape="1">
          <a:blip r:embed="rId2">
            <a:alphaModFix/>
          </a:blip>
          <a:srcRect b="0" l="0" r="0" t="0"/>
          <a:stretch/>
        </p:blipFill>
        <p:spPr>
          <a:xfrm>
            <a:off x="1242338" y="1946150"/>
            <a:ext cx="904875" cy="1343025"/>
          </a:xfrm>
          <a:prstGeom prst="rect">
            <a:avLst/>
          </a:prstGeom>
          <a:noFill/>
          <a:ln>
            <a:noFill/>
          </a:ln>
        </p:spPr>
      </p:pic>
      <p:pic>
        <p:nvPicPr>
          <p:cNvPr id="2182" name="Google Shape;2182;p134"/>
          <p:cNvPicPr preferRelativeResize="0"/>
          <p:nvPr/>
        </p:nvPicPr>
        <p:blipFill rotWithShape="1">
          <a:blip r:embed="rId3">
            <a:alphaModFix amt="11000"/>
          </a:blip>
          <a:srcRect b="7135" l="-6410" r="6410" t="-3050"/>
          <a:stretch/>
        </p:blipFill>
        <p:spPr>
          <a:xfrm>
            <a:off x="5157740" y="2672100"/>
            <a:ext cx="3986260" cy="2471400"/>
          </a:xfrm>
          <a:prstGeom prst="rect">
            <a:avLst/>
          </a:prstGeom>
          <a:noFill/>
          <a:ln>
            <a:noFill/>
          </a:ln>
        </p:spPr>
      </p:pic>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lide">
  <p:cSld name="CUSTOM_4_1_1">
    <p:spTree>
      <p:nvGrpSpPr>
        <p:cNvPr id="2183" name="Shape 2183"/>
        <p:cNvGrpSpPr/>
        <p:nvPr/>
      </p:nvGrpSpPr>
      <p:grpSpPr>
        <a:xfrm>
          <a:off x="0" y="0"/>
          <a:ext cx="0" cy="0"/>
          <a:chOff x="0" y="0"/>
          <a:chExt cx="0" cy="0"/>
        </a:xfrm>
      </p:grpSpPr>
      <p:sp>
        <p:nvSpPr>
          <p:cNvPr id="2184" name="Google Shape;2184;p135"/>
          <p:cNvSpPr/>
          <p:nvPr/>
        </p:nvSpPr>
        <p:spPr>
          <a:xfrm>
            <a:off x="459099" y="1336050"/>
            <a:ext cx="2471400" cy="2471400"/>
          </a:xfrm>
          <a:prstGeom prst="ellipse">
            <a:avLst/>
          </a:prstGeom>
          <a:solidFill>
            <a:srgbClr val="FCB912"/>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5" name="Google Shape;2185;p135"/>
          <p:cNvSpPr txBox="1"/>
          <p:nvPr>
            <p:ph type="title"/>
          </p:nvPr>
        </p:nvSpPr>
        <p:spPr>
          <a:xfrm>
            <a:off x="3141250" y="1925250"/>
            <a:ext cx="5555100" cy="130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800"/>
              <a:buNone/>
              <a:defRPr sz="3800">
                <a:latin typeface="Roboto Light"/>
                <a:ea typeface="Roboto Light"/>
                <a:cs typeface="Roboto Light"/>
                <a:sym typeface="Roboto Light"/>
              </a:defRPr>
            </a:lvl1pPr>
            <a:lvl2pPr lvl="1"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2pPr>
            <a:lvl3pPr lvl="2"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3pPr>
            <a:lvl4pPr lvl="3"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4pPr>
            <a:lvl5pPr lvl="4"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5pPr>
            <a:lvl6pPr lvl="5"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6pPr>
            <a:lvl7pPr lvl="6"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7pPr>
            <a:lvl8pPr lvl="7"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8pPr>
            <a:lvl9pPr lvl="8"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9pPr>
          </a:lstStyle>
          <a:p/>
        </p:txBody>
      </p:sp>
      <p:sp>
        <p:nvSpPr>
          <p:cNvPr id="2186" name="Google Shape;2186;p135"/>
          <p:cNvSpPr/>
          <p:nvPr/>
        </p:nvSpPr>
        <p:spPr>
          <a:xfrm>
            <a:off x="958075" y="2087475"/>
            <a:ext cx="704970" cy="980288"/>
          </a:xfrm>
          <a:custGeom>
            <a:rect b="b" l="l" r="r" t="t"/>
            <a:pathLst>
              <a:path extrusionOk="0" fill="none" h="79682" w="57303">
                <a:moveTo>
                  <a:pt x="12677" y="79681"/>
                </a:moveTo>
                <a:lnTo>
                  <a:pt x="12677" y="79681"/>
                </a:lnTo>
                <a:lnTo>
                  <a:pt x="15652" y="75283"/>
                </a:lnTo>
                <a:lnTo>
                  <a:pt x="17980" y="71403"/>
                </a:lnTo>
                <a:lnTo>
                  <a:pt x="19920" y="67910"/>
                </a:lnTo>
                <a:lnTo>
                  <a:pt x="21343" y="64806"/>
                </a:lnTo>
                <a:lnTo>
                  <a:pt x="22378" y="62090"/>
                </a:lnTo>
                <a:lnTo>
                  <a:pt x="23025" y="59891"/>
                </a:lnTo>
                <a:lnTo>
                  <a:pt x="23413" y="58080"/>
                </a:lnTo>
                <a:lnTo>
                  <a:pt x="23542" y="56786"/>
                </a:lnTo>
                <a:lnTo>
                  <a:pt x="23542" y="56786"/>
                </a:lnTo>
                <a:lnTo>
                  <a:pt x="21084" y="56139"/>
                </a:lnTo>
                <a:lnTo>
                  <a:pt x="18627" y="55363"/>
                </a:lnTo>
                <a:lnTo>
                  <a:pt x="16428" y="54458"/>
                </a:lnTo>
                <a:lnTo>
                  <a:pt x="14229" y="53294"/>
                </a:lnTo>
                <a:lnTo>
                  <a:pt x="12159" y="52000"/>
                </a:lnTo>
                <a:lnTo>
                  <a:pt x="10219" y="50448"/>
                </a:lnTo>
                <a:lnTo>
                  <a:pt x="8408" y="48896"/>
                </a:lnTo>
                <a:lnTo>
                  <a:pt x="6726" y="47085"/>
                </a:lnTo>
                <a:lnTo>
                  <a:pt x="5304" y="45144"/>
                </a:lnTo>
                <a:lnTo>
                  <a:pt x="4010" y="43075"/>
                </a:lnTo>
                <a:lnTo>
                  <a:pt x="2846" y="40876"/>
                </a:lnTo>
                <a:lnTo>
                  <a:pt x="1811" y="38547"/>
                </a:lnTo>
                <a:lnTo>
                  <a:pt x="1035" y="36219"/>
                </a:lnTo>
                <a:lnTo>
                  <a:pt x="518" y="33761"/>
                </a:lnTo>
                <a:lnTo>
                  <a:pt x="129" y="31174"/>
                </a:lnTo>
                <a:lnTo>
                  <a:pt x="0" y="28587"/>
                </a:lnTo>
                <a:lnTo>
                  <a:pt x="0" y="28587"/>
                </a:lnTo>
                <a:lnTo>
                  <a:pt x="259" y="25742"/>
                </a:lnTo>
                <a:lnTo>
                  <a:pt x="647" y="22896"/>
                </a:lnTo>
                <a:lnTo>
                  <a:pt x="1294" y="20050"/>
                </a:lnTo>
                <a:lnTo>
                  <a:pt x="2328" y="17463"/>
                </a:lnTo>
                <a:lnTo>
                  <a:pt x="3493" y="15005"/>
                </a:lnTo>
                <a:lnTo>
                  <a:pt x="4915" y="12677"/>
                </a:lnTo>
                <a:lnTo>
                  <a:pt x="6597" y="10478"/>
                </a:lnTo>
                <a:lnTo>
                  <a:pt x="8408" y="8409"/>
                </a:lnTo>
                <a:lnTo>
                  <a:pt x="10478" y="6598"/>
                </a:lnTo>
                <a:lnTo>
                  <a:pt x="12677" y="4916"/>
                </a:lnTo>
                <a:lnTo>
                  <a:pt x="15005" y="3493"/>
                </a:lnTo>
                <a:lnTo>
                  <a:pt x="17592" y="2200"/>
                </a:lnTo>
                <a:lnTo>
                  <a:pt x="20179" y="1294"/>
                </a:lnTo>
                <a:lnTo>
                  <a:pt x="22895" y="647"/>
                </a:lnTo>
                <a:lnTo>
                  <a:pt x="25741" y="130"/>
                </a:lnTo>
                <a:lnTo>
                  <a:pt x="28716" y="1"/>
                </a:lnTo>
                <a:lnTo>
                  <a:pt x="28716" y="1"/>
                </a:lnTo>
                <a:lnTo>
                  <a:pt x="31562" y="130"/>
                </a:lnTo>
                <a:lnTo>
                  <a:pt x="34408" y="647"/>
                </a:lnTo>
                <a:lnTo>
                  <a:pt x="37124" y="1294"/>
                </a:lnTo>
                <a:lnTo>
                  <a:pt x="39840" y="2200"/>
                </a:lnTo>
                <a:lnTo>
                  <a:pt x="42298" y="3493"/>
                </a:lnTo>
                <a:lnTo>
                  <a:pt x="44626" y="4916"/>
                </a:lnTo>
                <a:lnTo>
                  <a:pt x="46825" y="6598"/>
                </a:lnTo>
                <a:lnTo>
                  <a:pt x="48895" y="8409"/>
                </a:lnTo>
                <a:lnTo>
                  <a:pt x="50706" y="10478"/>
                </a:lnTo>
                <a:lnTo>
                  <a:pt x="52388" y="12677"/>
                </a:lnTo>
                <a:lnTo>
                  <a:pt x="53810" y="15005"/>
                </a:lnTo>
                <a:lnTo>
                  <a:pt x="54975" y="17463"/>
                </a:lnTo>
                <a:lnTo>
                  <a:pt x="56009" y="20050"/>
                </a:lnTo>
                <a:lnTo>
                  <a:pt x="56656" y="22896"/>
                </a:lnTo>
                <a:lnTo>
                  <a:pt x="57174" y="25742"/>
                </a:lnTo>
                <a:lnTo>
                  <a:pt x="57303" y="28587"/>
                </a:lnTo>
                <a:lnTo>
                  <a:pt x="57303" y="28587"/>
                </a:lnTo>
                <a:lnTo>
                  <a:pt x="57174" y="31562"/>
                </a:lnTo>
                <a:lnTo>
                  <a:pt x="56915" y="34279"/>
                </a:lnTo>
                <a:lnTo>
                  <a:pt x="56398" y="37125"/>
                </a:lnTo>
                <a:lnTo>
                  <a:pt x="55751" y="39712"/>
                </a:lnTo>
                <a:lnTo>
                  <a:pt x="54845" y="42299"/>
                </a:lnTo>
                <a:lnTo>
                  <a:pt x="53940" y="44886"/>
                </a:lnTo>
                <a:lnTo>
                  <a:pt x="52776" y="47214"/>
                </a:lnTo>
                <a:lnTo>
                  <a:pt x="51611" y="49542"/>
                </a:lnTo>
                <a:lnTo>
                  <a:pt x="50189" y="51871"/>
                </a:lnTo>
                <a:lnTo>
                  <a:pt x="48766" y="54070"/>
                </a:lnTo>
                <a:lnTo>
                  <a:pt x="47214" y="56139"/>
                </a:lnTo>
                <a:lnTo>
                  <a:pt x="45532" y="58209"/>
                </a:lnTo>
                <a:lnTo>
                  <a:pt x="43850" y="60020"/>
                </a:lnTo>
                <a:lnTo>
                  <a:pt x="42039" y="61960"/>
                </a:lnTo>
                <a:lnTo>
                  <a:pt x="40229" y="63642"/>
                </a:lnTo>
                <a:lnTo>
                  <a:pt x="38288" y="65323"/>
                </a:lnTo>
                <a:lnTo>
                  <a:pt x="36477" y="66876"/>
                </a:lnTo>
                <a:lnTo>
                  <a:pt x="34537" y="68428"/>
                </a:lnTo>
                <a:lnTo>
                  <a:pt x="30786" y="71144"/>
                </a:lnTo>
                <a:lnTo>
                  <a:pt x="27035" y="73472"/>
                </a:lnTo>
                <a:lnTo>
                  <a:pt x="23413" y="75413"/>
                </a:lnTo>
                <a:lnTo>
                  <a:pt x="20050" y="77094"/>
                </a:lnTo>
                <a:lnTo>
                  <a:pt x="17204" y="78388"/>
                </a:lnTo>
                <a:lnTo>
                  <a:pt x="14617" y="79164"/>
                </a:lnTo>
                <a:lnTo>
                  <a:pt x="12677" y="79681"/>
                </a:lnTo>
                <a:lnTo>
                  <a:pt x="12677" y="79681"/>
                </a:lnTo>
                <a:close/>
              </a:path>
            </a:pathLst>
          </a:custGeom>
          <a:noFill/>
          <a:ln cap="rnd" cmpd="sng" w="51750">
            <a:solidFill>
              <a:srgbClr val="28363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7" name="Google Shape;2187;p135"/>
          <p:cNvSpPr/>
          <p:nvPr/>
        </p:nvSpPr>
        <p:spPr>
          <a:xfrm>
            <a:off x="1728183" y="2087475"/>
            <a:ext cx="703383" cy="980288"/>
          </a:xfrm>
          <a:custGeom>
            <a:rect b="b" l="l" r="r" t="t"/>
            <a:pathLst>
              <a:path extrusionOk="0" fill="none" h="79682" w="57174">
                <a:moveTo>
                  <a:pt x="12548" y="79681"/>
                </a:moveTo>
                <a:lnTo>
                  <a:pt x="12548" y="79681"/>
                </a:lnTo>
                <a:lnTo>
                  <a:pt x="15523" y="75283"/>
                </a:lnTo>
                <a:lnTo>
                  <a:pt x="17980" y="71403"/>
                </a:lnTo>
                <a:lnTo>
                  <a:pt x="19791" y="67910"/>
                </a:lnTo>
                <a:lnTo>
                  <a:pt x="21214" y="64806"/>
                </a:lnTo>
                <a:lnTo>
                  <a:pt x="22249" y="62090"/>
                </a:lnTo>
                <a:lnTo>
                  <a:pt x="22896" y="59891"/>
                </a:lnTo>
                <a:lnTo>
                  <a:pt x="23284" y="58080"/>
                </a:lnTo>
                <a:lnTo>
                  <a:pt x="23413" y="56786"/>
                </a:lnTo>
                <a:lnTo>
                  <a:pt x="23413" y="56786"/>
                </a:lnTo>
                <a:lnTo>
                  <a:pt x="20955" y="56139"/>
                </a:lnTo>
                <a:lnTo>
                  <a:pt x="18498" y="55363"/>
                </a:lnTo>
                <a:lnTo>
                  <a:pt x="16299" y="54458"/>
                </a:lnTo>
                <a:lnTo>
                  <a:pt x="14100" y="53294"/>
                </a:lnTo>
                <a:lnTo>
                  <a:pt x="12030" y="52000"/>
                </a:lnTo>
                <a:lnTo>
                  <a:pt x="10090" y="50448"/>
                </a:lnTo>
                <a:lnTo>
                  <a:pt x="8279" y="48896"/>
                </a:lnTo>
                <a:lnTo>
                  <a:pt x="6727" y="47085"/>
                </a:lnTo>
                <a:lnTo>
                  <a:pt x="5174" y="45144"/>
                </a:lnTo>
                <a:lnTo>
                  <a:pt x="3881" y="43075"/>
                </a:lnTo>
                <a:lnTo>
                  <a:pt x="2717" y="40876"/>
                </a:lnTo>
                <a:lnTo>
                  <a:pt x="1811" y="38547"/>
                </a:lnTo>
                <a:lnTo>
                  <a:pt x="1035" y="36219"/>
                </a:lnTo>
                <a:lnTo>
                  <a:pt x="388" y="33761"/>
                </a:lnTo>
                <a:lnTo>
                  <a:pt x="130" y="31174"/>
                </a:lnTo>
                <a:lnTo>
                  <a:pt x="0" y="28587"/>
                </a:lnTo>
                <a:lnTo>
                  <a:pt x="0" y="28587"/>
                </a:lnTo>
                <a:lnTo>
                  <a:pt x="130" y="25742"/>
                </a:lnTo>
                <a:lnTo>
                  <a:pt x="518" y="22896"/>
                </a:lnTo>
                <a:lnTo>
                  <a:pt x="1294" y="20050"/>
                </a:lnTo>
                <a:lnTo>
                  <a:pt x="2199" y="17463"/>
                </a:lnTo>
                <a:lnTo>
                  <a:pt x="3364" y="15005"/>
                </a:lnTo>
                <a:lnTo>
                  <a:pt x="4786" y="12677"/>
                </a:lnTo>
                <a:lnTo>
                  <a:pt x="6468" y="10478"/>
                </a:lnTo>
                <a:lnTo>
                  <a:pt x="8279" y="8409"/>
                </a:lnTo>
                <a:lnTo>
                  <a:pt x="10349" y="6598"/>
                </a:lnTo>
                <a:lnTo>
                  <a:pt x="12548" y="4916"/>
                </a:lnTo>
                <a:lnTo>
                  <a:pt x="14876" y="3493"/>
                </a:lnTo>
                <a:lnTo>
                  <a:pt x="17463" y="2200"/>
                </a:lnTo>
                <a:lnTo>
                  <a:pt x="20050" y="1294"/>
                </a:lnTo>
                <a:lnTo>
                  <a:pt x="22766" y="647"/>
                </a:lnTo>
                <a:lnTo>
                  <a:pt x="25612" y="130"/>
                </a:lnTo>
                <a:lnTo>
                  <a:pt x="28587" y="1"/>
                </a:lnTo>
                <a:lnTo>
                  <a:pt x="28587" y="1"/>
                </a:lnTo>
                <a:lnTo>
                  <a:pt x="31433" y="130"/>
                </a:lnTo>
                <a:lnTo>
                  <a:pt x="34279" y="647"/>
                </a:lnTo>
                <a:lnTo>
                  <a:pt x="37124" y="1294"/>
                </a:lnTo>
                <a:lnTo>
                  <a:pt x="39711" y="2200"/>
                </a:lnTo>
                <a:lnTo>
                  <a:pt x="42169" y="3493"/>
                </a:lnTo>
                <a:lnTo>
                  <a:pt x="44627" y="4916"/>
                </a:lnTo>
                <a:lnTo>
                  <a:pt x="46826" y="6598"/>
                </a:lnTo>
                <a:lnTo>
                  <a:pt x="48766" y="8409"/>
                </a:lnTo>
                <a:lnTo>
                  <a:pt x="50706" y="10478"/>
                </a:lnTo>
                <a:lnTo>
                  <a:pt x="52259" y="12677"/>
                </a:lnTo>
                <a:lnTo>
                  <a:pt x="53681" y="15005"/>
                </a:lnTo>
                <a:lnTo>
                  <a:pt x="54975" y="17463"/>
                </a:lnTo>
                <a:lnTo>
                  <a:pt x="55880" y="20050"/>
                </a:lnTo>
                <a:lnTo>
                  <a:pt x="56657" y="22896"/>
                </a:lnTo>
                <a:lnTo>
                  <a:pt x="57045" y="25742"/>
                </a:lnTo>
                <a:lnTo>
                  <a:pt x="57174" y="28587"/>
                </a:lnTo>
                <a:lnTo>
                  <a:pt x="57174" y="28587"/>
                </a:lnTo>
                <a:lnTo>
                  <a:pt x="57045" y="31562"/>
                </a:lnTo>
                <a:lnTo>
                  <a:pt x="56786" y="34279"/>
                </a:lnTo>
                <a:lnTo>
                  <a:pt x="56268" y="37125"/>
                </a:lnTo>
                <a:lnTo>
                  <a:pt x="55622" y="39712"/>
                </a:lnTo>
                <a:lnTo>
                  <a:pt x="54846" y="42299"/>
                </a:lnTo>
                <a:lnTo>
                  <a:pt x="53811" y="44886"/>
                </a:lnTo>
                <a:lnTo>
                  <a:pt x="52776" y="47214"/>
                </a:lnTo>
                <a:lnTo>
                  <a:pt x="51482" y="49542"/>
                </a:lnTo>
                <a:lnTo>
                  <a:pt x="50060" y="51871"/>
                </a:lnTo>
                <a:lnTo>
                  <a:pt x="48637" y="54070"/>
                </a:lnTo>
                <a:lnTo>
                  <a:pt x="47084" y="56139"/>
                </a:lnTo>
                <a:lnTo>
                  <a:pt x="45403" y="58209"/>
                </a:lnTo>
                <a:lnTo>
                  <a:pt x="43721" y="60020"/>
                </a:lnTo>
                <a:lnTo>
                  <a:pt x="41910" y="61960"/>
                </a:lnTo>
                <a:lnTo>
                  <a:pt x="40099" y="63642"/>
                </a:lnTo>
                <a:lnTo>
                  <a:pt x="38289" y="65323"/>
                </a:lnTo>
                <a:lnTo>
                  <a:pt x="36348" y="66876"/>
                </a:lnTo>
                <a:lnTo>
                  <a:pt x="34408" y="68428"/>
                </a:lnTo>
                <a:lnTo>
                  <a:pt x="30657" y="71144"/>
                </a:lnTo>
                <a:lnTo>
                  <a:pt x="26906" y="73472"/>
                </a:lnTo>
                <a:lnTo>
                  <a:pt x="23284" y="75413"/>
                </a:lnTo>
                <a:lnTo>
                  <a:pt x="20050" y="77094"/>
                </a:lnTo>
                <a:lnTo>
                  <a:pt x="17075" y="78388"/>
                </a:lnTo>
                <a:lnTo>
                  <a:pt x="14488" y="79164"/>
                </a:lnTo>
                <a:lnTo>
                  <a:pt x="12548" y="79681"/>
                </a:lnTo>
                <a:lnTo>
                  <a:pt x="12548" y="79681"/>
                </a:lnTo>
                <a:close/>
              </a:path>
            </a:pathLst>
          </a:custGeom>
          <a:noFill/>
          <a:ln cap="rnd" cmpd="sng" w="51750">
            <a:solidFill>
              <a:srgbClr val="28363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8" name="Google Shape;2188;p135"/>
          <p:cNvSpPr txBox="1"/>
          <p:nvPr>
            <p:ph idx="1" type="subTitle"/>
          </p:nvPr>
        </p:nvSpPr>
        <p:spPr>
          <a:xfrm>
            <a:off x="722800" y="3899125"/>
            <a:ext cx="1944000" cy="428100"/>
          </a:xfrm>
          <a:prstGeom prst="rect">
            <a:avLst/>
          </a:prstGeom>
          <a:noFill/>
          <a:ln>
            <a:noFill/>
          </a:ln>
        </p:spPr>
        <p:txBody>
          <a:bodyPr anchorCtr="0" anchor="t" bIns="91425" lIns="91425" spcFirstLastPara="1" rIns="91425" wrap="square" tIns="91425">
            <a:normAutofit/>
          </a:bodyPr>
          <a:lstStyle>
            <a:lvl1pPr lvl="0" algn="ctr">
              <a:lnSpc>
                <a:spcPct val="115000"/>
              </a:lnSpc>
              <a:spcBef>
                <a:spcPts val="0"/>
              </a:spcBef>
              <a:spcAft>
                <a:spcPts val="0"/>
              </a:spcAft>
              <a:buSzPts val="1250"/>
              <a:buNone/>
              <a:defRPr sz="125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pic>
        <p:nvPicPr>
          <p:cNvPr id="2189" name="Google Shape;2189;p135"/>
          <p:cNvPicPr preferRelativeResize="0"/>
          <p:nvPr/>
        </p:nvPicPr>
        <p:blipFill rotWithShape="1">
          <a:blip r:embed="rId2">
            <a:alphaModFix amt="11000"/>
          </a:blip>
          <a:srcRect b="7135" l="-6410" r="6410" t="-3050"/>
          <a:stretch/>
        </p:blipFill>
        <p:spPr>
          <a:xfrm>
            <a:off x="5157740" y="2672100"/>
            <a:ext cx="3986260" cy="2471400"/>
          </a:xfrm>
          <a:prstGeom prst="rect">
            <a:avLst/>
          </a:prstGeom>
          <a:noFill/>
          <a:ln>
            <a:noFill/>
          </a:ln>
        </p:spPr>
      </p:pic>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25">
    <p:spTree>
      <p:nvGrpSpPr>
        <p:cNvPr id="2190" name="Shape 2190"/>
        <p:cNvGrpSpPr/>
        <p:nvPr/>
      </p:nvGrpSpPr>
      <p:grpSpPr>
        <a:xfrm>
          <a:off x="0" y="0"/>
          <a:ext cx="0" cy="0"/>
          <a:chOff x="0" y="0"/>
          <a:chExt cx="0" cy="0"/>
        </a:xfrm>
      </p:grpSpPr>
      <p:sp>
        <p:nvSpPr>
          <p:cNvPr id="2191" name="Google Shape;2191;p136"/>
          <p:cNvSpPr/>
          <p:nvPr/>
        </p:nvSpPr>
        <p:spPr>
          <a:xfrm>
            <a:off x="425994" y="1687050"/>
            <a:ext cx="1985400" cy="1985400"/>
          </a:xfrm>
          <a:prstGeom prst="rect">
            <a:avLst/>
          </a:prstGeom>
          <a:solidFill>
            <a:srgbClr val="2E5E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2" name="Google Shape;2192;p136"/>
          <p:cNvSpPr/>
          <p:nvPr/>
        </p:nvSpPr>
        <p:spPr>
          <a:xfrm>
            <a:off x="2528198" y="1687050"/>
            <a:ext cx="1985400" cy="1985400"/>
          </a:xfrm>
          <a:prstGeom prst="rect">
            <a:avLst/>
          </a:pr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3" name="Google Shape;2193;p136"/>
          <p:cNvSpPr/>
          <p:nvPr/>
        </p:nvSpPr>
        <p:spPr>
          <a:xfrm>
            <a:off x="4630402" y="1687050"/>
            <a:ext cx="1985400" cy="1985400"/>
          </a:xfrm>
          <a:prstGeom prst="rect">
            <a:avLst/>
          </a:prstGeom>
          <a:solidFill>
            <a:srgbClr val="00C7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4" name="Google Shape;2194;p136"/>
          <p:cNvSpPr/>
          <p:nvPr/>
        </p:nvSpPr>
        <p:spPr>
          <a:xfrm>
            <a:off x="6732606" y="1687050"/>
            <a:ext cx="1985400" cy="1985400"/>
          </a:xfrm>
          <a:prstGeom prst="rect">
            <a:avLst/>
          </a:prstGeom>
          <a:solidFill>
            <a:srgbClr val="AADC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95" name="Google Shape;2195;p136"/>
          <p:cNvGrpSpPr/>
          <p:nvPr/>
        </p:nvGrpSpPr>
        <p:grpSpPr>
          <a:xfrm>
            <a:off x="2252708" y="2450242"/>
            <a:ext cx="459000" cy="459000"/>
            <a:chOff x="4898908" y="4195167"/>
            <a:chExt cx="459000" cy="459000"/>
          </a:xfrm>
        </p:grpSpPr>
        <p:sp>
          <p:nvSpPr>
            <p:cNvPr id="2196" name="Google Shape;2196;p136"/>
            <p:cNvSpPr/>
            <p:nvPr/>
          </p:nvSpPr>
          <p:spPr>
            <a:xfrm>
              <a:off x="4898908" y="4195167"/>
              <a:ext cx="459000" cy="459000"/>
            </a:xfrm>
            <a:prstGeom prst="ellipse">
              <a:avLst/>
            </a:prstGeom>
            <a:solidFill>
              <a:srgbClr val="F2F2F2"/>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82D49"/>
                </a:solidFill>
                <a:latin typeface="Arial"/>
                <a:ea typeface="Arial"/>
                <a:cs typeface="Arial"/>
                <a:sym typeface="Arial"/>
              </a:endParaRPr>
            </a:p>
          </p:txBody>
        </p:sp>
        <p:sp>
          <p:nvSpPr>
            <p:cNvPr id="2197" name="Google Shape;2197;p136"/>
            <p:cNvSpPr/>
            <p:nvPr/>
          </p:nvSpPr>
          <p:spPr>
            <a:xfrm>
              <a:off x="5101067" y="4330887"/>
              <a:ext cx="93400" cy="187578"/>
            </a:xfrm>
            <a:custGeom>
              <a:rect b="b" l="l" r="r" t="t"/>
              <a:pathLst>
                <a:path extrusionOk="0" fill="none" h="206130" w="102637">
                  <a:moveTo>
                    <a:pt x="0" y="1"/>
                  </a:moveTo>
                  <a:lnTo>
                    <a:pt x="102637" y="103065"/>
                  </a:lnTo>
                  <a:lnTo>
                    <a:pt x="0" y="206129"/>
                  </a:lnTo>
                </a:path>
              </a:pathLst>
            </a:custGeom>
            <a:noFill/>
            <a:ln cap="rnd" cmpd="sng" w="19050">
              <a:solidFill>
                <a:srgbClr val="082D4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98" name="Google Shape;2198;p136"/>
          <p:cNvGrpSpPr/>
          <p:nvPr/>
        </p:nvGrpSpPr>
        <p:grpSpPr>
          <a:xfrm>
            <a:off x="4342508" y="2450242"/>
            <a:ext cx="459000" cy="459000"/>
            <a:chOff x="4898908" y="4195167"/>
            <a:chExt cx="459000" cy="459000"/>
          </a:xfrm>
        </p:grpSpPr>
        <p:sp>
          <p:nvSpPr>
            <p:cNvPr id="2199" name="Google Shape;2199;p136"/>
            <p:cNvSpPr/>
            <p:nvPr/>
          </p:nvSpPr>
          <p:spPr>
            <a:xfrm>
              <a:off x="4898908" y="4195167"/>
              <a:ext cx="459000" cy="459000"/>
            </a:xfrm>
            <a:prstGeom prst="ellipse">
              <a:avLst/>
            </a:prstGeom>
            <a:solidFill>
              <a:srgbClr val="F2F2F2"/>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82D49"/>
                </a:solidFill>
                <a:latin typeface="Arial"/>
                <a:ea typeface="Arial"/>
                <a:cs typeface="Arial"/>
                <a:sym typeface="Arial"/>
              </a:endParaRPr>
            </a:p>
          </p:txBody>
        </p:sp>
        <p:sp>
          <p:nvSpPr>
            <p:cNvPr id="2200" name="Google Shape;2200;p136"/>
            <p:cNvSpPr/>
            <p:nvPr/>
          </p:nvSpPr>
          <p:spPr>
            <a:xfrm>
              <a:off x="5101067" y="4330887"/>
              <a:ext cx="93400" cy="187578"/>
            </a:xfrm>
            <a:custGeom>
              <a:rect b="b" l="l" r="r" t="t"/>
              <a:pathLst>
                <a:path extrusionOk="0" fill="none" h="206130" w="102637">
                  <a:moveTo>
                    <a:pt x="0" y="1"/>
                  </a:moveTo>
                  <a:lnTo>
                    <a:pt x="102637" y="103065"/>
                  </a:lnTo>
                  <a:lnTo>
                    <a:pt x="0" y="206129"/>
                  </a:lnTo>
                </a:path>
              </a:pathLst>
            </a:custGeom>
            <a:noFill/>
            <a:ln cap="rnd" cmpd="sng" w="19050">
              <a:solidFill>
                <a:srgbClr val="082D4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01" name="Google Shape;2201;p136"/>
          <p:cNvGrpSpPr/>
          <p:nvPr/>
        </p:nvGrpSpPr>
        <p:grpSpPr>
          <a:xfrm>
            <a:off x="6432308" y="2450242"/>
            <a:ext cx="459000" cy="459000"/>
            <a:chOff x="4898908" y="4195167"/>
            <a:chExt cx="459000" cy="459000"/>
          </a:xfrm>
        </p:grpSpPr>
        <p:sp>
          <p:nvSpPr>
            <p:cNvPr id="2202" name="Google Shape;2202;p136"/>
            <p:cNvSpPr/>
            <p:nvPr/>
          </p:nvSpPr>
          <p:spPr>
            <a:xfrm>
              <a:off x="4898908" y="4195167"/>
              <a:ext cx="459000" cy="459000"/>
            </a:xfrm>
            <a:prstGeom prst="ellipse">
              <a:avLst/>
            </a:prstGeom>
            <a:solidFill>
              <a:srgbClr val="F2F2F2"/>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82D49"/>
                </a:solidFill>
                <a:latin typeface="Arial"/>
                <a:ea typeface="Arial"/>
                <a:cs typeface="Arial"/>
                <a:sym typeface="Arial"/>
              </a:endParaRPr>
            </a:p>
          </p:txBody>
        </p:sp>
        <p:sp>
          <p:nvSpPr>
            <p:cNvPr id="2203" name="Google Shape;2203;p136"/>
            <p:cNvSpPr/>
            <p:nvPr/>
          </p:nvSpPr>
          <p:spPr>
            <a:xfrm>
              <a:off x="5101067" y="4330887"/>
              <a:ext cx="93400" cy="187578"/>
            </a:xfrm>
            <a:custGeom>
              <a:rect b="b" l="l" r="r" t="t"/>
              <a:pathLst>
                <a:path extrusionOk="0" fill="none" h="206130" w="102637">
                  <a:moveTo>
                    <a:pt x="0" y="1"/>
                  </a:moveTo>
                  <a:lnTo>
                    <a:pt x="102637" y="103065"/>
                  </a:lnTo>
                  <a:lnTo>
                    <a:pt x="0" y="206129"/>
                  </a:lnTo>
                </a:path>
              </a:pathLst>
            </a:custGeom>
            <a:noFill/>
            <a:ln cap="rnd" cmpd="sng" w="19050">
              <a:solidFill>
                <a:srgbClr val="082D4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04" name="Google Shape;2204;p136"/>
          <p:cNvSpPr txBox="1"/>
          <p:nvPr/>
        </p:nvSpPr>
        <p:spPr>
          <a:xfrm>
            <a:off x="537875" y="2459250"/>
            <a:ext cx="1731300" cy="4464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lt1"/>
              </a:solidFill>
              <a:latin typeface="Roboto Light"/>
              <a:ea typeface="Roboto Light"/>
              <a:cs typeface="Roboto Light"/>
              <a:sym typeface="Roboto Light"/>
            </a:endParaRPr>
          </a:p>
        </p:txBody>
      </p:sp>
      <p:sp>
        <p:nvSpPr>
          <p:cNvPr id="2205" name="Google Shape;2205;p136"/>
          <p:cNvSpPr txBox="1"/>
          <p:nvPr/>
        </p:nvSpPr>
        <p:spPr>
          <a:xfrm>
            <a:off x="2702913" y="2459250"/>
            <a:ext cx="1731300" cy="4464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Roboto Light"/>
              <a:ea typeface="Roboto Light"/>
              <a:cs typeface="Roboto Light"/>
              <a:sym typeface="Roboto Light"/>
            </a:endParaRPr>
          </a:p>
        </p:txBody>
      </p:sp>
      <p:sp>
        <p:nvSpPr>
          <p:cNvPr id="2206" name="Google Shape;2206;p136"/>
          <p:cNvSpPr txBox="1"/>
          <p:nvPr/>
        </p:nvSpPr>
        <p:spPr>
          <a:xfrm>
            <a:off x="6891288" y="2459250"/>
            <a:ext cx="1731300" cy="4464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Roboto Light"/>
              <a:ea typeface="Roboto Light"/>
              <a:cs typeface="Roboto Light"/>
              <a:sym typeface="Roboto Light"/>
            </a:endParaRPr>
          </a:p>
        </p:txBody>
      </p:sp>
      <p:sp>
        <p:nvSpPr>
          <p:cNvPr id="2207" name="Google Shape;2207;p136"/>
          <p:cNvSpPr txBox="1"/>
          <p:nvPr/>
        </p:nvSpPr>
        <p:spPr>
          <a:xfrm>
            <a:off x="4757438" y="2459250"/>
            <a:ext cx="1731300" cy="4464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Roboto Light"/>
              <a:ea typeface="Roboto Light"/>
              <a:cs typeface="Roboto Light"/>
              <a:sym typeface="Roboto Light"/>
            </a:endParaRPr>
          </a:p>
        </p:txBody>
      </p:sp>
      <p:sp>
        <p:nvSpPr>
          <p:cNvPr id="2208" name="Google Shape;2208;p136"/>
          <p:cNvSpPr txBox="1"/>
          <p:nvPr>
            <p:ph type="title"/>
          </p:nvPr>
        </p:nvSpPr>
        <p:spPr>
          <a:xfrm>
            <a:off x="50" y="127400"/>
            <a:ext cx="9144000" cy="393600"/>
          </a:xfrm>
          <a:prstGeom prst="rect">
            <a:avLst/>
          </a:prstGeom>
          <a:noFill/>
          <a:ln>
            <a:noFill/>
          </a:ln>
        </p:spPr>
        <p:txBody>
          <a:bodyPr anchorCtr="0" anchor="t" bIns="91425" lIns="365750"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09" name="Google Shape;2209;p136"/>
          <p:cNvSpPr txBox="1"/>
          <p:nvPr>
            <p:ph idx="2" type="title"/>
          </p:nvPr>
        </p:nvSpPr>
        <p:spPr>
          <a:xfrm>
            <a:off x="-6000" y="478650"/>
            <a:ext cx="9168600" cy="323100"/>
          </a:xfrm>
          <a:prstGeom prst="rect">
            <a:avLst/>
          </a:prstGeom>
          <a:noFill/>
          <a:ln>
            <a:noFill/>
          </a:ln>
        </p:spPr>
        <p:txBody>
          <a:bodyPr anchorCtr="0" anchor="t" bIns="91425" lIns="365750" spcFirstLastPara="1" rIns="91425" wrap="square" tIns="91425">
            <a:no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27">
    <p:spTree>
      <p:nvGrpSpPr>
        <p:cNvPr id="2210" name="Shape 2210"/>
        <p:cNvGrpSpPr/>
        <p:nvPr/>
      </p:nvGrpSpPr>
      <p:grpSpPr>
        <a:xfrm>
          <a:off x="0" y="0"/>
          <a:ext cx="0" cy="0"/>
          <a:chOff x="0" y="0"/>
          <a:chExt cx="0" cy="0"/>
        </a:xfrm>
      </p:grpSpPr>
      <p:sp>
        <p:nvSpPr>
          <p:cNvPr id="2211" name="Google Shape;2211;p137"/>
          <p:cNvSpPr/>
          <p:nvPr/>
        </p:nvSpPr>
        <p:spPr>
          <a:xfrm flipH="1">
            <a:off x="6333225" y="1422943"/>
            <a:ext cx="2428500" cy="31785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137"/>
          <p:cNvSpPr txBox="1"/>
          <p:nvPr/>
        </p:nvSpPr>
        <p:spPr>
          <a:xfrm>
            <a:off x="6359750" y="1907245"/>
            <a:ext cx="2371500" cy="26943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Light"/>
              <a:ea typeface="Roboto Light"/>
              <a:cs typeface="Roboto Light"/>
              <a:sym typeface="Roboto Light"/>
            </a:endParaRPr>
          </a:p>
        </p:txBody>
      </p:sp>
      <p:sp>
        <p:nvSpPr>
          <p:cNvPr id="2213" name="Google Shape;2213;p137"/>
          <p:cNvSpPr/>
          <p:nvPr/>
        </p:nvSpPr>
        <p:spPr>
          <a:xfrm>
            <a:off x="6332699" y="1345100"/>
            <a:ext cx="2427300" cy="476700"/>
          </a:xfrm>
          <a:prstGeom prst="roundRect">
            <a:avLst>
              <a:gd fmla="val 13342" name="adj"/>
            </a:avLst>
          </a:prstGeom>
          <a:solidFill>
            <a:srgbClr val="0434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Roboto Light"/>
              <a:ea typeface="Roboto Light"/>
              <a:cs typeface="Roboto Light"/>
              <a:sym typeface="Roboto Light"/>
            </a:endParaRPr>
          </a:p>
        </p:txBody>
      </p:sp>
      <p:sp>
        <p:nvSpPr>
          <p:cNvPr id="2214" name="Google Shape;2214;p13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Roboto"/>
                <a:ea typeface="Roboto"/>
                <a:cs typeface="Roboto"/>
                <a:sym typeface="Roboto"/>
              </a:rPr>
              <a:t>‹#›</a:t>
            </a:fld>
            <a:endParaRPr b="0" i="0" sz="600" u="none" cap="none" strike="noStrike">
              <a:solidFill>
                <a:srgbClr val="000000"/>
              </a:solidFill>
              <a:latin typeface="Roboto"/>
              <a:ea typeface="Roboto"/>
              <a:cs typeface="Roboto"/>
              <a:sym typeface="Roboto"/>
            </a:endParaRPr>
          </a:p>
        </p:txBody>
      </p:sp>
      <p:sp>
        <p:nvSpPr>
          <p:cNvPr id="2215" name="Google Shape;2215;p137"/>
          <p:cNvSpPr/>
          <p:nvPr/>
        </p:nvSpPr>
        <p:spPr>
          <a:xfrm flipH="1">
            <a:off x="467725" y="1422048"/>
            <a:ext cx="2428500" cy="31785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6" name="Google Shape;2216;p137"/>
          <p:cNvSpPr txBox="1"/>
          <p:nvPr/>
        </p:nvSpPr>
        <p:spPr>
          <a:xfrm>
            <a:off x="494250" y="1906474"/>
            <a:ext cx="2371500" cy="26943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Light"/>
              <a:ea typeface="Roboto Light"/>
              <a:cs typeface="Roboto Light"/>
              <a:sym typeface="Roboto Light"/>
            </a:endParaRPr>
          </a:p>
        </p:txBody>
      </p:sp>
      <p:sp>
        <p:nvSpPr>
          <p:cNvPr id="2217" name="Google Shape;2217;p137"/>
          <p:cNvSpPr/>
          <p:nvPr/>
        </p:nvSpPr>
        <p:spPr>
          <a:xfrm>
            <a:off x="468324" y="1345100"/>
            <a:ext cx="2427300" cy="476700"/>
          </a:xfrm>
          <a:prstGeom prst="roundRect">
            <a:avLst>
              <a:gd fmla="val 13342" name="adj"/>
            </a:avLst>
          </a:prstGeom>
          <a:solidFill>
            <a:srgbClr val="2E5E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Roboto"/>
              <a:ea typeface="Roboto"/>
              <a:cs typeface="Roboto"/>
              <a:sym typeface="Roboto"/>
            </a:endParaRPr>
          </a:p>
        </p:txBody>
      </p:sp>
      <p:sp>
        <p:nvSpPr>
          <p:cNvPr id="2218" name="Google Shape;2218;p137"/>
          <p:cNvSpPr/>
          <p:nvPr/>
        </p:nvSpPr>
        <p:spPr>
          <a:xfrm flipH="1">
            <a:off x="3405788" y="1422048"/>
            <a:ext cx="2428500" cy="31785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9" name="Google Shape;2219;p137"/>
          <p:cNvSpPr txBox="1"/>
          <p:nvPr/>
        </p:nvSpPr>
        <p:spPr>
          <a:xfrm>
            <a:off x="3432313" y="1906486"/>
            <a:ext cx="2371500" cy="26943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Light"/>
              <a:ea typeface="Roboto Light"/>
              <a:cs typeface="Roboto Light"/>
              <a:sym typeface="Roboto Light"/>
            </a:endParaRPr>
          </a:p>
        </p:txBody>
      </p:sp>
      <p:sp>
        <p:nvSpPr>
          <p:cNvPr id="2220" name="Google Shape;2220;p137"/>
          <p:cNvSpPr txBox="1"/>
          <p:nvPr/>
        </p:nvSpPr>
        <p:spPr>
          <a:xfrm>
            <a:off x="3366713" y="1345000"/>
            <a:ext cx="2342400" cy="476700"/>
          </a:xfrm>
          <a:prstGeom prst="rect">
            <a:avLst/>
          </a:prstGeom>
          <a:noFill/>
          <a:ln>
            <a:noFill/>
          </a:ln>
        </p:spPr>
        <p:txBody>
          <a:bodyPr anchorCtr="0" anchor="t" bIns="91425" lIns="137150"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8363B"/>
              </a:solidFill>
              <a:latin typeface="Roboto Medium"/>
              <a:ea typeface="Roboto Medium"/>
              <a:cs typeface="Roboto Medium"/>
              <a:sym typeface="Roboto Medium"/>
            </a:endParaRPr>
          </a:p>
        </p:txBody>
      </p:sp>
      <p:sp>
        <p:nvSpPr>
          <p:cNvPr id="2221" name="Google Shape;2221;p137"/>
          <p:cNvSpPr txBox="1"/>
          <p:nvPr/>
        </p:nvSpPr>
        <p:spPr>
          <a:xfrm>
            <a:off x="6304775" y="1345000"/>
            <a:ext cx="2323800" cy="476700"/>
          </a:xfrm>
          <a:prstGeom prst="rect">
            <a:avLst/>
          </a:prstGeom>
          <a:noFill/>
          <a:ln>
            <a:noFill/>
          </a:ln>
        </p:spPr>
        <p:txBody>
          <a:bodyPr anchorCtr="0" anchor="t" bIns="91425" lIns="137150"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p:txBody>
      </p:sp>
      <p:sp>
        <p:nvSpPr>
          <p:cNvPr id="2222" name="Google Shape;2222;p137"/>
          <p:cNvSpPr/>
          <p:nvPr/>
        </p:nvSpPr>
        <p:spPr>
          <a:xfrm>
            <a:off x="3399112" y="1345100"/>
            <a:ext cx="2427300" cy="476700"/>
          </a:xfrm>
          <a:prstGeom prst="roundRect">
            <a:avLst>
              <a:gd fmla="val 13342" name="adj"/>
            </a:avLst>
          </a:pr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Roboto"/>
              <a:ea typeface="Roboto"/>
              <a:cs typeface="Roboto"/>
              <a:sym typeface="Roboto"/>
            </a:endParaRPr>
          </a:p>
        </p:txBody>
      </p:sp>
      <p:sp>
        <p:nvSpPr>
          <p:cNvPr id="2223" name="Google Shape;2223;p137"/>
          <p:cNvSpPr txBox="1"/>
          <p:nvPr>
            <p:ph type="title"/>
          </p:nvPr>
        </p:nvSpPr>
        <p:spPr>
          <a:xfrm>
            <a:off x="50" y="127400"/>
            <a:ext cx="9144000" cy="393600"/>
          </a:xfrm>
          <a:prstGeom prst="rect">
            <a:avLst/>
          </a:prstGeom>
          <a:noFill/>
          <a:ln>
            <a:noFill/>
          </a:ln>
        </p:spPr>
        <p:txBody>
          <a:bodyPr anchorCtr="0" anchor="t" bIns="91425" lIns="365750"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24" name="Google Shape;2224;p137"/>
          <p:cNvSpPr txBox="1"/>
          <p:nvPr>
            <p:ph idx="2" type="title"/>
          </p:nvPr>
        </p:nvSpPr>
        <p:spPr>
          <a:xfrm>
            <a:off x="-6000" y="478650"/>
            <a:ext cx="9168600" cy="323100"/>
          </a:xfrm>
          <a:prstGeom prst="rect">
            <a:avLst/>
          </a:prstGeom>
          <a:noFill/>
          <a:ln>
            <a:noFill/>
          </a:ln>
        </p:spPr>
        <p:txBody>
          <a:bodyPr anchorCtr="0" anchor="t" bIns="91425" lIns="365750" spcFirstLastPara="1" rIns="91425" wrap="square" tIns="91425">
            <a:no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p:cSld name="CUSTOM_27_1">
    <p:spTree>
      <p:nvGrpSpPr>
        <p:cNvPr id="2225" name="Shape 2225"/>
        <p:cNvGrpSpPr/>
        <p:nvPr/>
      </p:nvGrpSpPr>
      <p:grpSpPr>
        <a:xfrm>
          <a:off x="0" y="0"/>
          <a:ext cx="0" cy="0"/>
          <a:chOff x="0" y="0"/>
          <a:chExt cx="0" cy="0"/>
        </a:xfrm>
      </p:grpSpPr>
      <p:sp>
        <p:nvSpPr>
          <p:cNvPr id="2226" name="Google Shape;2226;p138"/>
          <p:cNvSpPr/>
          <p:nvPr/>
        </p:nvSpPr>
        <p:spPr>
          <a:xfrm flipH="1">
            <a:off x="511766" y="1783100"/>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27" name="Google Shape;2227;p138"/>
          <p:cNvGrpSpPr/>
          <p:nvPr/>
        </p:nvGrpSpPr>
        <p:grpSpPr>
          <a:xfrm>
            <a:off x="511772" y="1190428"/>
            <a:ext cx="533372" cy="533480"/>
            <a:chOff x="457200" y="1378813"/>
            <a:chExt cx="695400" cy="695450"/>
          </a:xfrm>
        </p:grpSpPr>
        <p:sp>
          <p:nvSpPr>
            <p:cNvPr id="2228" name="Google Shape;2228;p1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Roboto Light"/>
                  <a:ea typeface="Roboto Light"/>
                  <a:cs typeface="Roboto Light"/>
                  <a:sym typeface="Roboto Light"/>
                </a:rPr>
                <a:t>01</a:t>
              </a:r>
              <a:endParaRPr b="0" i="0" sz="2100" u="none" cap="none" strike="noStrike">
                <a:solidFill>
                  <a:srgbClr val="000000"/>
                </a:solidFill>
                <a:latin typeface="Roboto Light"/>
                <a:ea typeface="Roboto Light"/>
                <a:cs typeface="Roboto Light"/>
                <a:sym typeface="Roboto Light"/>
              </a:endParaRPr>
            </a:p>
          </p:txBody>
        </p:sp>
        <p:sp>
          <p:nvSpPr>
            <p:cNvPr id="2229" name="Google Shape;2229;p138"/>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30" name="Google Shape;2230;p138"/>
          <p:cNvGrpSpPr/>
          <p:nvPr/>
        </p:nvGrpSpPr>
        <p:grpSpPr>
          <a:xfrm>
            <a:off x="3283547" y="1190428"/>
            <a:ext cx="533372" cy="533480"/>
            <a:chOff x="457200" y="1378813"/>
            <a:chExt cx="695400" cy="695450"/>
          </a:xfrm>
        </p:grpSpPr>
        <p:sp>
          <p:nvSpPr>
            <p:cNvPr id="2231" name="Google Shape;2231;p1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02</a:t>
              </a:r>
              <a:endParaRPr b="0" i="0" sz="2100" u="none" cap="none" strike="noStrike">
                <a:solidFill>
                  <a:srgbClr val="FFFFFF"/>
                </a:solidFill>
                <a:latin typeface="Roboto Light"/>
                <a:ea typeface="Roboto Light"/>
                <a:cs typeface="Roboto Light"/>
                <a:sym typeface="Roboto Light"/>
              </a:endParaRPr>
            </a:p>
          </p:txBody>
        </p:sp>
        <p:sp>
          <p:nvSpPr>
            <p:cNvPr id="2232" name="Google Shape;2232;p138"/>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2233" name="Google Shape;2233;p138"/>
          <p:cNvSpPr/>
          <p:nvPr/>
        </p:nvSpPr>
        <p:spPr>
          <a:xfrm flipH="1">
            <a:off x="3283541" y="1783100"/>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34" name="Google Shape;2234;p138"/>
          <p:cNvGrpSpPr/>
          <p:nvPr/>
        </p:nvGrpSpPr>
        <p:grpSpPr>
          <a:xfrm>
            <a:off x="6188672" y="1191178"/>
            <a:ext cx="533372" cy="533480"/>
            <a:chOff x="457200" y="1378813"/>
            <a:chExt cx="695400" cy="695450"/>
          </a:xfrm>
        </p:grpSpPr>
        <p:sp>
          <p:nvSpPr>
            <p:cNvPr id="2235" name="Google Shape;2235;p138"/>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03</a:t>
              </a:r>
              <a:endParaRPr b="0" i="0" sz="2100" u="none" cap="none" strike="noStrike">
                <a:solidFill>
                  <a:srgbClr val="FFFFFF"/>
                </a:solidFill>
                <a:latin typeface="Roboto Light"/>
                <a:ea typeface="Roboto Light"/>
                <a:cs typeface="Roboto Light"/>
                <a:sym typeface="Roboto Light"/>
              </a:endParaRPr>
            </a:p>
          </p:txBody>
        </p:sp>
        <p:sp>
          <p:nvSpPr>
            <p:cNvPr id="2236" name="Google Shape;2236;p138"/>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2237" name="Google Shape;2237;p138"/>
          <p:cNvSpPr/>
          <p:nvPr/>
        </p:nvSpPr>
        <p:spPr>
          <a:xfrm flipH="1">
            <a:off x="6188666" y="1783850"/>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8" name="Google Shape;2238;p138"/>
          <p:cNvSpPr txBox="1"/>
          <p:nvPr>
            <p:ph type="title"/>
          </p:nvPr>
        </p:nvSpPr>
        <p:spPr>
          <a:xfrm>
            <a:off x="50" y="127400"/>
            <a:ext cx="9144000" cy="393600"/>
          </a:xfrm>
          <a:prstGeom prst="rect">
            <a:avLst/>
          </a:prstGeom>
          <a:noFill/>
          <a:ln>
            <a:noFill/>
          </a:ln>
        </p:spPr>
        <p:txBody>
          <a:bodyPr anchorCtr="0" anchor="t" bIns="91425" lIns="365750"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39" name="Google Shape;2239;p138"/>
          <p:cNvSpPr txBox="1"/>
          <p:nvPr>
            <p:ph idx="2" type="title"/>
          </p:nvPr>
        </p:nvSpPr>
        <p:spPr>
          <a:xfrm>
            <a:off x="-6000" y="478650"/>
            <a:ext cx="9168600" cy="323100"/>
          </a:xfrm>
          <a:prstGeom prst="rect">
            <a:avLst/>
          </a:prstGeom>
          <a:noFill/>
          <a:ln>
            <a:noFill/>
          </a:ln>
        </p:spPr>
        <p:txBody>
          <a:bodyPr anchorCtr="0" anchor="t" bIns="91425" lIns="365750" spcFirstLastPara="1" rIns="91425" wrap="square" tIns="91425">
            <a:no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6">
  <p:cSld name="CUSTOM_28">
    <p:spTree>
      <p:nvGrpSpPr>
        <p:cNvPr id="2240" name="Shape 2240"/>
        <p:cNvGrpSpPr/>
        <p:nvPr/>
      </p:nvGrpSpPr>
      <p:grpSpPr>
        <a:xfrm>
          <a:off x="0" y="0"/>
          <a:ext cx="0" cy="0"/>
          <a:chOff x="0" y="0"/>
          <a:chExt cx="0" cy="0"/>
        </a:xfrm>
      </p:grpSpPr>
      <p:sp>
        <p:nvSpPr>
          <p:cNvPr id="2241" name="Google Shape;2241;p139"/>
          <p:cNvSpPr/>
          <p:nvPr/>
        </p:nvSpPr>
        <p:spPr>
          <a:xfrm>
            <a:off x="457160" y="1292968"/>
            <a:ext cx="3848100" cy="476700"/>
          </a:xfrm>
          <a:prstGeom prst="roundRect">
            <a:avLst>
              <a:gd fmla="val 16667" name="adj"/>
            </a:avLst>
          </a:prstGeom>
          <a:solidFill>
            <a:srgbClr val="2E5E7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rgbClr val="FFFFFF"/>
              </a:solidFill>
              <a:latin typeface="Roboto Light"/>
              <a:ea typeface="Roboto Light"/>
              <a:cs typeface="Roboto Light"/>
              <a:sym typeface="Roboto Light"/>
            </a:endParaRPr>
          </a:p>
        </p:txBody>
      </p:sp>
      <p:sp>
        <p:nvSpPr>
          <p:cNvPr id="2242" name="Google Shape;2242;p139"/>
          <p:cNvSpPr/>
          <p:nvPr/>
        </p:nvSpPr>
        <p:spPr>
          <a:xfrm rot="10800000">
            <a:off x="593369" y="1681756"/>
            <a:ext cx="261029" cy="144694"/>
          </a:xfrm>
          <a:prstGeom prst="flowChartExtract">
            <a:avLst/>
          </a:prstGeom>
          <a:solidFill>
            <a:srgbClr val="2E5E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243" name="Google Shape;2243;p139"/>
          <p:cNvSpPr/>
          <p:nvPr/>
        </p:nvSpPr>
        <p:spPr>
          <a:xfrm>
            <a:off x="4876760" y="1276405"/>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Roboto Light"/>
              <a:ea typeface="Roboto Light"/>
              <a:cs typeface="Roboto Light"/>
              <a:sym typeface="Roboto Light"/>
            </a:endParaRPr>
          </a:p>
        </p:txBody>
      </p:sp>
      <p:sp>
        <p:nvSpPr>
          <p:cNvPr id="2244" name="Google Shape;2244;p139"/>
          <p:cNvSpPr/>
          <p:nvPr/>
        </p:nvSpPr>
        <p:spPr>
          <a:xfrm rot="10800000">
            <a:off x="5012969" y="1665193"/>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5" name="Google Shape;2245;p139"/>
          <p:cNvSpPr txBox="1"/>
          <p:nvPr/>
        </p:nvSpPr>
        <p:spPr>
          <a:xfrm>
            <a:off x="457150" y="1304805"/>
            <a:ext cx="3848100" cy="476700"/>
          </a:xfrm>
          <a:prstGeom prst="rect">
            <a:avLst/>
          </a:prstGeom>
          <a:noFill/>
          <a:ln>
            <a:noFill/>
          </a:ln>
        </p:spPr>
        <p:txBody>
          <a:bodyPr anchorCtr="0" anchor="t" bIns="0" lIns="182875" spcFirstLastPara="1" rIns="0"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Roboto Light"/>
              <a:ea typeface="Roboto Light"/>
              <a:cs typeface="Roboto Light"/>
              <a:sym typeface="Roboto Light"/>
            </a:endParaRPr>
          </a:p>
        </p:txBody>
      </p:sp>
      <p:sp>
        <p:nvSpPr>
          <p:cNvPr id="2246" name="Google Shape;2246;p139"/>
          <p:cNvSpPr txBox="1"/>
          <p:nvPr/>
        </p:nvSpPr>
        <p:spPr>
          <a:xfrm>
            <a:off x="4876750" y="1292943"/>
            <a:ext cx="3848100" cy="476700"/>
          </a:xfrm>
          <a:prstGeom prst="rect">
            <a:avLst/>
          </a:prstGeom>
          <a:noFill/>
          <a:ln>
            <a:noFill/>
          </a:ln>
        </p:spPr>
        <p:txBody>
          <a:bodyPr anchorCtr="0" anchor="t" bIns="0" lIns="182875" spcFirstLastPara="1" rIns="0"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Roboto Light"/>
              <a:ea typeface="Roboto Light"/>
              <a:cs typeface="Roboto Light"/>
              <a:sym typeface="Roboto Light"/>
            </a:endParaRPr>
          </a:p>
        </p:txBody>
      </p:sp>
      <p:sp>
        <p:nvSpPr>
          <p:cNvPr id="2247" name="Google Shape;2247;p139"/>
          <p:cNvSpPr txBox="1"/>
          <p:nvPr>
            <p:ph type="title"/>
          </p:nvPr>
        </p:nvSpPr>
        <p:spPr>
          <a:xfrm>
            <a:off x="542175" y="1329825"/>
            <a:ext cx="3649200" cy="393600"/>
          </a:xfrm>
          <a:prstGeom prst="rect">
            <a:avLst/>
          </a:prstGeom>
          <a:noFill/>
          <a:ln>
            <a:noFill/>
          </a:ln>
        </p:spPr>
        <p:txBody>
          <a:bodyPr anchorCtr="0" anchor="t" bIns="91425" lIns="365750" spcFirstLastPara="1" rIns="91425" wrap="square" tIns="91425">
            <a:noAutofit/>
          </a:bodyPr>
          <a:lstStyle>
            <a:lvl1pPr lvl="0" algn="l">
              <a:lnSpc>
                <a:spcPct val="100000"/>
              </a:lnSpc>
              <a:spcBef>
                <a:spcPts val="0"/>
              </a:spcBef>
              <a:spcAft>
                <a:spcPts val="0"/>
              </a:spcAft>
              <a:buClr>
                <a:schemeClr val="lt1"/>
              </a:buClr>
              <a:buSzPts val="1800"/>
              <a:buFont typeface="Roboto Light"/>
              <a:buNone/>
              <a:defRPr b="0" sz="1800">
                <a:solidFill>
                  <a:schemeClr val="lt1"/>
                </a:solidFill>
                <a:latin typeface="Roboto Light"/>
                <a:ea typeface="Roboto Light"/>
                <a:cs typeface="Roboto Light"/>
                <a:sym typeface="Roboto Light"/>
              </a:defRPr>
            </a:lvl1pPr>
            <a:lvl2pPr lvl="1" algn="l">
              <a:lnSpc>
                <a:spcPct val="100000"/>
              </a:lnSpc>
              <a:spcBef>
                <a:spcPts val="0"/>
              </a:spcBef>
              <a:spcAft>
                <a:spcPts val="0"/>
              </a:spcAft>
              <a:buSzPts val="2800"/>
              <a:buNone/>
              <a:defRPr>
                <a:latin typeface="Roboto Light"/>
                <a:ea typeface="Roboto Light"/>
                <a:cs typeface="Roboto Light"/>
                <a:sym typeface="Roboto Light"/>
              </a:defRPr>
            </a:lvl2pPr>
            <a:lvl3pPr lvl="2" algn="l">
              <a:lnSpc>
                <a:spcPct val="100000"/>
              </a:lnSpc>
              <a:spcBef>
                <a:spcPts val="0"/>
              </a:spcBef>
              <a:spcAft>
                <a:spcPts val="0"/>
              </a:spcAft>
              <a:buSzPts val="2800"/>
              <a:buNone/>
              <a:defRPr>
                <a:latin typeface="Roboto Light"/>
                <a:ea typeface="Roboto Light"/>
                <a:cs typeface="Roboto Light"/>
                <a:sym typeface="Roboto Light"/>
              </a:defRPr>
            </a:lvl3pPr>
            <a:lvl4pPr lvl="3" algn="l">
              <a:lnSpc>
                <a:spcPct val="100000"/>
              </a:lnSpc>
              <a:spcBef>
                <a:spcPts val="0"/>
              </a:spcBef>
              <a:spcAft>
                <a:spcPts val="0"/>
              </a:spcAft>
              <a:buSzPts val="2800"/>
              <a:buNone/>
              <a:defRPr>
                <a:latin typeface="Roboto Light"/>
                <a:ea typeface="Roboto Light"/>
                <a:cs typeface="Roboto Light"/>
                <a:sym typeface="Roboto Light"/>
              </a:defRPr>
            </a:lvl4pPr>
            <a:lvl5pPr lvl="4" algn="l">
              <a:lnSpc>
                <a:spcPct val="100000"/>
              </a:lnSpc>
              <a:spcBef>
                <a:spcPts val="0"/>
              </a:spcBef>
              <a:spcAft>
                <a:spcPts val="0"/>
              </a:spcAft>
              <a:buSzPts val="2800"/>
              <a:buNone/>
              <a:defRPr>
                <a:latin typeface="Roboto Light"/>
                <a:ea typeface="Roboto Light"/>
                <a:cs typeface="Roboto Light"/>
                <a:sym typeface="Roboto Light"/>
              </a:defRPr>
            </a:lvl5pPr>
            <a:lvl6pPr lvl="5" algn="l">
              <a:lnSpc>
                <a:spcPct val="100000"/>
              </a:lnSpc>
              <a:spcBef>
                <a:spcPts val="0"/>
              </a:spcBef>
              <a:spcAft>
                <a:spcPts val="0"/>
              </a:spcAft>
              <a:buSzPts val="2800"/>
              <a:buNone/>
              <a:defRPr>
                <a:latin typeface="Roboto Light"/>
                <a:ea typeface="Roboto Light"/>
                <a:cs typeface="Roboto Light"/>
                <a:sym typeface="Roboto Light"/>
              </a:defRPr>
            </a:lvl6pPr>
            <a:lvl7pPr lvl="6" algn="l">
              <a:lnSpc>
                <a:spcPct val="100000"/>
              </a:lnSpc>
              <a:spcBef>
                <a:spcPts val="0"/>
              </a:spcBef>
              <a:spcAft>
                <a:spcPts val="0"/>
              </a:spcAft>
              <a:buSzPts val="2800"/>
              <a:buNone/>
              <a:defRPr>
                <a:latin typeface="Roboto Light"/>
                <a:ea typeface="Roboto Light"/>
                <a:cs typeface="Roboto Light"/>
                <a:sym typeface="Roboto Light"/>
              </a:defRPr>
            </a:lvl7pPr>
            <a:lvl8pPr lvl="7" algn="l">
              <a:lnSpc>
                <a:spcPct val="100000"/>
              </a:lnSpc>
              <a:spcBef>
                <a:spcPts val="0"/>
              </a:spcBef>
              <a:spcAft>
                <a:spcPts val="0"/>
              </a:spcAft>
              <a:buSzPts val="2800"/>
              <a:buNone/>
              <a:defRPr>
                <a:latin typeface="Roboto Light"/>
                <a:ea typeface="Roboto Light"/>
                <a:cs typeface="Roboto Light"/>
                <a:sym typeface="Roboto Light"/>
              </a:defRPr>
            </a:lvl8pPr>
            <a:lvl9pPr lvl="8" algn="l">
              <a:lnSpc>
                <a:spcPct val="100000"/>
              </a:lnSpc>
              <a:spcBef>
                <a:spcPts val="0"/>
              </a:spcBef>
              <a:spcAft>
                <a:spcPts val="0"/>
              </a:spcAft>
              <a:buSzPts val="2800"/>
              <a:buNone/>
              <a:defRPr>
                <a:latin typeface="Roboto Light"/>
                <a:ea typeface="Roboto Light"/>
                <a:cs typeface="Roboto Light"/>
                <a:sym typeface="Roboto Light"/>
              </a:defRPr>
            </a:lvl9pPr>
          </a:lstStyle>
          <a:p/>
        </p:txBody>
      </p:sp>
      <p:sp>
        <p:nvSpPr>
          <p:cNvPr id="2248" name="Google Shape;2248;p139"/>
          <p:cNvSpPr txBox="1"/>
          <p:nvPr>
            <p:ph idx="2" type="title"/>
          </p:nvPr>
        </p:nvSpPr>
        <p:spPr>
          <a:xfrm>
            <a:off x="4976200" y="1329800"/>
            <a:ext cx="3649200" cy="393600"/>
          </a:xfrm>
          <a:prstGeom prst="rect">
            <a:avLst/>
          </a:prstGeom>
          <a:noFill/>
          <a:ln>
            <a:noFill/>
          </a:ln>
        </p:spPr>
        <p:txBody>
          <a:bodyPr anchorCtr="0" anchor="t" bIns="91425" lIns="365750" spcFirstLastPara="1" rIns="91425" wrap="square" tIns="91425">
            <a:noAutofit/>
          </a:bodyPr>
          <a:lstStyle>
            <a:lvl1pPr lvl="0" algn="l">
              <a:lnSpc>
                <a:spcPct val="100000"/>
              </a:lnSpc>
              <a:spcBef>
                <a:spcPts val="0"/>
              </a:spcBef>
              <a:spcAft>
                <a:spcPts val="0"/>
              </a:spcAft>
              <a:buClr>
                <a:schemeClr val="lt1"/>
              </a:buClr>
              <a:buSzPts val="1800"/>
              <a:buFont typeface="Roboto Light"/>
              <a:buNone/>
              <a:defRPr b="0" sz="1800">
                <a:solidFill>
                  <a:schemeClr val="lt1"/>
                </a:solidFill>
                <a:latin typeface="Roboto Light"/>
                <a:ea typeface="Roboto Light"/>
                <a:cs typeface="Roboto Light"/>
                <a:sym typeface="Roboto Light"/>
              </a:defRPr>
            </a:lvl1pPr>
            <a:lvl2pPr lvl="1" algn="l">
              <a:lnSpc>
                <a:spcPct val="100000"/>
              </a:lnSpc>
              <a:spcBef>
                <a:spcPts val="0"/>
              </a:spcBef>
              <a:spcAft>
                <a:spcPts val="0"/>
              </a:spcAft>
              <a:buSzPts val="2800"/>
              <a:buNone/>
              <a:defRPr>
                <a:latin typeface="Roboto Light"/>
                <a:ea typeface="Roboto Light"/>
                <a:cs typeface="Roboto Light"/>
                <a:sym typeface="Roboto Light"/>
              </a:defRPr>
            </a:lvl2pPr>
            <a:lvl3pPr lvl="2" algn="l">
              <a:lnSpc>
                <a:spcPct val="100000"/>
              </a:lnSpc>
              <a:spcBef>
                <a:spcPts val="0"/>
              </a:spcBef>
              <a:spcAft>
                <a:spcPts val="0"/>
              </a:spcAft>
              <a:buSzPts val="2800"/>
              <a:buNone/>
              <a:defRPr>
                <a:latin typeface="Roboto Light"/>
                <a:ea typeface="Roboto Light"/>
                <a:cs typeface="Roboto Light"/>
                <a:sym typeface="Roboto Light"/>
              </a:defRPr>
            </a:lvl3pPr>
            <a:lvl4pPr lvl="3" algn="l">
              <a:lnSpc>
                <a:spcPct val="100000"/>
              </a:lnSpc>
              <a:spcBef>
                <a:spcPts val="0"/>
              </a:spcBef>
              <a:spcAft>
                <a:spcPts val="0"/>
              </a:spcAft>
              <a:buSzPts val="2800"/>
              <a:buNone/>
              <a:defRPr>
                <a:latin typeface="Roboto Light"/>
                <a:ea typeface="Roboto Light"/>
                <a:cs typeface="Roboto Light"/>
                <a:sym typeface="Roboto Light"/>
              </a:defRPr>
            </a:lvl4pPr>
            <a:lvl5pPr lvl="4" algn="l">
              <a:lnSpc>
                <a:spcPct val="100000"/>
              </a:lnSpc>
              <a:spcBef>
                <a:spcPts val="0"/>
              </a:spcBef>
              <a:spcAft>
                <a:spcPts val="0"/>
              </a:spcAft>
              <a:buSzPts val="2800"/>
              <a:buNone/>
              <a:defRPr>
                <a:latin typeface="Roboto Light"/>
                <a:ea typeface="Roboto Light"/>
                <a:cs typeface="Roboto Light"/>
                <a:sym typeface="Roboto Light"/>
              </a:defRPr>
            </a:lvl5pPr>
            <a:lvl6pPr lvl="5" algn="l">
              <a:lnSpc>
                <a:spcPct val="100000"/>
              </a:lnSpc>
              <a:spcBef>
                <a:spcPts val="0"/>
              </a:spcBef>
              <a:spcAft>
                <a:spcPts val="0"/>
              </a:spcAft>
              <a:buSzPts val="2800"/>
              <a:buNone/>
              <a:defRPr>
                <a:latin typeface="Roboto Light"/>
                <a:ea typeface="Roboto Light"/>
                <a:cs typeface="Roboto Light"/>
                <a:sym typeface="Roboto Light"/>
              </a:defRPr>
            </a:lvl6pPr>
            <a:lvl7pPr lvl="6" algn="l">
              <a:lnSpc>
                <a:spcPct val="100000"/>
              </a:lnSpc>
              <a:spcBef>
                <a:spcPts val="0"/>
              </a:spcBef>
              <a:spcAft>
                <a:spcPts val="0"/>
              </a:spcAft>
              <a:buSzPts val="2800"/>
              <a:buNone/>
              <a:defRPr>
                <a:latin typeface="Roboto Light"/>
                <a:ea typeface="Roboto Light"/>
                <a:cs typeface="Roboto Light"/>
                <a:sym typeface="Roboto Light"/>
              </a:defRPr>
            </a:lvl7pPr>
            <a:lvl8pPr lvl="7" algn="l">
              <a:lnSpc>
                <a:spcPct val="100000"/>
              </a:lnSpc>
              <a:spcBef>
                <a:spcPts val="0"/>
              </a:spcBef>
              <a:spcAft>
                <a:spcPts val="0"/>
              </a:spcAft>
              <a:buSzPts val="2800"/>
              <a:buNone/>
              <a:defRPr>
                <a:latin typeface="Roboto Light"/>
                <a:ea typeface="Roboto Light"/>
                <a:cs typeface="Roboto Light"/>
                <a:sym typeface="Roboto Light"/>
              </a:defRPr>
            </a:lvl8pPr>
            <a:lvl9pPr lvl="8" algn="l">
              <a:lnSpc>
                <a:spcPct val="100000"/>
              </a:lnSpc>
              <a:spcBef>
                <a:spcPts val="0"/>
              </a:spcBef>
              <a:spcAft>
                <a:spcPts val="0"/>
              </a:spcAft>
              <a:buSzPts val="2800"/>
              <a:buNone/>
              <a:defRPr>
                <a:latin typeface="Roboto Light"/>
                <a:ea typeface="Roboto Light"/>
                <a:cs typeface="Roboto Light"/>
                <a:sym typeface="Roboto Light"/>
              </a:defRPr>
            </a:lvl9pPr>
          </a:lstStyle>
          <a:p/>
        </p:txBody>
      </p:sp>
      <p:sp>
        <p:nvSpPr>
          <p:cNvPr id="2249" name="Google Shape;2249;p139"/>
          <p:cNvSpPr txBox="1"/>
          <p:nvPr>
            <p:ph idx="3" type="title"/>
          </p:nvPr>
        </p:nvSpPr>
        <p:spPr>
          <a:xfrm>
            <a:off x="542175" y="2004350"/>
            <a:ext cx="3649200" cy="2489400"/>
          </a:xfrm>
          <a:prstGeom prst="rect">
            <a:avLst/>
          </a:prstGeom>
          <a:noFill/>
          <a:ln>
            <a:noFill/>
          </a:ln>
        </p:spPr>
        <p:txBody>
          <a:bodyPr anchorCtr="0" anchor="t" bIns="91425" lIns="365750" spcFirstLastPara="1" rIns="91425" wrap="square" tIns="91425">
            <a:noAutofit/>
          </a:bodyPr>
          <a:lstStyle>
            <a:lvl1pPr lvl="0" algn="l">
              <a:lnSpc>
                <a:spcPct val="100000"/>
              </a:lnSpc>
              <a:spcBef>
                <a:spcPts val="0"/>
              </a:spcBef>
              <a:spcAft>
                <a:spcPts val="0"/>
              </a:spcAft>
              <a:buClr>
                <a:srgbClr val="2E5E73"/>
              </a:buClr>
              <a:buSzPts val="1600"/>
              <a:buFont typeface="Roboto Light"/>
              <a:buNone/>
              <a:defRPr b="0" sz="1600">
                <a:solidFill>
                  <a:srgbClr val="2E5E73"/>
                </a:solidFill>
                <a:latin typeface="Roboto Light"/>
                <a:ea typeface="Roboto Light"/>
                <a:cs typeface="Roboto Light"/>
                <a:sym typeface="Roboto Light"/>
              </a:defRPr>
            </a:lvl1pPr>
            <a:lvl2pPr lvl="1" algn="l">
              <a:lnSpc>
                <a:spcPct val="100000"/>
              </a:lnSpc>
              <a:spcBef>
                <a:spcPts val="0"/>
              </a:spcBef>
              <a:spcAft>
                <a:spcPts val="0"/>
              </a:spcAft>
              <a:buClr>
                <a:srgbClr val="2E5E73"/>
              </a:buClr>
              <a:buSzPts val="1600"/>
              <a:buNone/>
              <a:defRPr sz="1600">
                <a:solidFill>
                  <a:srgbClr val="2E5E73"/>
                </a:solidFill>
                <a:latin typeface="Roboto Light"/>
                <a:ea typeface="Roboto Light"/>
                <a:cs typeface="Roboto Light"/>
                <a:sym typeface="Roboto Light"/>
              </a:defRPr>
            </a:lvl2pPr>
            <a:lvl3pPr lvl="2" algn="l">
              <a:lnSpc>
                <a:spcPct val="100000"/>
              </a:lnSpc>
              <a:spcBef>
                <a:spcPts val="0"/>
              </a:spcBef>
              <a:spcAft>
                <a:spcPts val="0"/>
              </a:spcAft>
              <a:buClr>
                <a:srgbClr val="2E5E73"/>
              </a:buClr>
              <a:buSzPts val="1600"/>
              <a:buNone/>
              <a:defRPr sz="1600">
                <a:solidFill>
                  <a:srgbClr val="2E5E73"/>
                </a:solidFill>
                <a:latin typeface="Roboto Light"/>
                <a:ea typeface="Roboto Light"/>
                <a:cs typeface="Roboto Light"/>
                <a:sym typeface="Roboto Light"/>
              </a:defRPr>
            </a:lvl3pPr>
            <a:lvl4pPr lvl="3" algn="l">
              <a:lnSpc>
                <a:spcPct val="100000"/>
              </a:lnSpc>
              <a:spcBef>
                <a:spcPts val="0"/>
              </a:spcBef>
              <a:spcAft>
                <a:spcPts val="0"/>
              </a:spcAft>
              <a:buClr>
                <a:srgbClr val="2E5E73"/>
              </a:buClr>
              <a:buSzPts val="1600"/>
              <a:buNone/>
              <a:defRPr sz="1600">
                <a:solidFill>
                  <a:srgbClr val="2E5E73"/>
                </a:solidFill>
                <a:latin typeface="Roboto Light"/>
                <a:ea typeface="Roboto Light"/>
                <a:cs typeface="Roboto Light"/>
                <a:sym typeface="Roboto Light"/>
              </a:defRPr>
            </a:lvl4pPr>
            <a:lvl5pPr lvl="4" algn="l">
              <a:lnSpc>
                <a:spcPct val="100000"/>
              </a:lnSpc>
              <a:spcBef>
                <a:spcPts val="0"/>
              </a:spcBef>
              <a:spcAft>
                <a:spcPts val="0"/>
              </a:spcAft>
              <a:buClr>
                <a:srgbClr val="2E5E73"/>
              </a:buClr>
              <a:buSzPts val="1600"/>
              <a:buNone/>
              <a:defRPr sz="1600">
                <a:solidFill>
                  <a:srgbClr val="2E5E73"/>
                </a:solidFill>
                <a:latin typeface="Roboto Light"/>
                <a:ea typeface="Roboto Light"/>
                <a:cs typeface="Roboto Light"/>
                <a:sym typeface="Roboto Light"/>
              </a:defRPr>
            </a:lvl5pPr>
            <a:lvl6pPr lvl="5" algn="l">
              <a:lnSpc>
                <a:spcPct val="100000"/>
              </a:lnSpc>
              <a:spcBef>
                <a:spcPts val="0"/>
              </a:spcBef>
              <a:spcAft>
                <a:spcPts val="0"/>
              </a:spcAft>
              <a:buClr>
                <a:srgbClr val="2E5E73"/>
              </a:buClr>
              <a:buSzPts val="1600"/>
              <a:buNone/>
              <a:defRPr sz="1600">
                <a:solidFill>
                  <a:srgbClr val="2E5E73"/>
                </a:solidFill>
                <a:latin typeface="Roboto Light"/>
                <a:ea typeface="Roboto Light"/>
                <a:cs typeface="Roboto Light"/>
                <a:sym typeface="Roboto Light"/>
              </a:defRPr>
            </a:lvl6pPr>
            <a:lvl7pPr lvl="6" algn="l">
              <a:lnSpc>
                <a:spcPct val="100000"/>
              </a:lnSpc>
              <a:spcBef>
                <a:spcPts val="0"/>
              </a:spcBef>
              <a:spcAft>
                <a:spcPts val="0"/>
              </a:spcAft>
              <a:buClr>
                <a:srgbClr val="2E5E73"/>
              </a:buClr>
              <a:buSzPts val="1600"/>
              <a:buNone/>
              <a:defRPr sz="1600">
                <a:solidFill>
                  <a:srgbClr val="2E5E73"/>
                </a:solidFill>
                <a:latin typeface="Roboto Light"/>
                <a:ea typeface="Roboto Light"/>
                <a:cs typeface="Roboto Light"/>
                <a:sym typeface="Roboto Light"/>
              </a:defRPr>
            </a:lvl7pPr>
            <a:lvl8pPr lvl="7" algn="l">
              <a:lnSpc>
                <a:spcPct val="100000"/>
              </a:lnSpc>
              <a:spcBef>
                <a:spcPts val="0"/>
              </a:spcBef>
              <a:spcAft>
                <a:spcPts val="0"/>
              </a:spcAft>
              <a:buClr>
                <a:srgbClr val="2E5E73"/>
              </a:buClr>
              <a:buSzPts val="1600"/>
              <a:buNone/>
              <a:defRPr sz="1600">
                <a:solidFill>
                  <a:srgbClr val="2E5E73"/>
                </a:solidFill>
                <a:latin typeface="Roboto Light"/>
                <a:ea typeface="Roboto Light"/>
                <a:cs typeface="Roboto Light"/>
                <a:sym typeface="Roboto Light"/>
              </a:defRPr>
            </a:lvl8pPr>
            <a:lvl9pPr lvl="8" algn="l">
              <a:lnSpc>
                <a:spcPct val="100000"/>
              </a:lnSpc>
              <a:spcBef>
                <a:spcPts val="0"/>
              </a:spcBef>
              <a:spcAft>
                <a:spcPts val="0"/>
              </a:spcAft>
              <a:buClr>
                <a:srgbClr val="2E5E73"/>
              </a:buClr>
              <a:buSzPts val="1600"/>
              <a:buNone/>
              <a:defRPr sz="1600">
                <a:solidFill>
                  <a:srgbClr val="2E5E73"/>
                </a:solidFill>
                <a:latin typeface="Roboto Light"/>
                <a:ea typeface="Roboto Light"/>
                <a:cs typeface="Roboto Light"/>
                <a:sym typeface="Roboto Light"/>
              </a:defRPr>
            </a:lvl9pPr>
          </a:lstStyle>
          <a:p/>
        </p:txBody>
      </p:sp>
      <p:sp>
        <p:nvSpPr>
          <p:cNvPr id="2250" name="Google Shape;2250;p139"/>
          <p:cNvSpPr txBox="1"/>
          <p:nvPr>
            <p:ph idx="4" type="title"/>
          </p:nvPr>
        </p:nvSpPr>
        <p:spPr>
          <a:xfrm>
            <a:off x="4976200" y="2004350"/>
            <a:ext cx="3649200" cy="2489400"/>
          </a:xfrm>
          <a:prstGeom prst="rect">
            <a:avLst/>
          </a:prstGeom>
          <a:noFill/>
          <a:ln>
            <a:noFill/>
          </a:ln>
        </p:spPr>
        <p:txBody>
          <a:bodyPr anchorCtr="0" anchor="t" bIns="91425" lIns="365750" spcFirstLastPara="1" rIns="91425" wrap="square" tIns="91425">
            <a:noAutofit/>
          </a:bodyPr>
          <a:lstStyle>
            <a:lvl1pPr lvl="0" algn="l">
              <a:lnSpc>
                <a:spcPct val="100000"/>
              </a:lnSpc>
              <a:spcBef>
                <a:spcPts val="0"/>
              </a:spcBef>
              <a:spcAft>
                <a:spcPts val="0"/>
              </a:spcAft>
              <a:buClr>
                <a:srgbClr val="043461"/>
              </a:buClr>
              <a:buSzPts val="1600"/>
              <a:buFont typeface="Roboto Light"/>
              <a:buNone/>
              <a:defRPr b="0" sz="1600">
                <a:solidFill>
                  <a:srgbClr val="043461"/>
                </a:solidFill>
                <a:latin typeface="Roboto Light"/>
                <a:ea typeface="Roboto Light"/>
                <a:cs typeface="Roboto Light"/>
                <a:sym typeface="Roboto Light"/>
              </a:defRPr>
            </a:lvl1pPr>
            <a:lvl2pPr lvl="1" algn="l">
              <a:lnSpc>
                <a:spcPct val="100000"/>
              </a:lnSpc>
              <a:spcBef>
                <a:spcPts val="0"/>
              </a:spcBef>
              <a:spcAft>
                <a:spcPts val="0"/>
              </a:spcAft>
              <a:buClr>
                <a:srgbClr val="043461"/>
              </a:buClr>
              <a:buSzPts val="1600"/>
              <a:buNone/>
              <a:defRPr sz="1600">
                <a:solidFill>
                  <a:srgbClr val="043461"/>
                </a:solidFill>
                <a:latin typeface="Roboto Light"/>
                <a:ea typeface="Roboto Light"/>
                <a:cs typeface="Roboto Light"/>
                <a:sym typeface="Roboto Light"/>
              </a:defRPr>
            </a:lvl2pPr>
            <a:lvl3pPr lvl="2" algn="l">
              <a:lnSpc>
                <a:spcPct val="100000"/>
              </a:lnSpc>
              <a:spcBef>
                <a:spcPts val="0"/>
              </a:spcBef>
              <a:spcAft>
                <a:spcPts val="0"/>
              </a:spcAft>
              <a:buClr>
                <a:srgbClr val="043461"/>
              </a:buClr>
              <a:buSzPts val="1600"/>
              <a:buNone/>
              <a:defRPr sz="1600">
                <a:solidFill>
                  <a:srgbClr val="043461"/>
                </a:solidFill>
                <a:latin typeface="Roboto Light"/>
                <a:ea typeface="Roboto Light"/>
                <a:cs typeface="Roboto Light"/>
                <a:sym typeface="Roboto Light"/>
              </a:defRPr>
            </a:lvl3pPr>
            <a:lvl4pPr lvl="3" algn="l">
              <a:lnSpc>
                <a:spcPct val="100000"/>
              </a:lnSpc>
              <a:spcBef>
                <a:spcPts val="0"/>
              </a:spcBef>
              <a:spcAft>
                <a:spcPts val="0"/>
              </a:spcAft>
              <a:buClr>
                <a:srgbClr val="043461"/>
              </a:buClr>
              <a:buSzPts val="1600"/>
              <a:buNone/>
              <a:defRPr sz="1600">
                <a:solidFill>
                  <a:srgbClr val="043461"/>
                </a:solidFill>
                <a:latin typeface="Roboto Light"/>
                <a:ea typeface="Roboto Light"/>
                <a:cs typeface="Roboto Light"/>
                <a:sym typeface="Roboto Light"/>
              </a:defRPr>
            </a:lvl4pPr>
            <a:lvl5pPr lvl="4" algn="l">
              <a:lnSpc>
                <a:spcPct val="100000"/>
              </a:lnSpc>
              <a:spcBef>
                <a:spcPts val="0"/>
              </a:spcBef>
              <a:spcAft>
                <a:spcPts val="0"/>
              </a:spcAft>
              <a:buClr>
                <a:srgbClr val="043461"/>
              </a:buClr>
              <a:buSzPts val="1600"/>
              <a:buNone/>
              <a:defRPr sz="1600">
                <a:solidFill>
                  <a:srgbClr val="043461"/>
                </a:solidFill>
                <a:latin typeface="Roboto Light"/>
                <a:ea typeface="Roboto Light"/>
                <a:cs typeface="Roboto Light"/>
                <a:sym typeface="Roboto Light"/>
              </a:defRPr>
            </a:lvl5pPr>
            <a:lvl6pPr lvl="5" algn="l">
              <a:lnSpc>
                <a:spcPct val="100000"/>
              </a:lnSpc>
              <a:spcBef>
                <a:spcPts val="0"/>
              </a:spcBef>
              <a:spcAft>
                <a:spcPts val="0"/>
              </a:spcAft>
              <a:buClr>
                <a:srgbClr val="043461"/>
              </a:buClr>
              <a:buSzPts val="1600"/>
              <a:buNone/>
              <a:defRPr sz="1600">
                <a:solidFill>
                  <a:srgbClr val="043461"/>
                </a:solidFill>
                <a:latin typeface="Roboto Light"/>
                <a:ea typeface="Roboto Light"/>
                <a:cs typeface="Roboto Light"/>
                <a:sym typeface="Roboto Light"/>
              </a:defRPr>
            </a:lvl6pPr>
            <a:lvl7pPr lvl="6" algn="l">
              <a:lnSpc>
                <a:spcPct val="100000"/>
              </a:lnSpc>
              <a:spcBef>
                <a:spcPts val="0"/>
              </a:spcBef>
              <a:spcAft>
                <a:spcPts val="0"/>
              </a:spcAft>
              <a:buClr>
                <a:srgbClr val="043461"/>
              </a:buClr>
              <a:buSzPts val="1600"/>
              <a:buNone/>
              <a:defRPr sz="1600">
                <a:solidFill>
                  <a:srgbClr val="043461"/>
                </a:solidFill>
                <a:latin typeface="Roboto Light"/>
                <a:ea typeface="Roboto Light"/>
                <a:cs typeface="Roboto Light"/>
                <a:sym typeface="Roboto Light"/>
              </a:defRPr>
            </a:lvl7pPr>
            <a:lvl8pPr lvl="7" algn="l">
              <a:lnSpc>
                <a:spcPct val="100000"/>
              </a:lnSpc>
              <a:spcBef>
                <a:spcPts val="0"/>
              </a:spcBef>
              <a:spcAft>
                <a:spcPts val="0"/>
              </a:spcAft>
              <a:buClr>
                <a:srgbClr val="043461"/>
              </a:buClr>
              <a:buSzPts val="1600"/>
              <a:buNone/>
              <a:defRPr sz="1600">
                <a:solidFill>
                  <a:srgbClr val="043461"/>
                </a:solidFill>
                <a:latin typeface="Roboto Light"/>
                <a:ea typeface="Roboto Light"/>
                <a:cs typeface="Roboto Light"/>
                <a:sym typeface="Roboto Light"/>
              </a:defRPr>
            </a:lvl8pPr>
            <a:lvl9pPr lvl="8" algn="l">
              <a:lnSpc>
                <a:spcPct val="100000"/>
              </a:lnSpc>
              <a:spcBef>
                <a:spcPts val="0"/>
              </a:spcBef>
              <a:spcAft>
                <a:spcPts val="0"/>
              </a:spcAft>
              <a:buClr>
                <a:srgbClr val="043461"/>
              </a:buClr>
              <a:buSzPts val="1600"/>
              <a:buNone/>
              <a:defRPr sz="1600">
                <a:solidFill>
                  <a:srgbClr val="043461"/>
                </a:solidFill>
                <a:latin typeface="Roboto Light"/>
                <a:ea typeface="Roboto Light"/>
                <a:cs typeface="Roboto Light"/>
                <a:sym typeface="Roboto Light"/>
              </a:defRPr>
            </a:lvl9pPr>
          </a:lstStyle>
          <a:p/>
        </p:txBody>
      </p:sp>
      <p:sp>
        <p:nvSpPr>
          <p:cNvPr id="2251" name="Google Shape;2251;p139"/>
          <p:cNvSpPr txBox="1"/>
          <p:nvPr>
            <p:ph idx="5" type="title"/>
          </p:nvPr>
        </p:nvSpPr>
        <p:spPr>
          <a:xfrm>
            <a:off x="50" y="127400"/>
            <a:ext cx="9144000" cy="393600"/>
          </a:xfrm>
          <a:prstGeom prst="rect">
            <a:avLst/>
          </a:prstGeom>
          <a:noFill/>
          <a:ln>
            <a:noFill/>
          </a:ln>
        </p:spPr>
        <p:txBody>
          <a:bodyPr anchorCtr="0" anchor="t" bIns="91425" lIns="365750"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52" name="Google Shape;2252;p139"/>
          <p:cNvSpPr txBox="1"/>
          <p:nvPr>
            <p:ph idx="6" type="title"/>
          </p:nvPr>
        </p:nvSpPr>
        <p:spPr>
          <a:xfrm>
            <a:off x="-6000" y="478650"/>
            <a:ext cx="9168600" cy="323100"/>
          </a:xfrm>
          <a:prstGeom prst="rect">
            <a:avLst/>
          </a:prstGeom>
          <a:noFill/>
          <a:ln>
            <a:noFill/>
          </a:ln>
        </p:spPr>
        <p:txBody>
          <a:bodyPr anchorCtr="0" anchor="t" bIns="91425" lIns="365750" spcFirstLastPara="1" rIns="91425" wrap="square" tIns="91425">
            <a:no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extLst>
    <p:ext uri="{DCECCB84-F9BA-43D5-87BE-67443E8EF086}">
      <p15:sldGuideLst>
        <p15:guide id="1" orient="horz" pos="814">
          <p15:clr>
            <a:srgbClr val="E46962"/>
          </p15:clr>
        </p15:guide>
        <p15:guide id="2" orient="horz" pos="1440">
          <p15:clr>
            <a:srgbClr val="E46962"/>
          </p15:clr>
        </p15:guide>
        <p15:guide id="3" orient="horz" pos="1115">
          <p15:clr>
            <a:srgbClr val="E46962"/>
          </p15:clr>
        </p15:guide>
      </p15:sldGuideLst>
    </p:ext>
  </p:extLst>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p:cSld name="CUSTOM_25_1">
    <p:spTree>
      <p:nvGrpSpPr>
        <p:cNvPr id="2253" name="Shape 2253"/>
        <p:cNvGrpSpPr/>
        <p:nvPr/>
      </p:nvGrpSpPr>
      <p:grpSpPr>
        <a:xfrm>
          <a:off x="0" y="0"/>
          <a:ext cx="0" cy="0"/>
          <a:chOff x="0" y="0"/>
          <a:chExt cx="0" cy="0"/>
        </a:xfrm>
      </p:grpSpPr>
      <p:sp>
        <p:nvSpPr>
          <p:cNvPr id="2254" name="Google Shape;2254;p140"/>
          <p:cNvSpPr txBox="1"/>
          <p:nvPr/>
        </p:nvSpPr>
        <p:spPr>
          <a:xfrm>
            <a:off x="304800" y="1086450"/>
            <a:ext cx="2024100" cy="3682200"/>
          </a:xfrm>
          <a:prstGeom prst="rect">
            <a:avLst/>
          </a:prstGeom>
          <a:solidFill>
            <a:srgbClr val="00C7CC"/>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Roboto Medium"/>
              <a:ea typeface="Roboto Medium"/>
              <a:cs typeface="Roboto Medium"/>
              <a:sym typeface="Roboto Medium"/>
            </a:endParaRPr>
          </a:p>
        </p:txBody>
      </p:sp>
      <p:sp>
        <p:nvSpPr>
          <p:cNvPr id="2255" name="Google Shape;2255;p140"/>
          <p:cNvSpPr txBox="1"/>
          <p:nvPr/>
        </p:nvSpPr>
        <p:spPr>
          <a:xfrm>
            <a:off x="2475917" y="1086450"/>
            <a:ext cx="2024100" cy="3682200"/>
          </a:xfrm>
          <a:prstGeom prst="rect">
            <a:avLst/>
          </a:prstGeom>
          <a:solidFill>
            <a:srgbClr val="FCB912"/>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Roboto Medium"/>
              <a:ea typeface="Roboto Medium"/>
              <a:cs typeface="Roboto Medium"/>
              <a:sym typeface="Roboto Medium"/>
            </a:endParaRPr>
          </a:p>
        </p:txBody>
      </p:sp>
      <p:sp>
        <p:nvSpPr>
          <p:cNvPr id="2256" name="Google Shape;2256;p140"/>
          <p:cNvSpPr txBox="1"/>
          <p:nvPr/>
        </p:nvSpPr>
        <p:spPr>
          <a:xfrm>
            <a:off x="4647033" y="1086450"/>
            <a:ext cx="2024100" cy="3682200"/>
          </a:xfrm>
          <a:prstGeom prst="rect">
            <a:avLst/>
          </a:prstGeom>
          <a:solidFill>
            <a:srgbClr val="2E5E73"/>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Roboto Medium"/>
              <a:ea typeface="Roboto Medium"/>
              <a:cs typeface="Roboto Medium"/>
              <a:sym typeface="Roboto Medium"/>
            </a:endParaRPr>
          </a:p>
        </p:txBody>
      </p:sp>
      <p:sp>
        <p:nvSpPr>
          <p:cNvPr id="2257" name="Google Shape;2257;p140"/>
          <p:cNvSpPr txBox="1"/>
          <p:nvPr/>
        </p:nvSpPr>
        <p:spPr>
          <a:xfrm>
            <a:off x="6818150" y="1086450"/>
            <a:ext cx="2024100" cy="3682200"/>
          </a:xfrm>
          <a:prstGeom prst="rect">
            <a:avLst/>
          </a:prstGeom>
          <a:solidFill>
            <a:srgbClr val="AADCF2"/>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Roboto Medium"/>
              <a:ea typeface="Roboto Medium"/>
              <a:cs typeface="Roboto Medium"/>
              <a:sym typeface="Roboto Medium"/>
            </a:endParaRPr>
          </a:p>
        </p:txBody>
      </p:sp>
      <p:sp>
        <p:nvSpPr>
          <p:cNvPr id="2258" name="Google Shape;2258;p140"/>
          <p:cNvSpPr/>
          <p:nvPr/>
        </p:nvSpPr>
        <p:spPr>
          <a:xfrm>
            <a:off x="6964850" y="1133784"/>
            <a:ext cx="1730700" cy="268800"/>
          </a:xfrm>
          <a:prstGeom prst="roundRect">
            <a:avLst>
              <a:gd fmla="val 16500" name="adj"/>
            </a:avLst>
          </a:prstGeom>
          <a:noFill/>
          <a:ln>
            <a:noFill/>
          </a:ln>
        </p:spPr>
        <p:txBody>
          <a:bodyPr anchorCtr="0" anchor="ctr" bIns="0" lIns="0" spcFirstLastPara="1" rIns="0" wrap="square" tIns="128000">
            <a:noAutofit/>
          </a:bodyPr>
          <a:lstStyle/>
          <a:p>
            <a:pPr indent="0" lvl="0" marL="0" marR="0" rtl="0" algn="ctr">
              <a:lnSpc>
                <a:spcPct val="100000"/>
              </a:lnSpc>
              <a:spcBef>
                <a:spcPts val="0"/>
              </a:spcBef>
              <a:spcAft>
                <a:spcPts val="1000"/>
              </a:spcAft>
              <a:buClr>
                <a:srgbClr val="000000"/>
              </a:buClr>
              <a:buSzPts val="1100"/>
              <a:buFont typeface="Arial"/>
              <a:buNone/>
            </a:pPr>
            <a:r>
              <a:rPr b="1" i="0" lang="en" sz="1700" u="none" cap="none" strike="noStrike">
                <a:solidFill>
                  <a:srgbClr val="2E5E73"/>
                </a:solidFill>
                <a:latin typeface="Roboto"/>
                <a:ea typeface="Roboto"/>
                <a:cs typeface="Roboto"/>
                <a:sym typeface="Roboto"/>
              </a:rPr>
              <a:t>Title</a:t>
            </a:r>
            <a:endParaRPr b="1" i="0" sz="1700" u="none" cap="none" strike="noStrike">
              <a:solidFill>
                <a:srgbClr val="2E5E73"/>
              </a:solidFill>
              <a:latin typeface="Roboto"/>
              <a:ea typeface="Roboto"/>
              <a:cs typeface="Roboto"/>
              <a:sym typeface="Roboto"/>
            </a:endParaRPr>
          </a:p>
        </p:txBody>
      </p:sp>
      <p:sp>
        <p:nvSpPr>
          <p:cNvPr id="2259" name="Google Shape;2259;p140"/>
          <p:cNvSpPr/>
          <p:nvPr/>
        </p:nvSpPr>
        <p:spPr>
          <a:xfrm>
            <a:off x="7116375" y="2062013"/>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0" name="Google Shape;2260;p140"/>
          <p:cNvSpPr txBox="1"/>
          <p:nvPr/>
        </p:nvSpPr>
        <p:spPr>
          <a:xfrm>
            <a:off x="7271838" y="2040413"/>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2261" name="Google Shape;2261;p140"/>
          <p:cNvSpPr/>
          <p:nvPr/>
        </p:nvSpPr>
        <p:spPr>
          <a:xfrm>
            <a:off x="6948614" y="2032604"/>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2</a:t>
            </a:r>
            <a:endParaRPr b="0" i="0" sz="1400" u="none" cap="none" strike="noStrike">
              <a:solidFill>
                <a:srgbClr val="2E5E73"/>
              </a:solidFill>
              <a:latin typeface="Arial"/>
              <a:ea typeface="Arial"/>
              <a:cs typeface="Arial"/>
              <a:sym typeface="Arial"/>
            </a:endParaRPr>
          </a:p>
        </p:txBody>
      </p:sp>
      <p:sp>
        <p:nvSpPr>
          <p:cNvPr id="2262" name="Google Shape;2262;p140"/>
          <p:cNvSpPr/>
          <p:nvPr/>
        </p:nvSpPr>
        <p:spPr>
          <a:xfrm>
            <a:off x="4793738" y="1133784"/>
            <a:ext cx="1730700" cy="268800"/>
          </a:xfrm>
          <a:prstGeom prst="roundRect">
            <a:avLst>
              <a:gd fmla="val 16500" name="adj"/>
            </a:avLst>
          </a:prstGeom>
          <a:noFill/>
          <a:ln>
            <a:noFill/>
          </a:ln>
        </p:spPr>
        <p:txBody>
          <a:bodyPr anchorCtr="0" anchor="ctr" bIns="0" lIns="0" spcFirstLastPara="1" rIns="0" wrap="square" tIns="128000">
            <a:noAutofit/>
          </a:bodyPr>
          <a:lstStyle/>
          <a:p>
            <a:pPr indent="0" lvl="0" marL="0" marR="0" rtl="0" algn="ctr">
              <a:lnSpc>
                <a:spcPct val="100000"/>
              </a:lnSpc>
              <a:spcBef>
                <a:spcPts val="0"/>
              </a:spcBef>
              <a:spcAft>
                <a:spcPts val="1000"/>
              </a:spcAft>
              <a:buClr>
                <a:srgbClr val="000000"/>
              </a:buClr>
              <a:buSzPts val="1100"/>
              <a:buFont typeface="Arial"/>
              <a:buNone/>
            </a:pPr>
            <a:r>
              <a:rPr b="1" i="0" lang="en" sz="1700" u="none" cap="none" strike="noStrike">
                <a:solidFill>
                  <a:srgbClr val="FFFFFF"/>
                </a:solidFill>
                <a:latin typeface="Roboto"/>
                <a:ea typeface="Roboto"/>
                <a:cs typeface="Roboto"/>
                <a:sym typeface="Roboto"/>
              </a:rPr>
              <a:t>Title</a:t>
            </a:r>
            <a:endParaRPr b="1" i="0" sz="1700" u="none" cap="none" strike="noStrike">
              <a:solidFill>
                <a:srgbClr val="FFFFFF"/>
              </a:solidFill>
              <a:latin typeface="Roboto"/>
              <a:ea typeface="Roboto"/>
              <a:cs typeface="Roboto"/>
              <a:sym typeface="Roboto"/>
            </a:endParaRPr>
          </a:p>
        </p:txBody>
      </p:sp>
      <p:sp>
        <p:nvSpPr>
          <p:cNvPr id="2263" name="Google Shape;2263;p140"/>
          <p:cNvSpPr/>
          <p:nvPr/>
        </p:nvSpPr>
        <p:spPr>
          <a:xfrm>
            <a:off x="2622625" y="1133784"/>
            <a:ext cx="1730700" cy="268800"/>
          </a:xfrm>
          <a:prstGeom prst="roundRect">
            <a:avLst>
              <a:gd fmla="val 16500" name="adj"/>
            </a:avLst>
          </a:prstGeom>
          <a:noFill/>
          <a:ln>
            <a:noFill/>
          </a:ln>
        </p:spPr>
        <p:txBody>
          <a:bodyPr anchorCtr="0" anchor="ctr" bIns="0" lIns="0" spcFirstLastPara="1" rIns="0" wrap="square" tIns="128000">
            <a:noAutofit/>
          </a:bodyPr>
          <a:lstStyle/>
          <a:p>
            <a:pPr indent="0" lvl="0" marL="0" marR="0" rtl="0" algn="ctr">
              <a:lnSpc>
                <a:spcPct val="100000"/>
              </a:lnSpc>
              <a:spcBef>
                <a:spcPts val="0"/>
              </a:spcBef>
              <a:spcAft>
                <a:spcPts val="1000"/>
              </a:spcAft>
              <a:buClr>
                <a:srgbClr val="000000"/>
              </a:buClr>
              <a:buSzPts val="1100"/>
              <a:buFont typeface="Arial"/>
              <a:buNone/>
            </a:pPr>
            <a:r>
              <a:rPr b="1" i="0" lang="en" sz="1700" u="none" cap="none" strike="noStrike">
                <a:solidFill>
                  <a:srgbClr val="082D49"/>
                </a:solidFill>
                <a:latin typeface="Roboto"/>
                <a:ea typeface="Roboto"/>
                <a:cs typeface="Roboto"/>
                <a:sym typeface="Roboto"/>
              </a:rPr>
              <a:t>Title</a:t>
            </a:r>
            <a:endParaRPr b="1" i="0" sz="1700" u="none" cap="none" strike="noStrike">
              <a:solidFill>
                <a:srgbClr val="082D49"/>
              </a:solidFill>
              <a:latin typeface="Roboto"/>
              <a:ea typeface="Roboto"/>
              <a:cs typeface="Roboto"/>
              <a:sym typeface="Roboto"/>
            </a:endParaRPr>
          </a:p>
        </p:txBody>
      </p:sp>
      <p:sp>
        <p:nvSpPr>
          <p:cNvPr id="2264" name="Google Shape;2264;p140"/>
          <p:cNvSpPr/>
          <p:nvPr/>
        </p:nvSpPr>
        <p:spPr>
          <a:xfrm>
            <a:off x="451525" y="1133784"/>
            <a:ext cx="1730700" cy="268800"/>
          </a:xfrm>
          <a:prstGeom prst="roundRect">
            <a:avLst>
              <a:gd fmla="val 16500" name="adj"/>
            </a:avLst>
          </a:prstGeom>
          <a:noFill/>
          <a:ln>
            <a:noFill/>
          </a:ln>
        </p:spPr>
        <p:txBody>
          <a:bodyPr anchorCtr="0" anchor="ctr" bIns="0" lIns="0" spcFirstLastPara="1" rIns="0" wrap="square" tIns="128000">
            <a:noAutofit/>
          </a:bodyPr>
          <a:lstStyle/>
          <a:p>
            <a:pPr indent="0" lvl="0" marL="0" marR="0" rtl="0" algn="ctr">
              <a:lnSpc>
                <a:spcPct val="100000"/>
              </a:lnSpc>
              <a:spcBef>
                <a:spcPts val="0"/>
              </a:spcBef>
              <a:spcAft>
                <a:spcPts val="1000"/>
              </a:spcAft>
              <a:buClr>
                <a:srgbClr val="000000"/>
              </a:buClr>
              <a:buSzPts val="1100"/>
              <a:buFont typeface="Arial"/>
              <a:buNone/>
            </a:pPr>
            <a:r>
              <a:rPr b="1" i="0" lang="en" sz="1700" u="none" cap="none" strike="noStrike">
                <a:solidFill>
                  <a:srgbClr val="FFFFFF"/>
                </a:solidFill>
                <a:latin typeface="Roboto"/>
                <a:ea typeface="Roboto"/>
                <a:cs typeface="Roboto"/>
                <a:sym typeface="Roboto"/>
              </a:rPr>
              <a:t>Title</a:t>
            </a:r>
            <a:endParaRPr b="1" i="0" sz="1700" u="none" cap="none" strike="noStrike">
              <a:solidFill>
                <a:srgbClr val="FFFFFF"/>
              </a:solidFill>
              <a:latin typeface="Roboto"/>
              <a:ea typeface="Roboto"/>
              <a:cs typeface="Roboto"/>
              <a:sym typeface="Roboto"/>
            </a:endParaRPr>
          </a:p>
        </p:txBody>
      </p:sp>
      <p:sp>
        <p:nvSpPr>
          <p:cNvPr id="2265" name="Google Shape;2265;p140"/>
          <p:cNvSpPr/>
          <p:nvPr/>
        </p:nvSpPr>
        <p:spPr>
          <a:xfrm>
            <a:off x="603050" y="2062019"/>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6" name="Google Shape;2266;p140"/>
          <p:cNvSpPr txBox="1"/>
          <p:nvPr/>
        </p:nvSpPr>
        <p:spPr>
          <a:xfrm>
            <a:off x="758513" y="2040419"/>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2267" name="Google Shape;2267;p140"/>
          <p:cNvSpPr/>
          <p:nvPr/>
        </p:nvSpPr>
        <p:spPr>
          <a:xfrm>
            <a:off x="435289" y="2032611"/>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2</a:t>
            </a:r>
            <a:endParaRPr b="0" i="0" sz="1400" u="none" cap="none" strike="noStrike">
              <a:solidFill>
                <a:srgbClr val="2E5E73"/>
              </a:solidFill>
              <a:latin typeface="Arial"/>
              <a:ea typeface="Arial"/>
              <a:cs typeface="Arial"/>
              <a:sym typeface="Arial"/>
            </a:endParaRPr>
          </a:p>
        </p:txBody>
      </p:sp>
      <p:sp>
        <p:nvSpPr>
          <p:cNvPr id="2268" name="Google Shape;2268;p140"/>
          <p:cNvSpPr/>
          <p:nvPr/>
        </p:nvSpPr>
        <p:spPr>
          <a:xfrm>
            <a:off x="603050" y="1618216"/>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9" name="Google Shape;2269;p140"/>
          <p:cNvSpPr txBox="1"/>
          <p:nvPr/>
        </p:nvSpPr>
        <p:spPr>
          <a:xfrm>
            <a:off x="758513" y="1596616"/>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2270" name="Google Shape;2270;p140"/>
          <p:cNvSpPr/>
          <p:nvPr/>
        </p:nvSpPr>
        <p:spPr>
          <a:xfrm>
            <a:off x="435289" y="1588808"/>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1</a:t>
            </a:r>
            <a:endParaRPr b="0" i="0" sz="1400" u="none" cap="none" strike="noStrike">
              <a:solidFill>
                <a:srgbClr val="2E5E73"/>
              </a:solidFill>
              <a:latin typeface="Arial"/>
              <a:ea typeface="Arial"/>
              <a:cs typeface="Arial"/>
              <a:sym typeface="Arial"/>
            </a:endParaRPr>
          </a:p>
        </p:txBody>
      </p:sp>
      <p:sp>
        <p:nvSpPr>
          <p:cNvPr id="2271" name="Google Shape;2271;p140"/>
          <p:cNvSpPr/>
          <p:nvPr/>
        </p:nvSpPr>
        <p:spPr>
          <a:xfrm>
            <a:off x="603050" y="2505822"/>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2" name="Google Shape;2272;p140"/>
          <p:cNvSpPr txBox="1"/>
          <p:nvPr/>
        </p:nvSpPr>
        <p:spPr>
          <a:xfrm>
            <a:off x="758513" y="2484222"/>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2273" name="Google Shape;2273;p140"/>
          <p:cNvSpPr/>
          <p:nvPr/>
        </p:nvSpPr>
        <p:spPr>
          <a:xfrm>
            <a:off x="435289" y="2476414"/>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3</a:t>
            </a:r>
            <a:endParaRPr b="0" i="0" sz="1400" u="none" cap="none" strike="noStrike">
              <a:solidFill>
                <a:srgbClr val="2E5E73"/>
              </a:solidFill>
              <a:latin typeface="Arial"/>
              <a:ea typeface="Arial"/>
              <a:cs typeface="Arial"/>
              <a:sym typeface="Arial"/>
            </a:endParaRPr>
          </a:p>
        </p:txBody>
      </p:sp>
      <p:sp>
        <p:nvSpPr>
          <p:cNvPr id="2274" name="Google Shape;2274;p140"/>
          <p:cNvSpPr/>
          <p:nvPr/>
        </p:nvSpPr>
        <p:spPr>
          <a:xfrm>
            <a:off x="603050" y="2949625"/>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5" name="Google Shape;2275;p140"/>
          <p:cNvSpPr txBox="1"/>
          <p:nvPr/>
        </p:nvSpPr>
        <p:spPr>
          <a:xfrm>
            <a:off x="758513" y="2928025"/>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2276" name="Google Shape;2276;p140"/>
          <p:cNvSpPr/>
          <p:nvPr/>
        </p:nvSpPr>
        <p:spPr>
          <a:xfrm>
            <a:off x="435289" y="2920216"/>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4</a:t>
            </a:r>
            <a:endParaRPr b="0" i="0" sz="1400" u="none" cap="none" strike="noStrike">
              <a:solidFill>
                <a:srgbClr val="2E5E73"/>
              </a:solidFill>
              <a:latin typeface="Arial"/>
              <a:ea typeface="Arial"/>
              <a:cs typeface="Arial"/>
              <a:sym typeface="Arial"/>
            </a:endParaRPr>
          </a:p>
        </p:txBody>
      </p:sp>
      <p:sp>
        <p:nvSpPr>
          <p:cNvPr id="2277" name="Google Shape;2277;p140"/>
          <p:cNvSpPr/>
          <p:nvPr/>
        </p:nvSpPr>
        <p:spPr>
          <a:xfrm>
            <a:off x="603050" y="3393427"/>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8" name="Google Shape;2278;p140"/>
          <p:cNvSpPr txBox="1"/>
          <p:nvPr/>
        </p:nvSpPr>
        <p:spPr>
          <a:xfrm>
            <a:off x="758513" y="3371827"/>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2279" name="Google Shape;2279;p140"/>
          <p:cNvSpPr/>
          <p:nvPr/>
        </p:nvSpPr>
        <p:spPr>
          <a:xfrm>
            <a:off x="435289" y="3364019"/>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5</a:t>
            </a:r>
            <a:endParaRPr b="0" i="0" sz="1400" u="none" cap="none" strike="noStrike">
              <a:solidFill>
                <a:srgbClr val="2E5E73"/>
              </a:solidFill>
              <a:latin typeface="Arial"/>
              <a:ea typeface="Arial"/>
              <a:cs typeface="Arial"/>
              <a:sym typeface="Arial"/>
            </a:endParaRPr>
          </a:p>
        </p:txBody>
      </p:sp>
      <p:sp>
        <p:nvSpPr>
          <p:cNvPr id="2280" name="Google Shape;2280;p140"/>
          <p:cNvSpPr/>
          <p:nvPr/>
        </p:nvSpPr>
        <p:spPr>
          <a:xfrm>
            <a:off x="603050" y="3837230"/>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1" name="Google Shape;2281;p140"/>
          <p:cNvSpPr txBox="1"/>
          <p:nvPr/>
        </p:nvSpPr>
        <p:spPr>
          <a:xfrm>
            <a:off x="758513" y="3815630"/>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2282" name="Google Shape;2282;p140"/>
          <p:cNvSpPr/>
          <p:nvPr/>
        </p:nvSpPr>
        <p:spPr>
          <a:xfrm>
            <a:off x="435289" y="3807822"/>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6</a:t>
            </a:r>
            <a:endParaRPr b="0" i="0" sz="1400" u="none" cap="none" strike="noStrike">
              <a:solidFill>
                <a:srgbClr val="2E5E73"/>
              </a:solidFill>
              <a:latin typeface="Arial"/>
              <a:ea typeface="Arial"/>
              <a:cs typeface="Arial"/>
              <a:sym typeface="Arial"/>
            </a:endParaRPr>
          </a:p>
        </p:txBody>
      </p:sp>
      <p:sp>
        <p:nvSpPr>
          <p:cNvPr id="2283" name="Google Shape;2283;p140"/>
          <p:cNvSpPr/>
          <p:nvPr/>
        </p:nvSpPr>
        <p:spPr>
          <a:xfrm>
            <a:off x="603050" y="4281033"/>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4" name="Google Shape;2284;p140"/>
          <p:cNvSpPr txBox="1"/>
          <p:nvPr/>
        </p:nvSpPr>
        <p:spPr>
          <a:xfrm>
            <a:off x="758513" y="4259433"/>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2285" name="Google Shape;2285;p140"/>
          <p:cNvSpPr/>
          <p:nvPr/>
        </p:nvSpPr>
        <p:spPr>
          <a:xfrm>
            <a:off x="435289" y="4251625"/>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7</a:t>
            </a:r>
            <a:endParaRPr b="0" i="0" sz="1400" u="none" cap="none" strike="noStrike">
              <a:solidFill>
                <a:srgbClr val="2E5E73"/>
              </a:solidFill>
              <a:latin typeface="Arial"/>
              <a:ea typeface="Arial"/>
              <a:cs typeface="Arial"/>
              <a:sym typeface="Arial"/>
            </a:endParaRPr>
          </a:p>
        </p:txBody>
      </p:sp>
      <p:sp>
        <p:nvSpPr>
          <p:cNvPr id="2286" name="Google Shape;2286;p140"/>
          <p:cNvSpPr/>
          <p:nvPr/>
        </p:nvSpPr>
        <p:spPr>
          <a:xfrm>
            <a:off x="7116375" y="1618216"/>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7" name="Google Shape;2287;p140"/>
          <p:cNvSpPr txBox="1"/>
          <p:nvPr/>
        </p:nvSpPr>
        <p:spPr>
          <a:xfrm>
            <a:off x="7271838" y="1596616"/>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2288" name="Google Shape;2288;p140"/>
          <p:cNvSpPr/>
          <p:nvPr/>
        </p:nvSpPr>
        <p:spPr>
          <a:xfrm>
            <a:off x="6948614" y="1588808"/>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1</a:t>
            </a:r>
            <a:endParaRPr b="0" i="0" sz="1400" u="none" cap="none" strike="noStrike">
              <a:solidFill>
                <a:srgbClr val="2E5E73"/>
              </a:solidFill>
              <a:latin typeface="Arial"/>
              <a:ea typeface="Arial"/>
              <a:cs typeface="Arial"/>
              <a:sym typeface="Arial"/>
            </a:endParaRPr>
          </a:p>
        </p:txBody>
      </p:sp>
      <p:sp>
        <p:nvSpPr>
          <p:cNvPr id="2289" name="Google Shape;2289;p140"/>
          <p:cNvSpPr/>
          <p:nvPr/>
        </p:nvSpPr>
        <p:spPr>
          <a:xfrm>
            <a:off x="7116375" y="2505822"/>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0" name="Google Shape;2290;p140"/>
          <p:cNvSpPr txBox="1"/>
          <p:nvPr/>
        </p:nvSpPr>
        <p:spPr>
          <a:xfrm>
            <a:off x="7271838" y="2484222"/>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2291" name="Google Shape;2291;p140"/>
          <p:cNvSpPr/>
          <p:nvPr/>
        </p:nvSpPr>
        <p:spPr>
          <a:xfrm>
            <a:off x="6948614" y="2476414"/>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3</a:t>
            </a:r>
            <a:endParaRPr b="0" i="0" sz="1400" u="none" cap="none" strike="noStrike">
              <a:solidFill>
                <a:srgbClr val="2E5E73"/>
              </a:solidFill>
              <a:latin typeface="Arial"/>
              <a:ea typeface="Arial"/>
              <a:cs typeface="Arial"/>
              <a:sym typeface="Arial"/>
            </a:endParaRPr>
          </a:p>
        </p:txBody>
      </p:sp>
      <p:sp>
        <p:nvSpPr>
          <p:cNvPr id="2292" name="Google Shape;2292;p140"/>
          <p:cNvSpPr/>
          <p:nvPr/>
        </p:nvSpPr>
        <p:spPr>
          <a:xfrm>
            <a:off x="2774137" y="2062019"/>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3" name="Google Shape;2293;p140"/>
          <p:cNvSpPr txBox="1"/>
          <p:nvPr/>
        </p:nvSpPr>
        <p:spPr>
          <a:xfrm>
            <a:off x="2929600" y="2040419"/>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2294" name="Google Shape;2294;p140"/>
          <p:cNvSpPr/>
          <p:nvPr/>
        </p:nvSpPr>
        <p:spPr>
          <a:xfrm>
            <a:off x="2606377" y="2032611"/>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2</a:t>
            </a:r>
            <a:endParaRPr b="0" i="0" sz="1400" u="none" cap="none" strike="noStrike">
              <a:solidFill>
                <a:srgbClr val="2E5E73"/>
              </a:solidFill>
              <a:latin typeface="Arial"/>
              <a:ea typeface="Arial"/>
              <a:cs typeface="Arial"/>
              <a:sym typeface="Arial"/>
            </a:endParaRPr>
          </a:p>
        </p:txBody>
      </p:sp>
      <p:sp>
        <p:nvSpPr>
          <p:cNvPr id="2295" name="Google Shape;2295;p140"/>
          <p:cNvSpPr/>
          <p:nvPr/>
        </p:nvSpPr>
        <p:spPr>
          <a:xfrm>
            <a:off x="2774137" y="1618216"/>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6" name="Google Shape;2296;p140"/>
          <p:cNvSpPr txBox="1"/>
          <p:nvPr/>
        </p:nvSpPr>
        <p:spPr>
          <a:xfrm>
            <a:off x="2929600" y="1596616"/>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2297" name="Google Shape;2297;p140"/>
          <p:cNvSpPr/>
          <p:nvPr/>
        </p:nvSpPr>
        <p:spPr>
          <a:xfrm>
            <a:off x="2606377" y="1588808"/>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1</a:t>
            </a:r>
            <a:endParaRPr b="0" i="0" sz="1400" u="none" cap="none" strike="noStrike">
              <a:solidFill>
                <a:srgbClr val="2E5E73"/>
              </a:solidFill>
              <a:latin typeface="Arial"/>
              <a:ea typeface="Arial"/>
              <a:cs typeface="Arial"/>
              <a:sym typeface="Arial"/>
            </a:endParaRPr>
          </a:p>
        </p:txBody>
      </p:sp>
      <p:sp>
        <p:nvSpPr>
          <p:cNvPr id="2298" name="Google Shape;2298;p140"/>
          <p:cNvSpPr/>
          <p:nvPr/>
        </p:nvSpPr>
        <p:spPr>
          <a:xfrm>
            <a:off x="2774137" y="2505822"/>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9" name="Google Shape;2299;p140"/>
          <p:cNvSpPr txBox="1"/>
          <p:nvPr/>
        </p:nvSpPr>
        <p:spPr>
          <a:xfrm>
            <a:off x="2929600" y="2484222"/>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2300" name="Google Shape;2300;p140"/>
          <p:cNvSpPr/>
          <p:nvPr/>
        </p:nvSpPr>
        <p:spPr>
          <a:xfrm>
            <a:off x="2606377" y="2476414"/>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3</a:t>
            </a:r>
            <a:endParaRPr b="0" i="0" sz="1400" u="none" cap="none" strike="noStrike">
              <a:solidFill>
                <a:srgbClr val="2E5E73"/>
              </a:solidFill>
              <a:latin typeface="Arial"/>
              <a:ea typeface="Arial"/>
              <a:cs typeface="Arial"/>
              <a:sym typeface="Arial"/>
            </a:endParaRPr>
          </a:p>
        </p:txBody>
      </p:sp>
      <p:sp>
        <p:nvSpPr>
          <p:cNvPr id="2301" name="Google Shape;2301;p140"/>
          <p:cNvSpPr/>
          <p:nvPr/>
        </p:nvSpPr>
        <p:spPr>
          <a:xfrm>
            <a:off x="4945275" y="2062019"/>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2" name="Google Shape;2302;p140"/>
          <p:cNvSpPr txBox="1"/>
          <p:nvPr/>
        </p:nvSpPr>
        <p:spPr>
          <a:xfrm>
            <a:off x="5100738" y="2040419"/>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2303" name="Google Shape;2303;p140"/>
          <p:cNvSpPr/>
          <p:nvPr/>
        </p:nvSpPr>
        <p:spPr>
          <a:xfrm>
            <a:off x="4777514" y="2032611"/>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2</a:t>
            </a:r>
            <a:endParaRPr b="0" i="0" sz="1400" u="none" cap="none" strike="noStrike">
              <a:solidFill>
                <a:srgbClr val="2E5E73"/>
              </a:solidFill>
              <a:latin typeface="Arial"/>
              <a:ea typeface="Arial"/>
              <a:cs typeface="Arial"/>
              <a:sym typeface="Arial"/>
            </a:endParaRPr>
          </a:p>
        </p:txBody>
      </p:sp>
      <p:sp>
        <p:nvSpPr>
          <p:cNvPr id="2304" name="Google Shape;2304;p140"/>
          <p:cNvSpPr/>
          <p:nvPr/>
        </p:nvSpPr>
        <p:spPr>
          <a:xfrm>
            <a:off x="4945275" y="1618216"/>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5" name="Google Shape;2305;p140"/>
          <p:cNvSpPr txBox="1"/>
          <p:nvPr/>
        </p:nvSpPr>
        <p:spPr>
          <a:xfrm>
            <a:off x="5100738" y="1596616"/>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2306" name="Google Shape;2306;p140"/>
          <p:cNvSpPr/>
          <p:nvPr/>
        </p:nvSpPr>
        <p:spPr>
          <a:xfrm>
            <a:off x="4777514" y="1588808"/>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1</a:t>
            </a:r>
            <a:endParaRPr b="0" i="0" sz="1400" u="none" cap="none" strike="noStrike">
              <a:solidFill>
                <a:srgbClr val="2E5E73"/>
              </a:solidFill>
              <a:latin typeface="Arial"/>
              <a:ea typeface="Arial"/>
              <a:cs typeface="Arial"/>
              <a:sym typeface="Arial"/>
            </a:endParaRPr>
          </a:p>
        </p:txBody>
      </p:sp>
      <p:sp>
        <p:nvSpPr>
          <p:cNvPr id="2307" name="Google Shape;2307;p140"/>
          <p:cNvSpPr/>
          <p:nvPr/>
        </p:nvSpPr>
        <p:spPr>
          <a:xfrm>
            <a:off x="2774137" y="2949625"/>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8" name="Google Shape;2308;p140"/>
          <p:cNvSpPr txBox="1"/>
          <p:nvPr/>
        </p:nvSpPr>
        <p:spPr>
          <a:xfrm>
            <a:off x="2929600" y="2928025"/>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2309" name="Google Shape;2309;p140"/>
          <p:cNvSpPr/>
          <p:nvPr/>
        </p:nvSpPr>
        <p:spPr>
          <a:xfrm>
            <a:off x="2606377" y="2920216"/>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4</a:t>
            </a:r>
            <a:endParaRPr b="0" i="0" sz="1400" u="none" cap="none" strike="noStrike">
              <a:solidFill>
                <a:srgbClr val="2E5E73"/>
              </a:solidFill>
              <a:latin typeface="Arial"/>
              <a:ea typeface="Arial"/>
              <a:cs typeface="Arial"/>
              <a:sym typeface="Arial"/>
            </a:endParaRPr>
          </a:p>
        </p:txBody>
      </p:sp>
      <p:sp>
        <p:nvSpPr>
          <p:cNvPr id="2310" name="Google Shape;2310;p140"/>
          <p:cNvSpPr/>
          <p:nvPr/>
        </p:nvSpPr>
        <p:spPr>
          <a:xfrm>
            <a:off x="2774137" y="3393427"/>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1" name="Google Shape;2311;p140"/>
          <p:cNvSpPr txBox="1"/>
          <p:nvPr/>
        </p:nvSpPr>
        <p:spPr>
          <a:xfrm>
            <a:off x="2929600" y="3371827"/>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2312" name="Google Shape;2312;p140"/>
          <p:cNvSpPr/>
          <p:nvPr/>
        </p:nvSpPr>
        <p:spPr>
          <a:xfrm>
            <a:off x="2606377" y="3364019"/>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5</a:t>
            </a:r>
            <a:endParaRPr b="0" i="0" sz="1400" u="none" cap="none" strike="noStrike">
              <a:solidFill>
                <a:srgbClr val="2E5E73"/>
              </a:solidFill>
              <a:latin typeface="Arial"/>
              <a:ea typeface="Arial"/>
              <a:cs typeface="Arial"/>
              <a:sym typeface="Arial"/>
            </a:endParaRPr>
          </a:p>
        </p:txBody>
      </p:sp>
      <p:sp>
        <p:nvSpPr>
          <p:cNvPr id="2313" name="Google Shape;2313;p140"/>
          <p:cNvSpPr/>
          <p:nvPr/>
        </p:nvSpPr>
        <p:spPr>
          <a:xfrm>
            <a:off x="2774137" y="3837230"/>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4" name="Google Shape;2314;p140"/>
          <p:cNvSpPr txBox="1"/>
          <p:nvPr/>
        </p:nvSpPr>
        <p:spPr>
          <a:xfrm>
            <a:off x="2929600" y="3815630"/>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2315" name="Google Shape;2315;p140"/>
          <p:cNvSpPr/>
          <p:nvPr/>
        </p:nvSpPr>
        <p:spPr>
          <a:xfrm>
            <a:off x="2606377" y="3807822"/>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6</a:t>
            </a:r>
            <a:endParaRPr b="0" i="0" sz="1400" u="none" cap="none" strike="noStrike">
              <a:solidFill>
                <a:srgbClr val="2E5E73"/>
              </a:solidFill>
              <a:latin typeface="Arial"/>
              <a:ea typeface="Arial"/>
              <a:cs typeface="Arial"/>
              <a:sym typeface="Arial"/>
            </a:endParaRPr>
          </a:p>
        </p:txBody>
      </p:sp>
      <p:sp>
        <p:nvSpPr>
          <p:cNvPr id="2316" name="Google Shape;2316;p140"/>
          <p:cNvSpPr/>
          <p:nvPr/>
        </p:nvSpPr>
        <p:spPr>
          <a:xfrm>
            <a:off x="2774137" y="4281033"/>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7" name="Google Shape;2317;p140"/>
          <p:cNvSpPr txBox="1"/>
          <p:nvPr/>
        </p:nvSpPr>
        <p:spPr>
          <a:xfrm>
            <a:off x="2929600" y="4259433"/>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2318" name="Google Shape;2318;p140"/>
          <p:cNvSpPr/>
          <p:nvPr/>
        </p:nvSpPr>
        <p:spPr>
          <a:xfrm>
            <a:off x="2606377" y="4251625"/>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7</a:t>
            </a:r>
            <a:endParaRPr b="0" i="0" sz="1400" u="none" cap="none" strike="noStrike">
              <a:solidFill>
                <a:srgbClr val="2E5E73"/>
              </a:solidFill>
              <a:latin typeface="Arial"/>
              <a:ea typeface="Arial"/>
              <a:cs typeface="Arial"/>
              <a:sym typeface="Arial"/>
            </a:endParaRPr>
          </a:p>
        </p:txBody>
      </p:sp>
      <p:sp>
        <p:nvSpPr>
          <p:cNvPr id="2319" name="Google Shape;2319;p140"/>
          <p:cNvSpPr/>
          <p:nvPr/>
        </p:nvSpPr>
        <p:spPr>
          <a:xfrm>
            <a:off x="4945262" y="2949625"/>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0" name="Google Shape;2320;p140"/>
          <p:cNvSpPr txBox="1"/>
          <p:nvPr/>
        </p:nvSpPr>
        <p:spPr>
          <a:xfrm>
            <a:off x="5100725" y="2928025"/>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2321" name="Google Shape;2321;p140"/>
          <p:cNvSpPr/>
          <p:nvPr/>
        </p:nvSpPr>
        <p:spPr>
          <a:xfrm>
            <a:off x="4777502" y="2920216"/>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4</a:t>
            </a:r>
            <a:endParaRPr b="0" i="0" sz="1400" u="none" cap="none" strike="noStrike">
              <a:solidFill>
                <a:srgbClr val="2E5E73"/>
              </a:solidFill>
              <a:latin typeface="Arial"/>
              <a:ea typeface="Arial"/>
              <a:cs typeface="Arial"/>
              <a:sym typeface="Arial"/>
            </a:endParaRPr>
          </a:p>
        </p:txBody>
      </p:sp>
      <p:sp>
        <p:nvSpPr>
          <p:cNvPr id="2322" name="Google Shape;2322;p140"/>
          <p:cNvSpPr/>
          <p:nvPr/>
        </p:nvSpPr>
        <p:spPr>
          <a:xfrm>
            <a:off x="4945262" y="3393427"/>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3" name="Google Shape;2323;p140"/>
          <p:cNvSpPr txBox="1"/>
          <p:nvPr/>
        </p:nvSpPr>
        <p:spPr>
          <a:xfrm>
            <a:off x="5100725" y="3371827"/>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2324" name="Google Shape;2324;p140"/>
          <p:cNvSpPr/>
          <p:nvPr/>
        </p:nvSpPr>
        <p:spPr>
          <a:xfrm>
            <a:off x="4777502" y="3364019"/>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5</a:t>
            </a:r>
            <a:endParaRPr b="0" i="0" sz="1400" u="none" cap="none" strike="noStrike">
              <a:solidFill>
                <a:srgbClr val="2E5E73"/>
              </a:solidFill>
              <a:latin typeface="Arial"/>
              <a:ea typeface="Arial"/>
              <a:cs typeface="Arial"/>
              <a:sym typeface="Arial"/>
            </a:endParaRPr>
          </a:p>
        </p:txBody>
      </p:sp>
      <p:sp>
        <p:nvSpPr>
          <p:cNvPr id="2325" name="Google Shape;2325;p140"/>
          <p:cNvSpPr/>
          <p:nvPr/>
        </p:nvSpPr>
        <p:spPr>
          <a:xfrm>
            <a:off x="4945262" y="3837230"/>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6" name="Google Shape;2326;p140"/>
          <p:cNvSpPr txBox="1"/>
          <p:nvPr/>
        </p:nvSpPr>
        <p:spPr>
          <a:xfrm>
            <a:off x="5100725" y="3815630"/>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2327" name="Google Shape;2327;p140"/>
          <p:cNvSpPr/>
          <p:nvPr/>
        </p:nvSpPr>
        <p:spPr>
          <a:xfrm>
            <a:off x="4777502" y="3807822"/>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6</a:t>
            </a:r>
            <a:endParaRPr b="0" i="0" sz="1400" u="none" cap="none" strike="noStrike">
              <a:solidFill>
                <a:srgbClr val="2E5E73"/>
              </a:solidFill>
              <a:latin typeface="Arial"/>
              <a:ea typeface="Arial"/>
              <a:cs typeface="Arial"/>
              <a:sym typeface="Arial"/>
            </a:endParaRPr>
          </a:p>
        </p:txBody>
      </p:sp>
      <p:sp>
        <p:nvSpPr>
          <p:cNvPr id="2328" name="Google Shape;2328;p140"/>
          <p:cNvSpPr/>
          <p:nvPr/>
        </p:nvSpPr>
        <p:spPr>
          <a:xfrm>
            <a:off x="4945262" y="4281033"/>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9" name="Google Shape;2329;p140"/>
          <p:cNvSpPr txBox="1"/>
          <p:nvPr/>
        </p:nvSpPr>
        <p:spPr>
          <a:xfrm>
            <a:off x="5100725" y="4259433"/>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2330" name="Google Shape;2330;p140"/>
          <p:cNvSpPr/>
          <p:nvPr/>
        </p:nvSpPr>
        <p:spPr>
          <a:xfrm>
            <a:off x="4777502" y="4251625"/>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7</a:t>
            </a:r>
            <a:endParaRPr b="0" i="0" sz="1400" u="none" cap="none" strike="noStrike">
              <a:solidFill>
                <a:srgbClr val="2E5E73"/>
              </a:solidFill>
              <a:latin typeface="Arial"/>
              <a:ea typeface="Arial"/>
              <a:cs typeface="Arial"/>
              <a:sym typeface="Arial"/>
            </a:endParaRPr>
          </a:p>
        </p:txBody>
      </p:sp>
      <p:sp>
        <p:nvSpPr>
          <p:cNvPr id="2331" name="Google Shape;2331;p140"/>
          <p:cNvSpPr/>
          <p:nvPr/>
        </p:nvSpPr>
        <p:spPr>
          <a:xfrm>
            <a:off x="7116387" y="2949625"/>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2" name="Google Shape;2332;p140"/>
          <p:cNvSpPr txBox="1"/>
          <p:nvPr/>
        </p:nvSpPr>
        <p:spPr>
          <a:xfrm>
            <a:off x="7271850" y="2928025"/>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2333" name="Google Shape;2333;p140"/>
          <p:cNvSpPr/>
          <p:nvPr/>
        </p:nvSpPr>
        <p:spPr>
          <a:xfrm>
            <a:off x="6948627" y="2920216"/>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4</a:t>
            </a:r>
            <a:endParaRPr b="0" i="0" sz="1400" u="none" cap="none" strike="noStrike">
              <a:solidFill>
                <a:srgbClr val="2E5E73"/>
              </a:solidFill>
              <a:latin typeface="Arial"/>
              <a:ea typeface="Arial"/>
              <a:cs typeface="Arial"/>
              <a:sym typeface="Arial"/>
            </a:endParaRPr>
          </a:p>
        </p:txBody>
      </p:sp>
      <p:sp>
        <p:nvSpPr>
          <p:cNvPr id="2334" name="Google Shape;2334;p140"/>
          <p:cNvSpPr/>
          <p:nvPr/>
        </p:nvSpPr>
        <p:spPr>
          <a:xfrm>
            <a:off x="7116387" y="3393427"/>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5" name="Google Shape;2335;p140"/>
          <p:cNvSpPr txBox="1"/>
          <p:nvPr/>
        </p:nvSpPr>
        <p:spPr>
          <a:xfrm>
            <a:off x="7271850" y="3371827"/>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2336" name="Google Shape;2336;p140"/>
          <p:cNvSpPr/>
          <p:nvPr/>
        </p:nvSpPr>
        <p:spPr>
          <a:xfrm>
            <a:off x="6948627" y="3364019"/>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5</a:t>
            </a:r>
            <a:endParaRPr b="0" i="0" sz="1400" u="none" cap="none" strike="noStrike">
              <a:solidFill>
                <a:srgbClr val="2E5E73"/>
              </a:solidFill>
              <a:latin typeface="Arial"/>
              <a:ea typeface="Arial"/>
              <a:cs typeface="Arial"/>
              <a:sym typeface="Arial"/>
            </a:endParaRPr>
          </a:p>
        </p:txBody>
      </p:sp>
      <p:sp>
        <p:nvSpPr>
          <p:cNvPr id="2337" name="Google Shape;2337;p140"/>
          <p:cNvSpPr/>
          <p:nvPr/>
        </p:nvSpPr>
        <p:spPr>
          <a:xfrm>
            <a:off x="7116387" y="3837230"/>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8" name="Google Shape;2338;p140"/>
          <p:cNvSpPr txBox="1"/>
          <p:nvPr/>
        </p:nvSpPr>
        <p:spPr>
          <a:xfrm>
            <a:off x="7271850" y="3815630"/>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2339" name="Google Shape;2339;p140"/>
          <p:cNvSpPr/>
          <p:nvPr/>
        </p:nvSpPr>
        <p:spPr>
          <a:xfrm>
            <a:off x="6948627" y="3807822"/>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6</a:t>
            </a:r>
            <a:endParaRPr b="0" i="0" sz="1400" u="none" cap="none" strike="noStrike">
              <a:solidFill>
                <a:srgbClr val="2E5E73"/>
              </a:solidFill>
              <a:latin typeface="Arial"/>
              <a:ea typeface="Arial"/>
              <a:cs typeface="Arial"/>
              <a:sym typeface="Arial"/>
            </a:endParaRPr>
          </a:p>
        </p:txBody>
      </p:sp>
      <p:sp>
        <p:nvSpPr>
          <p:cNvPr id="2340" name="Google Shape;2340;p140"/>
          <p:cNvSpPr/>
          <p:nvPr/>
        </p:nvSpPr>
        <p:spPr>
          <a:xfrm>
            <a:off x="7116387" y="4281033"/>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1" name="Google Shape;2341;p140"/>
          <p:cNvSpPr txBox="1"/>
          <p:nvPr/>
        </p:nvSpPr>
        <p:spPr>
          <a:xfrm>
            <a:off x="7271850" y="4259433"/>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2342" name="Google Shape;2342;p140"/>
          <p:cNvSpPr/>
          <p:nvPr/>
        </p:nvSpPr>
        <p:spPr>
          <a:xfrm>
            <a:off x="6948627" y="4251625"/>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7</a:t>
            </a:r>
            <a:endParaRPr b="0" i="0" sz="1400" u="none" cap="none" strike="noStrike">
              <a:solidFill>
                <a:srgbClr val="2E5E73"/>
              </a:solidFill>
              <a:latin typeface="Arial"/>
              <a:ea typeface="Arial"/>
              <a:cs typeface="Arial"/>
              <a:sym typeface="Arial"/>
            </a:endParaRPr>
          </a:p>
        </p:txBody>
      </p:sp>
      <p:sp>
        <p:nvSpPr>
          <p:cNvPr id="2343" name="Google Shape;2343;p140"/>
          <p:cNvSpPr/>
          <p:nvPr/>
        </p:nvSpPr>
        <p:spPr>
          <a:xfrm>
            <a:off x="4945275" y="2505822"/>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4" name="Google Shape;2344;p140"/>
          <p:cNvSpPr txBox="1"/>
          <p:nvPr/>
        </p:nvSpPr>
        <p:spPr>
          <a:xfrm>
            <a:off x="5100738" y="2484222"/>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2345" name="Google Shape;2345;p140"/>
          <p:cNvSpPr/>
          <p:nvPr/>
        </p:nvSpPr>
        <p:spPr>
          <a:xfrm>
            <a:off x="4777514" y="2476414"/>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3</a:t>
            </a:r>
            <a:endParaRPr b="0" i="0" sz="1400" u="none" cap="none" strike="noStrike">
              <a:solidFill>
                <a:srgbClr val="2E5E73"/>
              </a:solidFill>
              <a:latin typeface="Arial"/>
              <a:ea typeface="Arial"/>
              <a:cs typeface="Arial"/>
              <a:sym typeface="Arial"/>
            </a:endParaRPr>
          </a:p>
        </p:txBody>
      </p:sp>
      <p:sp>
        <p:nvSpPr>
          <p:cNvPr id="2346" name="Google Shape;2346;p140"/>
          <p:cNvSpPr txBox="1"/>
          <p:nvPr>
            <p:ph type="title"/>
          </p:nvPr>
        </p:nvSpPr>
        <p:spPr>
          <a:xfrm>
            <a:off x="50" y="127400"/>
            <a:ext cx="9144000" cy="393600"/>
          </a:xfrm>
          <a:prstGeom prst="rect">
            <a:avLst/>
          </a:prstGeom>
          <a:noFill/>
          <a:ln>
            <a:noFill/>
          </a:ln>
        </p:spPr>
        <p:txBody>
          <a:bodyPr anchorCtr="0" anchor="t" bIns="91425" lIns="365750"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47" name="Google Shape;2347;p140"/>
          <p:cNvSpPr txBox="1"/>
          <p:nvPr>
            <p:ph idx="2" type="title"/>
          </p:nvPr>
        </p:nvSpPr>
        <p:spPr>
          <a:xfrm>
            <a:off x="-6000" y="478650"/>
            <a:ext cx="9168600" cy="323100"/>
          </a:xfrm>
          <a:prstGeom prst="rect">
            <a:avLst/>
          </a:prstGeom>
          <a:noFill/>
          <a:ln>
            <a:noFill/>
          </a:ln>
        </p:spPr>
        <p:txBody>
          <a:bodyPr anchorCtr="0" anchor="t" bIns="91425" lIns="365750" spcFirstLastPara="1" rIns="91425" wrap="square" tIns="91425">
            <a:no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inition slide">
  <p:cSld name="CUSTOM_22">
    <p:spTree>
      <p:nvGrpSpPr>
        <p:cNvPr id="2348" name="Shape 2348"/>
        <p:cNvGrpSpPr/>
        <p:nvPr/>
      </p:nvGrpSpPr>
      <p:grpSpPr>
        <a:xfrm>
          <a:off x="0" y="0"/>
          <a:ext cx="0" cy="0"/>
          <a:chOff x="0" y="0"/>
          <a:chExt cx="0" cy="0"/>
        </a:xfrm>
      </p:grpSpPr>
      <p:pic>
        <p:nvPicPr>
          <p:cNvPr id="2349" name="Google Shape;2349;p141"/>
          <p:cNvPicPr preferRelativeResize="0"/>
          <p:nvPr/>
        </p:nvPicPr>
        <p:blipFill rotWithShape="1">
          <a:blip r:embed="rId2">
            <a:alphaModFix amt="11000"/>
          </a:blip>
          <a:srcRect b="7135" l="-6410" r="6410" t="-3050"/>
          <a:stretch/>
        </p:blipFill>
        <p:spPr>
          <a:xfrm>
            <a:off x="5157740" y="2672100"/>
            <a:ext cx="3986260" cy="2471400"/>
          </a:xfrm>
          <a:prstGeom prst="rect">
            <a:avLst/>
          </a:prstGeom>
          <a:noFill/>
          <a:ln>
            <a:noFill/>
          </a:ln>
        </p:spPr>
      </p:pic>
      <p:sp>
        <p:nvSpPr>
          <p:cNvPr id="2350" name="Google Shape;2350;p141"/>
          <p:cNvSpPr txBox="1"/>
          <p:nvPr>
            <p:ph type="title"/>
          </p:nvPr>
        </p:nvSpPr>
        <p:spPr>
          <a:xfrm>
            <a:off x="1959725" y="1641200"/>
            <a:ext cx="8520600" cy="572700"/>
          </a:xfrm>
          <a:prstGeom prst="rect">
            <a:avLst/>
          </a:prstGeom>
          <a:noFill/>
          <a:ln>
            <a:noFill/>
          </a:ln>
        </p:spPr>
        <p:txBody>
          <a:bodyPr anchorCtr="0" anchor="t" bIns="91425" lIns="365750" spcFirstLastPara="1" rIns="91425" wrap="square" tIns="91425">
            <a:noAutofit/>
          </a:bodyPr>
          <a:lstStyle>
            <a:lvl1pPr lvl="0" algn="l">
              <a:lnSpc>
                <a:spcPct val="100000"/>
              </a:lnSpc>
              <a:spcBef>
                <a:spcPts val="0"/>
              </a:spcBef>
              <a:spcAft>
                <a:spcPts val="0"/>
              </a:spcAft>
              <a:buSzPts val="2400"/>
              <a:buNone/>
              <a:defRPr>
                <a:latin typeface="Roboto Light"/>
                <a:ea typeface="Roboto Light"/>
                <a:cs typeface="Roboto Light"/>
                <a:sym typeface="Roboto Light"/>
              </a:defRPr>
            </a:lvl1pPr>
            <a:lvl2pPr lvl="1" algn="l">
              <a:lnSpc>
                <a:spcPct val="100000"/>
              </a:lnSpc>
              <a:spcBef>
                <a:spcPts val="0"/>
              </a:spcBef>
              <a:spcAft>
                <a:spcPts val="0"/>
              </a:spcAft>
              <a:buSzPts val="2800"/>
              <a:buNone/>
              <a:defRPr>
                <a:latin typeface="Roboto Light"/>
                <a:ea typeface="Roboto Light"/>
                <a:cs typeface="Roboto Light"/>
                <a:sym typeface="Roboto Light"/>
              </a:defRPr>
            </a:lvl2pPr>
            <a:lvl3pPr lvl="2" algn="l">
              <a:lnSpc>
                <a:spcPct val="100000"/>
              </a:lnSpc>
              <a:spcBef>
                <a:spcPts val="0"/>
              </a:spcBef>
              <a:spcAft>
                <a:spcPts val="0"/>
              </a:spcAft>
              <a:buSzPts val="2800"/>
              <a:buNone/>
              <a:defRPr>
                <a:latin typeface="Roboto Light"/>
                <a:ea typeface="Roboto Light"/>
                <a:cs typeface="Roboto Light"/>
                <a:sym typeface="Roboto Light"/>
              </a:defRPr>
            </a:lvl3pPr>
            <a:lvl4pPr lvl="3" algn="l">
              <a:lnSpc>
                <a:spcPct val="100000"/>
              </a:lnSpc>
              <a:spcBef>
                <a:spcPts val="0"/>
              </a:spcBef>
              <a:spcAft>
                <a:spcPts val="0"/>
              </a:spcAft>
              <a:buSzPts val="2800"/>
              <a:buNone/>
              <a:defRPr>
                <a:latin typeface="Roboto Light"/>
                <a:ea typeface="Roboto Light"/>
                <a:cs typeface="Roboto Light"/>
                <a:sym typeface="Roboto Light"/>
              </a:defRPr>
            </a:lvl4pPr>
            <a:lvl5pPr lvl="4" algn="l">
              <a:lnSpc>
                <a:spcPct val="100000"/>
              </a:lnSpc>
              <a:spcBef>
                <a:spcPts val="0"/>
              </a:spcBef>
              <a:spcAft>
                <a:spcPts val="0"/>
              </a:spcAft>
              <a:buSzPts val="2800"/>
              <a:buNone/>
              <a:defRPr>
                <a:latin typeface="Roboto Light"/>
                <a:ea typeface="Roboto Light"/>
                <a:cs typeface="Roboto Light"/>
                <a:sym typeface="Roboto Light"/>
              </a:defRPr>
            </a:lvl5pPr>
            <a:lvl6pPr lvl="5" algn="l">
              <a:lnSpc>
                <a:spcPct val="100000"/>
              </a:lnSpc>
              <a:spcBef>
                <a:spcPts val="0"/>
              </a:spcBef>
              <a:spcAft>
                <a:spcPts val="0"/>
              </a:spcAft>
              <a:buSzPts val="2800"/>
              <a:buNone/>
              <a:defRPr>
                <a:latin typeface="Roboto Light"/>
                <a:ea typeface="Roboto Light"/>
                <a:cs typeface="Roboto Light"/>
                <a:sym typeface="Roboto Light"/>
              </a:defRPr>
            </a:lvl6pPr>
            <a:lvl7pPr lvl="6" algn="l">
              <a:lnSpc>
                <a:spcPct val="100000"/>
              </a:lnSpc>
              <a:spcBef>
                <a:spcPts val="0"/>
              </a:spcBef>
              <a:spcAft>
                <a:spcPts val="0"/>
              </a:spcAft>
              <a:buSzPts val="2800"/>
              <a:buNone/>
              <a:defRPr>
                <a:latin typeface="Roboto Light"/>
                <a:ea typeface="Roboto Light"/>
                <a:cs typeface="Roboto Light"/>
                <a:sym typeface="Roboto Light"/>
              </a:defRPr>
            </a:lvl7pPr>
            <a:lvl8pPr lvl="7" algn="l">
              <a:lnSpc>
                <a:spcPct val="100000"/>
              </a:lnSpc>
              <a:spcBef>
                <a:spcPts val="0"/>
              </a:spcBef>
              <a:spcAft>
                <a:spcPts val="0"/>
              </a:spcAft>
              <a:buSzPts val="2800"/>
              <a:buNone/>
              <a:defRPr>
                <a:latin typeface="Roboto Light"/>
                <a:ea typeface="Roboto Light"/>
                <a:cs typeface="Roboto Light"/>
                <a:sym typeface="Roboto Light"/>
              </a:defRPr>
            </a:lvl8pPr>
            <a:lvl9pPr lvl="8" algn="l">
              <a:lnSpc>
                <a:spcPct val="100000"/>
              </a:lnSpc>
              <a:spcBef>
                <a:spcPts val="0"/>
              </a:spcBef>
              <a:spcAft>
                <a:spcPts val="0"/>
              </a:spcAft>
              <a:buSzPts val="2800"/>
              <a:buNone/>
              <a:defRPr>
                <a:latin typeface="Roboto Light"/>
                <a:ea typeface="Roboto Light"/>
                <a:cs typeface="Roboto Light"/>
                <a:sym typeface="Roboto Light"/>
              </a:defRPr>
            </a:lvl9pPr>
          </a:lstStyle>
          <a:p/>
        </p:txBody>
      </p:sp>
      <p:sp>
        <p:nvSpPr>
          <p:cNvPr id="2351" name="Google Shape;2351;p141"/>
          <p:cNvSpPr/>
          <p:nvPr/>
        </p:nvSpPr>
        <p:spPr>
          <a:xfrm flipH="1" rot="10800000">
            <a:off x="688800" y="692100"/>
            <a:ext cx="7766400" cy="3759300"/>
          </a:xfrm>
          <a:prstGeom prst="bracePair">
            <a:avLst/>
          </a:prstGeom>
          <a:noFill/>
          <a:ln cap="flat" cmpd="sng" w="76200">
            <a:solidFill>
              <a:srgbClr val="FCB91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2" name="Google Shape;2352;p141"/>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3" name="Google Shape;2353;p141"/>
          <p:cNvSpPr txBox="1"/>
          <p:nvPr>
            <p:ph idx="2" type="title"/>
          </p:nvPr>
        </p:nvSpPr>
        <p:spPr>
          <a:xfrm>
            <a:off x="1450375" y="1039700"/>
            <a:ext cx="6244200" cy="3131700"/>
          </a:xfrm>
          <a:prstGeom prst="rect">
            <a:avLst/>
          </a:prstGeom>
          <a:noFill/>
          <a:ln>
            <a:noFill/>
          </a:ln>
        </p:spPr>
        <p:txBody>
          <a:bodyPr anchorCtr="0" anchor="ctr" bIns="91425" lIns="365750" spcFirstLastPara="1" rIns="91425" wrap="square" tIns="91425">
            <a:noAutofit/>
          </a:bodyPr>
          <a:lstStyle>
            <a:lvl1pPr lvl="0" algn="l">
              <a:lnSpc>
                <a:spcPct val="100000"/>
              </a:lnSpc>
              <a:spcBef>
                <a:spcPts val="0"/>
              </a:spcBef>
              <a:spcAft>
                <a:spcPts val="0"/>
              </a:spcAft>
              <a:buSzPts val="3400"/>
              <a:buNone/>
              <a:defRPr sz="3400">
                <a:latin typeface="Roboto Light"/>
                <a:ea typeface="Roboto Light"/>
                <a:cs typeface="Roboto Light"/>
                <a:sym typeface="Roboto Light"/>
              </a:defRPr>
            </a:lvl1pPr>
            <a:lvl2pPr lvl="1" algn="l">
              <a:lnSpc>
                <a:spcPct val="100000"/>
              </a:lnSpc>
              <a:spcBef>
                <a:spcPts val="0"/>
              </a:spcBef>
              <a:spcAft>
                <a:spcPts val="0"/>
              </a:spcAft>
              <a:buClr>
                <a:srgbClr val="2E5E73"/>
              </a:buClr>
              <a:buSzPts val="3400"/>
              <a:buNone/>
              <a:defRPr sz="3400">
                <a:solidFill>
                  <a:srgbClr val="2E5E73"/>
                </a:solidFill>
                <a:latin typeface="Roboto Light"/>
                <a:ea typeface="Roboto Light"/>
                <a:cs typeface="Roboto Light"/>
                <a:sym typeface="Roboto Light"/>
              </a:defRPr>
            </a:lvl2pPr>
            <a:lvl3pPr lvl="2" algn="l">
              <a:lnSpc>
                <a:spcPct val="100000"/>
              </a:lnSpc>
              <a:spcBef>
                <a:spcPts val="0"/>
              </a:spcBef>
              <a:spcAft>
                <a:spcPts val="0"/>
              </a:spcAft>
              <a:buClr>
                <a:srgbClr val="2E5E73"/>
              </a:buClr>
              <a:buSzPts val="3400"/>
              <a:buNone/>
              <a:defRPr sz="3400">
                <a:solidFill>
                  <a:srgbClr val="2E5E73"/>
                </a:solidFill>
                <a:latin typeface="Roboto Light"/>
                <a:ea typeface="Roboto Light"/>
                <a:cs typeface="Roboto Light"/>
                <a:sym typeface="Roboto Light"/>
              </a:defRPr>
            </a:lvl3pPr>
            <a:lvl4pPr lvl="3" algn="l">
              <a:lnSpc>
                <a:spcPct val="100000"/>
              </a:lnSpc>
              <a:spcBef>
                <a:spcPts val="0"/>
              </a:spcBef>
              <a:spcAft>
                <a:spcPts val="0"/>
              </a:spcAft>
              <a:buClr>
                <a:srgbClr val="2E5E73"/>
              </a:buClr>
              <a:buSzPts val="3400"/>
              <a:buNone/>
              <a:defRPr sz="3400">
                <a:solidFill>
                  <a:srgbClr val="2E5E73"/>
                </a:solidFill>
                <a:latin typeface="Roboto Light"/>
                <a:ea typeface="Roboto Light"/>
                <a:cs typeface="Roboto Light"/>
                <a:sym typeface="Roboto Light"/>
              </a:defRPr>
            </a:lvl4pPr>
            <a:lvl5pPr lvl="4" algn="l">
              <a:lnSpc>
                <a:spcPct val="100000"/>
              </a:lnSpc>
              <a:spcBef>
                <a:spcPts val="0"/>
              </a:spcBef>
              <a:spcAft>
                <a:spcPts val="0"/>
              </a:spcAft>
              <a:buClr>
                <a:srgbClr val="2E5E73"/>
              </a:buClr>
              <a:buSzPts val="3400"/>
              <a:buNone/>
              <a:defRPr sz="3400">
                <a:solidFill>
                  <a:srgbClr val="2E5E73"/>
                </a:solidFill>
                <a:latin typeface="Roboto Light"/>
                <a:ea typeface="Roboto Light"/>
                <a:cs typeface="Roboto Light"/>
                <a:sym typeface="Roboto Light"/>
              </a:defRPr>
            </a:lvl5pPr>
            <a:lvl6pPr lvl="5" algn="l">
              <a:lnSpc>
                <a:spcPct val="100000"/>
              </a:lnSpc>
              <a:spcBef>
                <a:spcPts val="0"/>
              </a:spcBef>
              <a:spcAft>
                <a:spcPts val="0"/>
              </a:spcAft>
              <a:buClr>
                <a:srgbClr val="2E5E73"/>
              </a:buClr>
              <a:buSzPts val="3400"/>
              <a:buNone/>
              <a:defRPr sz="3400">
                <a:solidFill>
                  <a:srgbClr val="2E5E73"/>
                </a:solidFill>
                <a:latin typeface="Roboto Light"/>
                <a:ea typeface="Roboto Light"/>
                <a:cs typeface="Roboto Light"/>
                <a:sym typeface="Roboto Light"/>
              </a:defRPr>
            </a:lvl6pPr>
            <a:lvl7pPr lvl="6" algn="l">
              <a:lnSpc>
                <a:spcPct val="100000"/>
              </a:lnSpc>
              <a:spcBef>
                <a:spcPts val="0"/>
              </a:spcBef>
              <a:spcAft>
                <a:spcPts val="0"/>
              </a:spcAft>
              <a:buClr>
                <a:srgbClr val="2E5E73"/>
              </a:buClr>
              <a:buSzPts val="3400"/>
              <a:buNone/>
              <a:defRPr sz="3400">
                <a:solidFill>
                  <a:srgbClr val="2E5E73"/>
                </a:solidFill>
                <a:latin typeface="Roboto Light"/>
                <a:ea typeface="Roboto Light"/>
                <a:cs typeface="Roboto Light"/>
                <a:sym typeface="Roboto Light"/>
              </a:defRPr>
            </a:lvl7pPr>
            <a:lvl8pPr lvl="7" algn="l">
              <a:lnSpc>
                <a:spcPct val="100000"/>
              </a:lnSpc>
              <a:spcBef>
                <a:spcPts val="0"/>
              </a:spcBef>
              <a:spcAft>
                <a:spcPts val="0"/>
              </a:spcAft>
              <a:buClr>
                <a:srgbClr val="2E5E73"/>
              </a:buClr>
              <a:buSzPts val="3400"/>
              <a:buNone/>
              <a:defRPr sz="3400">
                <a:solidFill>
                  <a:srgbClr val="2E5E73"/>
                </a:solidFill>
                <a:latin typeface="Roboto Light"/>
                <a:ea typeface="Roboto Light"/>
                <a:cs typeface="Roboto Light"/>
                <a:sym typeface="Roboto Light"/>
              </a:defRPr>
            </a:lvl8pPr>
            <a:lvl9pPr lvl="8" algn="l">
              <a:lnSpc>
                <a:spcPct val="100000"/>
              </a:lnSpc>
              <a:spcBef>
                <a:spcPts val="0"/>
              </a:spcBef>
              <a:spcAft>
                <a:spcPts val="0"/>
              </a:spcAft>
              <a:buClr>
                <a:srgbClr val="2E5E73"/>
              </a:buClr>
              <a:buSzPts val="3400"/>
              <a:buNone/>
              <a:defRPr sz="3400">
                <a:solidFill>
                  <a:srgbClr val="2E5E73"/>
                </a:solidFill>
                <a:latin typeface="Roboto Light"/>
                <a:ea typeface="Roboto Light"/>
                <a:cs typeface="Roboto Light"/>
                <a:sym typeface="Roboto Light"/>
              </a:defRPr>
            </a:lvl9pPr>
          </a:lstStyle>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01">
  <p:cSld name="CUSTOM_5">
    <p:spTree>
      <p:nvGrpSpPr>
        <p:cNvPr id="2354" name="Shape 2354"/>
        <p:cNvGrpSpPr/>
        <p:nvPr/>
      </p:nvGrpSpPr>
      <p:grpSpPr>
        <a:xfrm>
          <a:off x="0" y="0"/>
          <a:ext cx="0" cy="0"/>
          <a:chOff x="0" y="0"/>
          <a:chExt cx="0" cy="0"/>
        </a:xfrm>
      </p:grpSpPr>
      <p:graphicFrame>
        <p:nvGraphicFramePr>
          <p:cNvPr id="2355" name="Google Shape;2355;p142"/>
          <p:cNvGraphicFramePr/>
          <p:nvPr/>
        </p:nvGraphicFramePr>
        <p:xfrm>
          <a:off x="742075" y="1033975"/>
          <a:ext cx="3000000" cy="3000000"/>
        </p:xfrm>
        <a:graphic>
          <a:graphicData uri="http://schemas.openxmlformats.org/drawingml/2006/table">
            <a:tbl>
              <a:tblPr>
                <a:noFill/>
                <a:tableStyleId>{0EEDFF7A-D846-4CDF-B3C9-A4A0353544ED}</a:tableStyleId>
              </a:tblPr>
              <a:tblGrid>
                <a:gridCol w="382850"/>
                <a:gridCol w="1590400"/>
                <a:gridCol w="1883100"/>
                <a:gridCol w="1901750"/>
                <a:gridCol w="1901750"/>
              </a:tblGrid>
              <a:tr h="442475">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082D49"/>
                          </a:solidFill>
                          <a:latin typeface="Roboto"/>
                          <a:ea typeface="Roboto"/>
                          <a:cs typeface="Roboto"/>
                          <a:sym typeface="Roboto"/>
                        </a:rPr>
                        <a:t>Id</a:t>
                      </a:r>
                      <a:endParaRPr b="1"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082D49"/>
                          </a:solidFill>
                          <a:latin typeface="Roboto"/>
                          <a:ea typeface="Roboto"/>
                          <a:cs typeface="Roboto"/>
                          <a:sym typeface="Roboto"/>
                        </a:rPr>
                        <a:t>First Name</a:t>
                      </a:r>
                      <a:endParaRPr b="1"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082D49"/>
                          </a:solidFill>
                          <a:latin typeface="Roboto"/>
                          <a:ea typeface="Roboto"/>
                          <a:cs typeface="Roboto"/>
                          <a:sym typeface="Roboto"/>
                        </a:rPr>
                        <a:t>Last Name</a:t>
                      </a:r>
                      <a:endParaRPr b="1"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082D49"/>
                          </a:solidFill>
                          <a:latin typeface="Roboto"/>
                          <a:ea typeface="Roboto"/>
                          <a:cs typeface="Roboto"/>
                          <a:sym typeface="Roboto"/>
                        </a:rPr>
                        <a:t>Email</a:t>
                      </a:r>
                      <a:endParaRPr b="1"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082D49"/>
                          </a:solidFill>
                          <a:latin typeface="Roboto"/>
                          <a:ea typeface="Roboto"/>
                          <a:cs typeface="Roboto"/>
                          <a:sym typeface="Roboto"/>
                        </a:rPr>
                        <a:t>Yes/No</a:t>
                      </a:r>
                      <a:endParaRPr b="1"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2F2F2"/>
                    </a:solidFill>
                  </a:tcPr>
                </a:tc>
              </a:tr>
              <a:tr h="6095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1</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“John”</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“Doe”</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“john@email.com”</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 sz="1400" u="none" cap="none" strike="noStrike">
                          <a:solidFill>
                            <a:srgbClr val="082D49"/>
                          </a:solidFill>
                          <a:latin typeface="Roboto"/>
                          <a:ea typeface="Roboto"/>
                          <a:cs typeface="Roboto"/>
                          <a:sym typeface="Roboto"/>
                        </a:rPr>
                        <a:t>“Y”</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r>
              <a:tr h="6095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2</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CB91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“John”</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CB91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“Doe”</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CB91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“john@email.com”</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CB91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“N”</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CB912"/>
                    </a:solidFill>
                  </a:tcPr>
                </a:tc>
              </a:tr>
              <a:tr h="6095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3</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“John”</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“Doe”</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“john@email.com”</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 sz="1400" u="none" cap="none" strike="noStrike">
                          <a:solidFill>
                            <a:srgbClr val="082D49"/>
                          </a:solidFill>
                          <a:latin typeface="Roboto"/>
                          <a:ea typeface="Roboto"/>
                          <a:cs typeface="Roboto"/>
                          <a:sym typeface="Roboto"/>
                        </a:rPr>
                        <a:t>“Y”</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r>
              <a:tr h="6095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4</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“John”</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“Doe”</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“john@email.com”</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“Y”</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r>
              <a:tr h="6095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5</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“John”</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“Doe”</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“john@email.com”</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“Y”</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r>
            </a:tbl>
          </a:graphicData>
        </a:graphic>
      </p:graphicFrame>
      <p:sp>
        <p:nvSpPr>
          <p:cNvPr id="2356" name="Google Shape;2356;p14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
        <p:nvSpPr>
          <p:cNvPr id="2357" name="Google Shape;2357;p142"/>
          <p:cNvSpPr txBox="1"/>
          <p:nvPr>
            <p:ph type="title"/>
          </p:nvPr>
        </p:nvSpPr>
        <p:spPr>
          <a:xfrm>
            <a:off x="50" y="127400"/>
            <a:ext cx="9144000" cy="393600"/>
          </a:xfrm>
          <a:prstGeom prst="rect">
            <a:avLst/>
          </a:prstGeom>
          <a:noFill/>
          <a:ln>
            <a:noFill/>
          </a:ln>
        </p:spPr>
        <p:txBody>
          <a:bodyPr anchorCtr="0" anchor="t" bIns="91425" lIns="365750"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58" name="Google Shape;2358;p142"/>
          <p:cNvSpPr txBox="1"/>
          <p:nvPr>
            <p:ph idx="2" type="title"/>
          </p:nvPr>
        </p:nvSpPr>
        <p:spPr>
          <a:xfrm>
            <a:off x="-6000" y="478650"/>
            <a:ext cx="9168600" cy="323100"/>
          </a:xfrm>
          <a:prstGeom prst="rect">
            <a:avLst/>
          </a:prstGeom>
          <a:noFill/>
          <a:ln>
            <a:noFill/>
          </a:ln>
        </p:spPr>
        <p:txBody>
          <a:bodyPr anchorCtr="0" anchor="t" bIns="91425" lIns="365750" spcFirstLastPara="1" rIns="91425" wrap="square" tIns="91425">
            <a:no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01">
  <p:cSld name="CUSTOM_6">
    <p:spTree>
      <p:nvGrpSpPr>
        <p:cNvPr id="2359" name="Shape 2359"/>
        <p:cNvGrpSpPr/>
        <p:nvPr/>
      </p:nvGrpSpPr>
      <p:grpSpPr>
        <a:xfrm>
          <a:off x="0" y="0"/>
          <a:ext cx="0" cy="0"/>
          <a:chOff x="0" y="0"/>
          <a:chExt cx="0" cy="0"/>
        </a:xfrm>
      </p:grpSpPr>
      <p:sp>
        <p:nvSpPr>
          <p:cNvPr id="2360" name="Google Shape;2360;p143"/>
          <p:cNvSpPr/>
          <p:nvPr>
            <p:ph idx="2" type="pic"/>
          </p:nvPr>
        </p:nvSpPr>
        <p:spPr>
          <a:xfrm>
            <a:off x="5923375" y="150"/>
            <a:ext cx="3220500" cy="5143500"/>
          </a:xfrm>
          <a:prstGeom prst="rect">
            <a:avLst/>
          </a:prstGeom>
          <a:noFill/>
          <a:ln>
            <a:noFill/>
          </a:ln>
        </p:spPr>
      </p:sp>
      <p:sp>
        <p:nvSpPr>
          <p:cNvPr id="2361" name="Google Shape;2361;p143"/>
          <p:cNvSpPr txBox="1"/>
          <p:nvPr>
            <p:ph idx="1" type="body"/>
          </p:nvPr>
        </p:nvSpPr>
        <p:spPr>
          <a:xfrm>
            <a:off x="590350" y="1121725"/>
            <a:ext cx="5319600" cy="33861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362" name="Google Shape;2362;p143"/>
          <p:cNvSpPr txBox="1"/>
          <p:nvPr>
            <p:ph type="title"/>
          </p:nvPr>
        </p:nvSpPr>
        <p:spPr>
          <a:xfrm>
            <a:off x="-2087" y="127400"/>
            <a:ext cx="5913600" cy="393600"/>
          </a:xfrm>
          <a:prstGeom prst="rect">
            <a:avLst/>
          </a:prstGeom>
          <a:noFill/>
          <a:ln>
            <a:noFill/>
          </a:ln>
        </p:spPr>
        <p:txBody>
          <a:bodyPr anchorCtr="0" anchor="t" bIns="91425" lIns="365750"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63" name="Google Shape;2363;p143"/>
          <p:cNvSpPr txBox="1"/>
          <p:nvPr>
            <p:ph idx="3" type="title"/>
          </p:nvPr>
        </p:nvSpPr>
        <p:spPr>
          <a:xfrm>
            <a:off x="-6000" y="478650"/>
            <a:ext cx="5929500" cy="323100"/>
          </a:xfrm>
          <a:prstGeom prst="rect">
            <a:avLst/>
          </a:prstGeom>
          <a:noFill/>
          <a:ln>
            <a:noFill/>
          </a:ln>
        </p:spPr>
        <p:txBody>
          <a:bodyPr anchorCtr="0" anchor="t" bIns="91425" lIns="365750" spcFirstLastPara="1" rIns="91425" wrap="square" tIns="91425">
            <a:no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1">
  <p:cSld name="CUSTOM_4_1">
    <p:spTree>
      <p:nvGrpSpPr>
        <p:cNvPr id="199" name="Shape 199"/>
        <p:cNvGrpSpPr/>
        <p:nvPr/>
      </p:nvGrpSpPr>
      <p:grpSpPr>
        <a:xfrm>
          <a:off x="0" y="0"/>
          <a:ext cx="0" cy="0"/>
          <a:chOff x="0" y="0"/>
          <a:chExt cx="0" cy="0"/>
        </a:xfrm>
      </p:grpSpPr>
      <p:sp>
        <p:nvSpPr>
          <p:cNvPr id="200" name="Google Shape;200;p76"/>
          <p:cNvSpPr/>
          <p:nvPr/>
        </p:nvSpPr>
        <p:spPr>
          <a:xfrm>
            <a:off x="459099" y="1336050"/>
            <a:ext cx="2471400" cy="2471400"/>
          </a:xfrm>
          <a:prstGeom prst="ellipse">
            <a:avLst/>
          </a:prstGeom>
          <a:solidFill>
            <a:srgbClr val="FCB912"/>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1" name="Google Shape;201;p76"/>
          <p:cNvPicPr preferRelativeResize="0"/>
          <p:nvPr/>
        </p:nvPicPr>
        <p:blipFill rotWithShape="1">
          <a:blip r:embed="rId2">
            <a:alphaModFix amt="11000"/>
          </a:blip>
          <a:srcRect b="0" l="0" r="0" t="0"/>
          <a:stretch/>
        </p:blipFill>
        <p:spPr>
          <a:xfrm>
            <a:off x="5672475" y="2991225"/>
            <a:ext cx="3471525" cy="2243875"/>
          </a:xfrm>
          <a:prstGeom prst="rect">
            <a:avLst/>
          </a:prstGeom>
          <a:noFill/>
          <a:ln>
            <a:noFill/>
          </a:ln>
        </p:spPr>
      </p:pic>
      <p:sp>
        <p:nvSpPr>
          <p:cNvPr id="202" name="Google Shape;202;p76"/>
          <p:cNvSpPr txBox="1"/>
          <p:nvPr>
            <p:ph type="title"/>
          </p:nvPr>
        </p:nvSpPr>
        <p:spPr>
          <a:xfrm>
            <a:off x="3141250" y="1925250"/>
            <a:ext cx="5555100" cy="130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800"/>
              <a:buNone/>
              <a:defRPr sz="3800">
                <a:latin typeface="Roboto Light"/>
                <a:ea typeface="Roboto Light"/>
                <a:cs typeface="Roboto Light"/>
                <a:sym typeface="Roboto Light"/>
              </a:defRPr>
            </a:lvl1pPr>
            <a:lvl2pPr lvl="1"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2pPr>
            <a:lvl3pPr lvl="2"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3pPr>
            <a:lvl4pPr lvl="3"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4pPr>
            <a:lvl5pPr lvl="4"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5pPr>
            <a:lvl6pPr lvl="5"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6pPr>
            <a:lvl7pPr lvl="6"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7pPr>
            <a:lvl8pPr lvl="7"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8pPr>
            <a:lvl9pPr lvl="8"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9pPr>
          </a:lstStyle>
          <a:p/>
        </p:txBody>
      </p:sp>
      <p:pic>
        <p:nvPicPr>
          <p:cNvPr id="203" name="Google Shape;203;p76"/>
          <p:cNvPicPr preferRelativeResize="0"/>
          <p:nvPr/>
        </p:nvPicPr>
        <p:blipFill rotWithShape="1">
          <a:blip r:embed="rId3">
            <a:alphaModFix/>
          </a:blip>
          <a:srcRect b="0" l="0" r="0" t="0"/>
          <a:stretch/>
        </p:blipFill>
        <p:spPr>
          <a:xfrm>
            <a:off x="1242338" y="1946150"/>
            <a:ext cx="904875" cy="1343025"/>
          </a:xfrm>
          <a:prstGeom prst="rect">
            <a:avLst/>
          </a:prstGeom>
          <a:noFill/>
          <a:ln>
            <a:noFill/>
          </a:ln>
        </p:spPr>
      </p:pic>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02">
  <p:cSld name="CUSTOM_7">
    <p:spTree>
      <p:nvGrpSpPr>
        <p:cNvPr id="2364" name="Shape 2364"/>
        <p:cNvGrpSpPr/>
        <p:nvPr/>
      </p:nvGrpSpPr>
      <p:grpSpPr>
        <a:xfrm>
          <a:off x="0" y="0"/>
          <a:ext cx="0" cy="0"/>
          <a:chOff x="0" y="0"/>
          <a:chExt cx="0" cy="0"/>
        </a:xfrm>
      </p:grpSpPr>
      <p:sp>
        <p:nvSpPr>
          <p:cNvPr id="2365" name="Google Shape;2365;p144"/>
          <p:cNvSpPr/>
          <p:nvPr>
            <p:ph idx="2" type="pic"/>
          </p:nvPr>
        </p:nvSpPr>
        <p:spPr>
          <a:xfrm>
            <a:off x="0" y="150"/>
            <a:ext cx="3220500" cy="5143500"/>
          </a:xfrm>
          <a:prstGeom prst="rect">
            <a:avLst/>
          </a:prstGeom>
          <a:noFill/>
          <a:ln>
            <a:noFill/>
          </a:ln>
        </p:spPr>
      </p:sp>
      <p:sp>
        <p:nvSpPr>
          <p:cNvPr id="2366" name="Google Shape;2366;p144"/>
          <p:cNvSpPr txBox="1"/>
          <p:nvPr>
            <p:ph type="title"/>
          </p:nvPr>
        </p:nvSpPr>
        <p:spPr>
          <a:xfrm>
            <a:off x="3657600" y="127400"/>
            <a:ext cx="5194800" cy="393600"/>
          </a:xfrm>
          <a:prstGeom prst="rect">
            <a:avLst/>
          </a:prstGeom>
          <a:noFill/>
          <a:ln>
            <a:noFill/>
          </a:ln>
        </p:spPr>
        <p:txBody>
          <a:bodyPr anchorCtr="0" anchor="t" bIns="91425" lIns="365750"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67" name="Google Shape;2367;p144"/>
          <p:cNvSpPr txBox="1"/>
          <p:nvPr>
            <p:ph idx="3" type="title"/>
          </p:nvPr>
        </p:nvSpPr>
        <p:spPr>
          <a:xfrm>
            <a:off x="3657600" y="478650"/>
            <a:ext cx="5177100" cy="323100"/>
          </a:xfrm>
          <a:prstGeom prst="rect">
            <a:avLst/>
          </a:prstGeom>
          <a:noFill/>
          <a:ln>
            <a:noFill/>
          </a:ln>
        </p:spPr>
        <p:txBody>
          <a:bodyPr anchorCtr="0" anchor="t" bIns="91425" lIns="365750" spcFirstLastPara="1" rIns="91425" wrap="square" tIns="91425">
            <a:no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68" name="Google Shape;2368;p144"/>
          <p:cNvSpPr txBox="1"/>
          <p:nvPr>
            <p:ph idx="1" type="body"/>
          </p:nvPr>
        </p:nvSpPr>
        <p:spPr>
          <a:xfrm>
            <a:off x="3585225" y="1121725"/>
            <a:ext cx="5319600" cy="33861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369" name="Google Shape;2369;p14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reenshot slide 01">
  <p:cSld name="CUSTOM_8">
    <p:spTree>
      <p:nvGrpSpPr>
        <p:cNvPr id="2370" name="Shape 2370"/>
        <p:cNvGrpSpPr/>
        <p:nvPr/>
      </p:nvGrpSpPr>
      <p:grpSpPr>
        <a:xfrm>
          <a:off x="0" y="0"/>
          <a:ext cx="0" cy="0"/>
          <a:chOff x="0" y="0"/>
          <a:chExt cx="0" cy="0"/>
        </a:xfrm>
      </p:grpSpPr>
      <p:cxnSp>
        <p:nvCxnSpPr>
          <p:cNvPr id="2371" name="Google Shape;2371;p145"/>
          <p:cNvCxnSpPr/>
          <p:nvPr/>
        </p:nvCxnSpPr>
        <p:spPr>
          <a:xfrm rot="10800000">
            <a:off x="2919275" y="2376436"/>
            <a:ext cx="585300" cy="0"/>
          </a:xfrm>
          <a:prstGeom prst="straightConnector1">
            <a:avLst/>
          </a:prstGeom>
          <a:noFill/>
          <a:ln cap="rnd" cmpd="sng" w="9525">
            <a:solidFill>
              <a:srgbClr val="2E5E73"/>
            </a:solidFill>
            <a:prstDash val="solid"/>
            <a:round/>
            <a:headEnd len="sm" w="sm" type="none"/>
            <a:tailEnd len="med" w="med" type="oval"/>
          </a:ln>
        </p:spPr>
      </p:cxnSp>
      <p:cxnSp>
        <p:nvCxnSpPr>
          <p:cNvPr id="2372" name="Google Shape;2372;p145"/>
          <p:cNvCxnSpPr/>
          <p:nvPr/>
        </p:nvCxnSpPr>
        <p:spPr>
          <a:xfrm rot="10800000">
            <a:off x="2919275" y="3815850"/>
            <a:ext cx="585300" cy="0"/>
          </a:xfrm>
          <a:prstGeom prst="straightConnector1">
            <a:avLst/>
          </a:prstGeom>
          <a:noFill/>
          <a:ln cap="rnd" cmpd="sng" w="9525">
            <a:solidFill>
              <a:srgbClr val="2E5E73"/>
            </a:solidFill>
            <a:prstDash val="solid"/>
            <a:round/>
            <a:headEnd len="sm" w="sm" type="none"/>
            <a:tailEnd len="med" w="med" type="oval"/>
          </a:ln>
        </p:spPr>
      </p:cxnSp>
      <p:sp>
        <p:nvSpPr>
          <p:cNvPr id="2373" name="Google Shape;2373;p145"/>
          <p:cNvSpPr/>
          <p:nvPr>
            <p:ph idx="2" type="pic"/>
          </p:nvPr>
        </p:nvSpPr>
        <p:spPr>
          <a:xfrm>
            <a:off x="3586025" y="1555425"/>
            <a:ext cx="4930500" cy="2667300"/>
          </a:xfrm>
          <a:prstGeom prst="rect">
            <a:avLst/>
          </a:prstGeom>
          <a:noFill/>
          <a:ln>
            <a:noFill/>
          </a:ln>
          <a:effectLst>
            <a:outerShdw blurRad="57150" rotWithShape="0" algn="bl" dir="5400000" dist="19050">
              <a:srgbClr val="000000">
                <a:alpha val="49803"/>
              </a:srgbClr>
            </a:outerShdw>
          </a:effectLst>
        </p:spPr>
      </p:sp>
      <p:sp>
        <p:nvSpPr>
          <p:cNvPr id="2374" name="Google Shape;2374;p145"/>
          <p:cNvSpPr txBox="1"/>
          <p:nvPr>
            <p:ph type="title"/>
          </p:nvPr>
        </p:nvSpPr>
        <p:spPr>
          <a:xfrm>
            <a:off x="724200" y="2188600"/>
            <a:ext cx="2113500" cy="1058100"/>
          </a:xfrm>
          <a:prstGeom prst="rect">
            <a:avLst/>
          </a:prstGeom>
          <a:noFill/>
          <a:ln>
            <a:noFill/>
          </a:ln>
        </p:spPr>
        <p:txBody>
          <a:bodyPr anchorCtr="0" anchor="t" bIns="91425" lIns="365750" spcFirstLastPara="1" rIns="91425" wrap="square" tIns="91425">
            <a:no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75" name="Google Shape;2375;p145"/>
          <p:cNvSpPr txBox="1"/>
          <p:nvPr>
            <p:ph idx="3" type="title"/>
          </p:nvPr>
        </p:nvSpPr>
        <p:spPr>
          <a:xfrm>
            <a:off x="724325" y="3626125"/>
            <a:ext cx="2113500" cy="862800"/>
          </a:xfrm>
          <a:prstGeom prst="rect">
            <a:avLst/>
          </a:prstGeom>
          <a:noFill/>
          <a:ln>
            <a:noFill/>
          </a:ln>
        </p:spPr>
        <p:txBody>
          <a:bodyPr anchorCtr="0" anchor="t" bIns="91425" lIns="365750" spcFirstLastPara="1" rIns="91425" wrap="square" tIns="91425">
            <a:no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76" name="Google Shape;2376;p14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
        <p:nvSpPr>
          <p:cNvPr id="2377" name="Google Shape;2377;p145"/>
          <p:cNvSpPr txBox="1"/>
          <p:nvPr>
            <p:ph idx="4" type="title"/>
          </p:nvPr>
        </p:nvSpPr>
        <p:spPr>
          <a:xfrm>
            <a:off x="50" y="127400"/>
            <a:ext cx="9144000" cy="393600"/>
          </a:xfrm>
          <a:prstGeom prst="rect">
            <a:avLst/>
          </a:prstGeom>
          <a:noFill/>
          <a:ln>
            <a:noFill/>
          </a:ln>
        </p:spPr>
        <p:txBody>
          <a:bodyPr anchorCtr="0" anchor="t" bIns="91425" lIns="365750"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78" name="Google Shape;2378;p145"/>
          <p:cNvSpPr txBox="1"/>
          <p:nvPr>
            <p:ph idx="5" type="title"/>
          </p:nvPr>
        </p:nvSpPr>
        <p:spPr>
          <a:xfrm>
            <a:off x="-6000" y="478650"/>
            <a:ext cx="9168600" cy="323100"/>
          </a:xfrm>
          <a:prstGeom prst="rect">
            <a:avLst/>
          </a:prstGeom>
          <a:noFill/>
          <a:ln>
            <a:noFill/>
          </a:ln>
        </p:spPr>
        <p:txBody>
          <a:bodyPr anchorCtr="0" anchor="t" bIns="91425" lIns="365750" spcFirstLastPara="1" rIns="91425" wrap="square" tIns="91425">
            <a:no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reenshot slide 02">
  <p:cSld name="CUSTOM_9">
    <p:spTree>
      <p:nvGrpSpPr>
        <p:cNvPr id="2379" name="Shape 2379"/>
        <p:cNvGrpSpPr/>
        <p:nvPr/>
      </p:nvGrpSpPr>
      <p:grpSpPr>
        <a:xfrm>
          <a:off x="0" y="0"/>
          <a:ext cx="0" cy="0"/>
          <a:chOff x="0" y="0"/>
          <a:chExt cx="0" cy="0"/>
        </a:xfrm>
      </p:grpSpPr>
      <p:cxnSp>
        <p:nvCxnSpPr>
          <p:cNvPr id="2380" name="Google Shape;2380;p146"/>
          <p:cNvCxnSpPr/>
          <p:nvPr/>
        </p:nvCxnSpPr>
        <p:spPr>
          <a:xfrm rot="10800000">
            <a:off x="1707150" y="2376425"/>
            <a:ext cx="471300" cy="0"/>
          </a:xfrm>
          <a:prstGeom prst="straightConnector1">
            <a:avLst/>
          </a:prstGeom>
          <a:noFill/>
          <a:ln cap="rnd" cmpd="sng" w="9525">
            <a:solidFill>
              <a:srgbClr val="2E5E73"/>
            </a:solidFill>
            <a:prstDash val="solid"/>
            <a:round/>
            <a:headEnd len="sm" w="sm" type="none"/>
            <a:tailEnd len="med" w="med" type="oval"/>
          </a:ln>
        </p:spPr>
      </p:cxnSp>
      <p:cxnSp>
        <p:nvCxnSpPr>
          <p:cNvPr id="2381" name="Google Shape;2381;p146"/>
          <p:cNvCxnSpPr/>
          <p:nvPr/>
        </p:nvCxnSpPr>
        <p:spPr>
          <a:xfrm rot="10800000">
            <a:off x="7122675" y="3812211"/>
            <a:ext cx="270000" cy="0"/>
          </a:xfrm>
          <a:prstGeom prst="straightConnector1">
            <a:avLst/>
          </a:prstGeom>
          <a:noFill/>
          <a:ln cap="rnd" cmpd="sng" w="9525">
            <a:solidFill>
              <a:srgbClr val="2E5E73"/>
            </a:solidFill>
            <a:prstDash val="solid"/>
            <a:round/>
            <a:headEnd len="med" w="med" type="oval"/>
            <a:tailEnd len="sm" w="sm" type="none"/>
          </a:ln>
        </p:spPr>
      </p:cxnSp>
      <p:sp>
        <p:nvSpPr>
          <p:cNvPr id="2382" name="Google Shape;2382;p146"/>
          <p:cNvSpPr/>
          <p:nvPr>
            <p:ph idx="2" type="pic"/>
          </p:nvPr>
        </p:nvSpPr>
        <p:spPr>
          <a:xfrm>
            <a:off x="2292525" y="1555425"/>
            <a:ext cx="4744800" cy="2566800"/>
          </a:xfrm>
          <a:prstGeom prst="rect">
            <a:avLst/>
          </a:prstGeom>
          <a:noFill/>
          <a:ln>
            <a:noFill/>
          </a:ln>
          <a:effectLst>
            <a:outerShdw blurRad="57150" rotWithShape="0" algn="bl" dir="5400000" dist="19050">
              <a:srgbClr val="000000">
                <a:alpha val="49803"/>
              </a:srgbClr>
            </a:outerShdw>
          </a:effectLst>
        </p:spPr>
      </p:sp>
      <p:sp>
        <p:nvSpPr>
          <p:cNvPr id="2383" name="Google Shape;2383;p146"/>
          <p:cNvSpPr txBox="1"/>
          <p:nvPr>
            <p:ph type="title"/>
          </p:nvPr>
        </p:nvSpPr>
        <p:spPr>
          <a:xfrm>
            <a:off x="724200" y="2156025"/>
            <a:ext cx="1014900" cy="1365600"/>
          </a:xfrm>
          <a:prstGeom prst="rect">
            <a:avLst/>
          </a:prstGeom>
          <a:noFill/>
          <a:ln>
            <a:noFill/>
          </a:ln>
        </p:spPr>
        <p:txBody>
          <a:bodyPr anchorCtr="0" anchor="t" bIns="91425" lIns="365750" spcFirstLastPara="1" rIns="91425" wrap="square" tIns="91425">
            <a:no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84" name="Google Shape;2384;p146"/>
          <p:cNvSpPr txBox="1"/>
          <p:nvPr>
            <p:ph idx="3" type="title"/>
          </p:nvPr>
        </p:nvSpPr>
        <p:spPr>
          <a:xfrm>
            <a:off x="7478025" y="2213525"/>
            <a:ext cx="1305000" cy="1800600"/>
          </a:xfrm>
          <a:prstGeom prst="rect">
            <a:avLst/>
          </a:prstGeom>
          <a:noFill/>
          <a:ln>
            <a:noFill/>
          </a:ln>
        </p:spPr>
        <p:txBody>
          <a:bodyPr anchorCtr="0" anchor="b" bIns="91425" lIns="365750" spcFirstLastPara="1" rIns="91425" wrap="square" tIns="91425">
            <a:no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85" name="Google Shape;2385;p14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
        <p:nvSpPr>
          <p:cNvPr id="2386" name="Google Shape;2386;p146"/>
          <p:cNvSpPr txBox="1"/>
          <p:nvPr>
            <p:ph idx="4" type="title"/>
          </p:nvPr>
        </p:nvSpPr>
        <p:spPr>
          <a:xfrm>
            <a:off x="50" y="127400"/>
            <a:ext cx="9144000" cy="393600"/>
          </a:xfrm>
          <a:prstGeom prst="rect">
            <a:avLst/>
          </a:prstGeom>
          <a:noFill/>
          <a:ln>
            <a:noFill/>
          </a:ln>
        </p:spPr>
        <p:txBody>
          <a:bodyPr anchorCtr="0" anchor="t" bIns="91425" lIns="365750"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87" name="Google Shape;2387;p146"/>
          <p:cNvSpPr txBox="1"/>
          <p:nvPr>
            <p:ph idx="5" type="title"/>
          </p:nvPr>
        </p:nvSpPr>
        <p:spPr>
          <a:xfrm>
            <a:off x="-6000" y="478650"/>
            <a:ext cx="9168600" cy="323100"/>
          </a:xfrm>
          <a:prstGeom prst="rect">
            <a:avLst/>
          </a:prstGeom>
          <a:noFill/>
          <a:ln>
            <a:noFill/>
          </a:ln>
        </p:spPr>
        <p:txBody>
          <a:bodyPr anchorCtr="0" anchor="t" bIns="91425" lIns="365750" spcFirstLastPara="1" rIns="91425" wrap="square" tIns="91425">
            <a:no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s Up slide">
  <p:cSld name="CUSTOM_10_2">
    <p:spTree>
      <p:nvGrpSpPr>
        <p:cNvPr id="2388" name="Shape 2388"/>
        <p:cNvGrpSpPr/>
        <p:nvPr/>
      </p:nvGrpSpPr>
      <p:grpSpPr>
        <a:xfrm>
          <a:off x="0" y="0"/>
          <a:ext cx="0" cy="0"/>
          <a:chOff x="0" y="0"/>
          <a:chExt cx="0" cy="0"/>
        </a:xfrm>
      </p:grpSpPr>
      <p:sp>
        <p:nvSpPr>
          <p:cNvPr id="2389" name="Google Shape;2389;p147"/>
          <p:cNvSpPr/>
          <p:nvPr/>
        </p:nvSpPr>
        <p:spPr>
          <a:xfrm>
            <a:off x="4812125" y="1440725"/>
            <a:ext cx="388800" cy="3888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0" name="Google Shape;2390;p147"/>
          <p:cNvSpPr txBox="1"/>
          <p:nvPr/>
        </p:nvSpPr>
        <p:spPr>
          <a:xfrm>
            <a:off x="311700" y="2686025"/>
            <a:ext cx="8520600" cy="75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0" lang="en" sz="4000" u="none" cap="none" strike="noStrike">
                <a:solidFill>
                  <a:srgbClr val="2E5E73"/>
                </a:solidFill>
                <a:latin typeface="Roboto Light"/>
                <a:ea typeface="Roboto Light"/>
                <a:cs typeface="Roboto Light"/>
                <a:sym typeface="Roboto Light"/>
              </a:rPr>
              <a:t>Instructor</a:t>
            </a:r>
            <a:r>
              <a:rPr b="1" i="0" lang="en" sz="4000" u="none" cap="none" strike="noStrike">
                <a:solidFill>
                  <a:srgbClr val="2E5E73"/>
                </a:solidFill>
                <a:latin typeface="Roboto"/>
                <a:ea typeface="Roboto"/>
                <a:cs typeface="Roboto"/>
                <a:sym typeface="Roboto"/>
              </a:rPr>
              <a:t> Demonstration</a:t>
            </a:r>
            <a:endParaRPr b="0" i="0" sz="2400" u="none" cap="none" strike="noStrike">
              <a:solidFill>
                <a:srgbClr val="2E5E73"/>
              </a:solidFill>
              <a:latin typeface="Roboto Light"/>
              <a:ea typeface="Roboto Light"/>
              <a:cs typeface="Roboto Light"/>
              <a:sym typeface="Roboto Light"/>
            </a:endParaRPr>
          </a:p>
        </p:txBody>
      </p:sp>
      <p:pic>
        <p:nvPicPr>
          <p:cNvPr id="2391" name="Google Shape;2391;p147"/>
          <p:cNvPicPr preferRelativeResize="0"/>
          <p:nvPr/>
        </p:nvPicPr>
        <p:blipFill rotWithShape="1">
          <a:blip r:embed="rId2">
            <a:alphaModFix/>
          </a:blip>
          <a:srcRect b="0" l="0" r="0" t="0"/>
          <a:stretch/>
        </p:blipFill>
        <p:spPr>
          <a:xfrm>
            <a:off x="3787026" y="1607701"/>
            <a:ext cx="1569950" cy="1007575"/>
          </a:xfrm>
          <a:prstGeom prst="rect">
            <a:avLst/>
          </a:prstGeom>
          <a:noFill/>
          <a:ln>
            <a:noFill/>
          </a:ln>
        </p:spPr>
      </p:pic>
      <p:sp>
        <p:nvSpPr>
          <p:cNvPr id="2392" name="Google Shape;2392;p147"/>
          <p:cNvSpPr txBox="1"/>
          <p:nvPr>
            <p:ph type="title"/>
          </p:nvPr>
        </p:nvSpPr>
        <p:spPr>
          <a:xfrm>
            <a:off x="0" y="3438425"/>
            <a:ext cx="9144000" cy="566700"/>
          </a:xfrm>
          <a:prstGeom prst="rect">
            <a:avLst/>
          </a:prstGeom>
          <a:noFill/>
          <a:ln>
            <a:noFill/>
          </a:ln>
        </p:spPr>
        <p:txBody>
          <a:bodyPr anchorCtr="0" anchor="t" bIns="91425" lIns="365750" spcFirstLastPara="1" rIns="91425" wrap="square" tIns="91425">
            <a:noAutofit/>
          </a:bodyPr>
          <a:lstStyle>
            <a:lvl1pPr lvl="0" algn="ctr">
              <a:lnSpc>
                <a:spcPct val="100000"/>
              </a:lnSpc>
              <a:spcBef>
                <a:spcPts val="0"/>
              </a:spcBef>
              <a:spcAft>
                <a:spcPts val="0"/>
              </a:spcAft>
              <a:buSzPts val="2000"/>
              <a:buNone/>
              <a:defRPr sz="2000">
                <a:latin typeface="Roboto Light"/>
                <a:ea typeface="Roboto Light"/>
                <a:cs typeface="Roboto Light"/>
                <a:sym typeface="Roboto Light"/>
              </a:defRPr>
            </a:lvl1pPr>
            <a:lvl2pPr lvl="1" algn="ctr">
              <a:lnSpc>
                <a:spcPct val="100000"/>
              </a:lnSpc>
              <a:spcBef>
                <a:spcPts val="0"/>
              </a:spcBef>
              <a:spcAft>
                <a:spcPts val="0"/>
              </a:spcAft>
              <a:buSzPts val="2800"/>
              <a:buNone/>
              <a:defRPr>
                <a:latin typeface="Roboto Light"/>
                <a:ea typeface="Roboto Light"/>
                <a:cs typeface="Roboto Light"/>
                <a:sym typeface="Roboto Light"/>
              </a:defRPr>
            </a:lvl2pPr>
            <a:lvl3pPr lvl="2" algn="ctr">
              <a:lnSpc>
                <a:spcPct val="100000"/>
              </a:lnSpc>
              <a:spcBef>
                <a:spcPts val="0"/>
              </a:spcBef>
              <a:spcAft>
                <a:spcPts val="0"/>
              </a:spcAft>
              <a:buSzPts val="2800"/>
              <a:buNone/>
              <a:defRPr>
                <a:latin typeface="Roboto Light"/>
                <a:ea typeface="Roboto Light"/>
                <a:cs typeface="Roboto Light"/>
                <a:sym typeface="Roboto Light"/>
              </a:defRPr>
            </a:lvl3pPr>
            <a:lvl4pPr lvl="3" algn="ctr">
              <a:lnSpc>
                <a:spcPct val="100000"/>
              </a:lnSpc>
              <a:spcBef>
                <a:spcPts val="0"/>
              </a:spcBef>
              <a:spcAft>
                <a:spcPts val="0"/>
              </a:spcAft>
              <a:buSzPts val="2800"/>
              <a:buNone/>
              <a:defRPr>
                <a:latin typeface="Roboto Light"/>
                <a:ea typeface="Roboto Light"/>
                <a:cs typeface="Roboto Light"/>
                <a:sym typeface="Roboto Light"/>
              </a:defRPr>
            </a:lvl4pPr>
            <a:lvl5pPr lvl="4" algn="ctr">
              <a:lnSpc>
                <a:spcPct val="100000"/>
              </a:lnSpc>
              <a:spcBef>
                <a:spcPts val="0"/>
              </a:spcBef>
              <a:spcAft>
                <a:spcPts val="0"/>
              </a:spcAft>
              <a:buSzPts val="2800"/>
              <a:buNone/>
              <a:defRPr>
                <a:latin typeface="Roboto Light"/>
                <a:ea typeface="Roboto Light"/>
                <a:cs typeface="Roboto Light"/>
                <a:sym typeface="Roboto Light"/>
              </a:defRPr>
            </a:lvl5pPr>
            <a:lvl6pPr lvl="5" algn="ctr">
              <a:lnSpc>
                <a:spcPct val="100000"/>
              </a:lnSpc>
              <a:spcBef>
                <a:spcPts val="0"/>
              </a:spcBef>
              <a:spcAft>
                <a:spcPts val="0"/>
              </a:spcAft>
              <a:buSzPts val="2800"/>
              <a:buNone/>
              <a:defRPr>
                <a:latin typeface="Roboto Light"/>
                <a:ea typeface="Roboto Light"/>
                <a:cs typeface="Roboto Light"/>
                <a:sym typeface="Roboto Light"/>
              </a:defRPr>
            </a:lvl6pPr>
            <a:lvl7pPr lvl="6" algn="ctr">
              <a:lnSpc>
                <a:spcPct val="100000"/>
              </a:lnSpc>
              <a:spcBef>
                <a:spcPts val="0"/>
              </a:spcBef>
              <a:spcAft>
                <a:spcPts val="0"/>
              </a:spcAft>
              <a:buSzPts val="2800"/>
              <a:buNone/>
              <a:defRPr>
                <a:latin typeface="Roboto Light"/>
                <a:ea typeface="Roboto Light"/>
                <a:cs typeface="Roboto Light"/>
                <a:sym typeface="Roboto Light"/>
              </a:defRPr>
            </a:lvl7pPr>
            <a:lvl8pPr lvl="7" algn="ctr">
              <a:lnSpc>
                <a:spcPct val="100000"/>
              </a:lnSpc>
              <a:spcBef>
                <a:spcPts val="0"/>
              </a:spcBef>
              <a:spcAft>
                <a:spcPts val="0"/>
              </a:spcAft>
              <a:buSzPts val="2800"/>
              <a:buNone/>
              <a:defRPr>
                <a:latin typeface="Roboto Light"/>
                <a:ea typeface="Roboto Light"/>
                <a:cs typeface="Roboto Light"/>
                <a:sym typeface="Roboto Light"/>
              </a:defRPr>
            </a:lvl8pPr>
            <a:lvl9pPr lvl="8" algn="ctr">
              <a:lnSpc>
                <a:spcPct val="100000"/>
              </a:lnSpc>
              <a:spcBef>
                <a:spcPts val="0"/>
              </a:spcBef>
              <a:spcAft>
                <a:spcPts val="0"/>
              </a:spcAft>
              <a:buSzPts val="2800"/>
              <a:buNone/>
              <a:defRPr>
                <a:latin typeface="Roboto Light"/>
                <a:ea typeface="Roboto Light"/>
                <a:cs typeface="Roboto Light"/>
                <a:sym typeface="Roboto Light"/>
              </a:defRPr>
            </a:lvl9pPr>
          </a:lstStyle>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s Up slide 1">
  <p:cSld name="CUSTOM_10_2_1">
    <p:spTree>
      <p:nvGrpSpPr>
        <p:cNvPr id="2393" name="Shape 2393"/>
        <p:cNvGrpSpPr/>
        <p:nvPr/>
      </p:nvGrpSpPr>
      <p:grpSpPr>
        <a:xfrm>
          <a:off x="0" y="0"/>
          <a:ext cx="0" cy="0"/>
          <a:chOff x="0" y="0"/>
          <a:chExt cx="0" cy="0"/>
        </a:xfrm>
      </p:grpSpPr>
      <p:sp>
        <p:nvSpPr>
          <p:cNvPr id="2394" name="Google Shape;2394;p148"/>
          <p:cNvSpPr txBox="1"/>
          <p:nvPr/>
        </p:nvSpPr>
        <p:spPr>
          <a:xfrm>
            <a:off x="311700" y="2688450"/>
            <a:ext cx="8520600" cy="75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n" sz="4000" u="none" cap="none" strike="noStrike">
                <a:solidFill>
                  <a:srgbClr val="2E5E73"/>
                </a:solidFill>
                <a:latin typeface="Roboto"/>
                <a:ea typeface="Roboto"/>
                <a:cs typeface="Roboto"/>
                <a:sym typeface="Roboto"/>
              </a:rPr>
              <a:t>Time’s up!</a:t>
            </a:r>
            <a:endParaRPr b="1" i="0" sz="4000" u="none" cap="none" strike="noStrike">
              <a:solidFill>
                <a:srgbClr val="2E5E73"/>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4000"/>
              <a:buFont typeface="Arial"/>
              <a:buNone/>
            </a:pPr>
            <a:r>
              <a:rPr b="0" i="0" lang="en" sz="4000" u="none" cap="none" strike="noStrike">
                <a:solidFill>
                  <a:srgbClr val="2E5E73"/>
                </a:solidFill>
                <a:latin typeface="Roboto Light"/>
                <a:ea typeface="Roboto Light"/>
                <a:cs typeface="Roboto Light"/>
                <a:sym typeface="Roboto Light"/>
              </a:rPr>
              <a:t>Let’s review</a:t>
            </a:r>
            <a:endParaRPr b="0" i="0" sz="4000" u="none" cap="none" strike="noStrike">
              <a:solidFill>
                <a:srgbClr val="2E5E73"/>
              </a:solidFill>
              <a:latin typeface="Roboto Light"/>
              <a:ea typeface="Roboto Light"/>
              <a:cs typeface="Roboto Light"/>
              <a:sym typeface="Roboto Light"/>
            </a:endParaRPr>
          </a:p>
        </p:txBody>
      </p:sp>
      <p:pic>
        <p:nvPicPr>
          <p:cNvPr id="2395" name="Google Shape;2395;p148"/>
          <p:cNvPicPr preferRelativeResize="0"/>
          <p:nvPr/>
        </p:nvPicPr>
        <p:blipFill rotWithShape="1">
          <a:blip r:embed="rId2">
            <a:alphaModFix/>
          </a:blip>
          <a:srcRect b="0" l="0" r="0" t="0"/>
          <a:stretch/>
        </p:blipFill>
        <p:spPr>
          <a:xfrm>
            <a:off x="3975000" y="1536950"/>
            <a:ext cx="1194000" cy="1149065"/>
          </a:xfrm>
          <a:prstGeom prst="rect">
            <a:avLst/>
          </a:prstGeom>
          <a:noFill/>
          <a:ln>
            <a:noFill/>
          </a:ln>
        </p:spPr>
      </p:pic>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slide">
  <p:cSld name="CUSTOM_10_1">
    <p:spTree>
      <p:nvGrpSpPr>
        <p:cNvPr id="2396" name="Shape 2396"/>
        <p:cNvGrpSpPr/>
        <p:nvPr/>
      </p:nvGrpSpPr>
      <p:grpSpPr>
        <a:xfrm>
          <a:off x="0" y="0"/>
          <a:ext cx="0" cy="0"/>
          <a:chOff x="0" y="0"/>
          <a:chExt cx="0" cy="0"/>
        </a:xfrm>
      </p:grpSpPr>
      <p:sp>
        <p:nvSpPr>
          <p:cNvPr id="2397" name="Google Shape;2397;p149"/>
          <p:cNvSpPr txBox="1"/>
          <p:nvPr/>
        </p:nvSpPr>
        <p:spPr>
          <a:xfrm>
            <a:off x="311700" y="2688450"/>
            <a:ext cx="8520600" cy="75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n" sz="4000" u="none" cap="none" strike="noStrike">
                <a:solidFill>
                  <a:srgbClr val="2E5E73"/>
                </a:solidFill>
                <a:latin typeface="Roboto"/>
                <a:ea typeface="Roboto"/>
                <a:cs typeface="Roboto"/>
                <a:sym typeface="Roboto"/>
              </a:rPr>
              <a:t>Break</a:t>
            </a:r>
            <a:endParaRPr b="1" i="0" sz="4000" u="none" cap="none" strike="noStrike">
              <a:solidFill>
                <a:srgbClr val="2E5E73"/>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4000"/>
              <a:buFont typeface="Arial"/>
              <a:buNone/>
            </a:pPr>
            <a:r>
              <a:rPr b="0" i="0" lang="en" sz="4000" u="none" cap="none" strike="noStrike">
                <a:solidFill>
                  <a:srgbClr val="2E5E73"/>
                </a:solidFill>
                <a:latin typeface="Roboto Light"/>
                <a:ea typeface="Roboto Light"/>
                <a:cs typeface="Roboto Light"/>
                <a:sym typeface="Roboto Light"/>
              </a:rPr>
              <a:t>15 mins</a:t>
            </a:r>
            <a:endParaRPr b="0" i="0" sz="4000" u="none" cap="none" strike="noStrike">
              <a:solidFill>
                <a:srgbClr val="2E5E73"/>
              </a:solidFill>
              <a:latin typeface="Roboto Light"/>
              <a:ea typeface="Roboto Light"/>
              <a:cs typeface="Roboto Light"/>
              <a:sym typeface="Roboto Light"/>
            </a:endParaRPr>
          </a:p>
        </p:txBody>
      </p:sp>
      <p:pic>
        <p:nvPicPr>
          <p:cNvPr id="2398" name="Google Shape;2398;p149"/>
          <p:cNvPicPr preferRelativeResize="0"/>
          <p:nvPr/>
        </p:nvPicPr>
        <p:blipFill rotWithShape="1">
          <a:blip r:embed="rId2">
            <a:alphaModFix/>
          </a:blip>
          <a:srcRect b="0" l="0" r="0" t="0"/>
          <a:stretch/>
        </p:blipFill>
        <p:spPr>
          <a:xfrm>
            <a:off x="3934827" y="1454325"/>
            <a:ext cx="1274325" cy="1234083"/>
          </a:xfrm>
          <a:prstGeom prst="rect">
            <a:avLst/>
          </a:prstGeom>
          <a:noFill/>
          <a:ln>
            <a:noFill/>
          </a:ln>
        </p:spPr>
      </p:pic>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 for a video slide">
  <p:cSld name="CUSTOM_10_1_1">
    <p:spTree>
      <p:nvGrpSpPr>
        <p:cNvPr id="2399" name="Shape 2399"/>
        <p:cNvGrpSpPr/>
        <p:nvPr/>
      </p:nvGrpSpPr>
      <p:grpSpPr>
        <a:xfrm>
          <a:off x="0" y="0"/>
          <a:ext cx="0" cy="0"/>
          <a:chOff x="0" y="0"/>
          <a:chExt cx="0" cy="0"/>
        </a:xfrm>
      </p:grpSpPr>
      <p:sp>
        <p:nvSpPr>
          <p:cNvPr id="2400" name="Google Shape;2400;p150"/>
          <p:cNvSpPr txBox="1"/>
          <p:nvPr/>
        </p:nvSpPr>
        <p:spPr>
          <a:xfrm>
            <a:off x="311700" y="2688450"/>
            <a:ext cx="8520600" cy="75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0" lang="en" sz="4000" u="none" cap="none" strike="noStrike">
                <a:solidFill>
                  <a:srgbClr val="2E5E73"/>
                </a:solidFill>
                <a:latin typeface="Roboto Light"/>
                <a:ea typeface="Roboto Light"/>
                <a:cs typeface="Roboto Light"/>
                <a:sym typeface="Roboto Light"/>
              </a:rPr>
              <a:t>Time for a quick </a:t>
            </a:r>
            <a:r>
              <a:rPr b="1" i="0" lang="en" sz="4000" u="none" cap="none" strike="noStrike">
                <a:solidFill>
                  <a:srgbClr val="2E5E73"/>
                </a:solidFill>
                <a:latin typeface="Roboto"/>
                <a:ea typeface="Roboto"/>
                <a:cs typeface="Roboto"/>
                <a:sym typeface="Roboto"/>
              </a:rPr>
              <a:t>video</a:t>
            </a:r>
            <a:endParaRPr b="0" i="0" sz="4000" u="none" cap="none" strike="noStrike">
              <a:solidFill>
                <a:srgbClr val="2E5E73"/>
              </a:solidFill>
              <a:latin typeface="Roboto Light"/>
              <a:ea typeface="Roboto Light"/>
              <a:cs typeface="Roboto Light"/>
              <a:sym typeface="Roboto Light"/>
            </a:endParaRPr>
          </a:p>
        </p:txBody>
      </p:sp>
      <p:pic>
        <p:nvPicPr>
          <p:cNvPr id="2401" name="Google Shape;2401;p150"/>
          <p:cNvPicPr preferRelativeResize="0"/>
          <p:nvPr/>
        </p:nvPicPr>
        <p:blipFill rotWithShape="1">
          <a:blip r:embed="rId2">
            <a:alphaModFix/>
          </a:blip>
          <a:srcRect b="0" l="0" r="0" t="0"/>
          <a:stretch/>
        </p:blipFill>
        <p:spPr>
          <a:xfrm>
            <a:off x="3915850" y="1659175"/>
            <a:ext cx="1312300" cy="945700"/>
          </a:xfrm>
          <a:prstGeom prst="rect">
            <a:avLst/>
          </a:prstGeom>
          <a:noFill/>
          <a:ln>
            <a:noFill/>
          </a:ln>
        </p:spPr>
      </p:pic>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er review slide">
  <p:cSld name="CUSTOM_10_1_1_1">
    <p:spTree>
      <p:nvGrpSpPr>
        <p:cNvPr id="2402" name="Shape 2402"/>
        <p:cNvGrpSpPr/>
        <p:nvPr/>
      </p:nvGrpSpPr>
      <p:grpSpPr>
        <a:xfrm>
          <a:off x="0" y="0"/>
          <a:ext cx="0" cy="0"/>
          <a:chOff x="0" y="0"/>
          <a:chExt cx="0" cy="0"/>
        </a:xfrm>
      </p:grpSpPr>
      <p:sp>
        <p:nvSpPr>
          <p:cNvPr id="2403" name="Google Shape;2403;p151"/>
          <p:cNvSpPr txBox="1"/>
          <p:nvPr/>
        </p:nvSpPr>
        <p:spPr>
          <a:xfrm>
            <a:off x="311700" y="2938100"/>
            <a:ext cx="8520600" cy="75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n" sz="4000" u="none" cap="none" strike="noStrike">
                <a:solidFill>
                  <a:srgbClr val="2E5E73"/>
                </a:solidFill>
                <a:latin typeface="Roboto"/>
                <a:ea typeface="Roboto"/>
                <a:cs typeface="Roboto"/>
                <a:sym typeface="Roboto"/>
              </a:rPr>
              <a:t>Peer </a:t>
            </a:r>
            <a:r>
              <a:rPr b="0" i="0" lang="en" sz="4000" u="none" cap="none" strike="noStrike">
                <a:solidFill>
                  <a:srgbClr val="2E5E73"/>
                </a:solidFill>
                <a:latin typeface="Roboto Light"/>
                <a:ea typeface="Roboto Light"/>
                <a:cs typeface="Roboto Light"/>
                <a:sym typeface="Roboto Light"/>
              </a:rPr>
              <a:t>review</a:t>
            </a:r>
            <a:endParaRPr b="0" i="0" sz="4000" u="none" cap="none" strike="noStrike">
              <a:solidFill>
                <a:srgbClr val="2E5E73"/>
              </a:solidFill>
              <a:latin typeface="Roboto Light"/>
              <a:ea typeface="Roboto Light"/>
              <a:cs typeface="Roboto Light"/>
              <a:sym typeface="Roboto Light"/>
            </a:endParaRPr>
          </a:p>
        </p:txBody>
      </p:sp>
      <p:pic>
        <p:nvPicPr>
          <p:cNvPr id="2404" name="Google Shape;2404;p151"/>
          <p:cNvPicPr preferRelativeResize="0"/>
          <p:nvPr/>
        </p:nvPicPr>
        <p:blipFill rotWithShape="1">
          <a:blip r:embed="rId2">
            <a:alphaModFix/>
          </a:blip>
          <a:srcRect b="0" l="0" r="0" t="0"/>
          <a:stretch/>
        </p:blipFill>
        <p:spPr>
          <a:xfrm>
            <a:off x="3926225" y="1453000"/>
            <a:ext cx="1291550" cy="1291550"/>
          </a:xfrm>
          <a:prstGeom prst="rect">
            <a:avLst/>
          </a:prstGeom>
          <a:noFill/>
          <a:ln>
            <a:noFill/>
          </a:ln>
        </p:spPr>
      </p:pic>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t's recap slide">
  <p:cSld name="CUSTOM_10_1_1_1_2">
    <p:spTree>
      <p:nvGrpSpPr>
        <p:cNvPr id="2405" name="Shape 2405"/>
        <p:cNvGrpSpPr/>
        <p:nvPr/>
      </p:nvGrpSpPr>
      <p:grpSpPr>
        <a:xfrm>
          <a:off x="0" y="0"/>
          <a:ext cx="0" cy="0"/>
          <a:chOff x="0" y="0"/>
          <a:chExt cx="0" cy="0"/>
        </a:xfrm>
      </p:grpSpPr>
      <p:sp>
        <p:nvSpPr>
          <p:cNvPr id="2406" name="Google Shape;2406;p152"/>
          <p:cNvSpPr txBox="1"/>
          <p:nvPr/>
        </p:nvSpPr>
        <p:spPr>
          <a:xfrm>
            <a:off x="311700" y="2938100"/>
            <a:ext cx="8520600" cy="75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0" lang="en" sz="4000" u="none" cap="none" strike="noStrike">
                <a:solidFill>
                  <a:srgbClr val="2E5E73"/>
                </a:solidFill>
                <a:latin typeface="Roboto"/>
                <a:ea typeface="Roboto"/>
                <a:cs typeface="Roboto"/>
                <a:sym typeface="Roboto"/>
              </a:rPr>
              <a:t>Let’s </a:t>
            </a:r>
            <a:r>
              <a:rPr b="1" i="0" lang="en" sz="4000" u="none" cap="none" strike="noStrike">
                <a:solidFill>
                  <a:srgbClr val="2E5E73"/>
                </a:solidFill>
                <a:latin typeface="Roboto"/>
                <a:ea typeface="Roboto"/>
                <a:cs typeface="Roboto"/>
                <a:sym typeface="Roboto"/>
              </a:rPr>
              <a:t>recap</a:t>
            </a:r>
            <a:endParaRPr b="1" i="0" sz="4000" u="none" cap="none" strike="noStrike">
              <a:solidFill>
                <a:srgbClr val="2E5E73"/>
              </a:solidFill>
              <a:latin typeface="Roboto"/>
              <a:ea typeface="Roboto"/>
              <a:cs typeface="Roboto"/>
              <a:sym typeface="Roboto"/>
            </a:endParaRPr>
          </a:p>
        </p:txBody>
      </p:sp>
      <p:pic>
        <p:nvPicPr>
          <p:cNvPr id="2407" name="Google Shape;2407;p152"/>
          <p:cNvPicPr preferRelativeResize="0"/>
          <p:nvPr/>
        </p:nvPicPr>
        <p:blipFill rotWithShape="1">
          <a:blip r:embed="rId2">
            <a:alphaModFix/>
          </a:blip>
          <a:srcRect b="0" l="0" r="0" t="0"/>
          <a:stretch/>
        </p:blipFill>
        <p:spPr>
          <a:xfrm>
            <a:off x="3926225" y="1435359"/>
            <a:ext cx="1291550" cy="1326833"/>
          </a:xfrm>
          <a:prstGeom prst="rect">
            <a:avLst/>
          </a:prstGeom>
          <a:noFill/>
          <a:ln>
            <a:noFill/>
          </a:ln>
        </p:spPr>
      </p:pic>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ffice Hours slide">
  <p:cSld name="CUSTOM_10_1_1_1_2_3">
    <p:spTree>
      <p:nvGrpSpPr>
        <p:cNvPr id="2408" name="Shape 2408"/>
        <p:cNvGrpSpPr/>
        <p:nvPr/>
      </p:nvGrpSpPr>
      <p:grpSpPr>
        <a:xfrm>
          <a:off x="0" y="0"/>
          <a:ext cx="0" cy="0"/>
          <a:chOff x="0" y="0"/>
          <a:chExt cx="0" cy="0"/>
        </a:xfrm>
      </p:grpSpPr>
      <p:sp>
        <p:nvSpPr>
          <p:cNvPr id="2409" name="Google Shape;2409;p153"/>
          <p:cNvSpPr/>
          <p:nvPr/>
        </p:nvSpPr>
        <p:spPr>
          <a:xfrm>
            <a:off x="5305225" y="1380525"/>
            <a:ext cx="520200" cy="5202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0" name="Google Shape;2410;p153"/>
          <p:cNvSpPr txBox="1"/>
          <p:nvPr/>
        </p:nvSpPr>
        <p:spPr>
          <a:xfrm>
            <a:off x="311700" y="2938100"/>
            <a:ext cx="8520600" cy="75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n" sz="4000" u="none" cap="none" strike="noStrike">
                <a:solidFill>
                  <a:srgbClr val="2E5E73"/>
                </a:solidFill>
                <a:latin typeface="Roboto"/>
                <a:ea typeface="Roboto"/>
                <a:cs typeface="Roboto"/>
                <a:sym typeface="Roboto"/>
              </a:rPr>
              <a:t>Office Hours</a:t>
            </a:r>
            <a:endParaRPr b="1" i="0" sz="4000" u="none" cap="none" strike="noStrike">
              <a:solidFill>
                <a:srgbClr val="2E5E73"/>
              </a:solidFill>
              <a:latin typeface="Roboto"/>
              <a:ea typeface="Roboto"/>
              <a:cs typeface="Roboto"/>
              <a:sym typeface="Roboto"/>
            </a:endParaRPr>
          </a:p>
        </p:txBody>
      </p:sp>
      <p:pic>
        <p:nvPicPr>
          <p:cNvPr id="2411" name="Google Shape;2411;p153"/>
          <p:cNvPicPr preferRelativeResize="0"/>
          <p:nvPr/>
        </p:nvPicPr>
        <p:blipFill rotWithShape="1">
          <a:blip r:embed="rId2">
            <a:alphaModFix/>
          </a:blip>
          <a:srcRect b="0" l="0" r="0" t="0"/>
          <a:stretch/>
        </p:blipFill>
        <p:spPr>
          <a:xfrm>
            <a:off x="3492850" y="1583850"/>
            <a:ext cx="2158300" cy="1138725"/>
          </a:xfrm>
          <a:prstGeom prst="rect">
            <a:avLst/>
          </a:prstGeom>
          <a:noFill/>
          <a:ln>
            <a:noFill/>
          </a:ln>
        </p:spPr>
      </p:pic>
      <p:sp>
        <p:nvSpPr>
          <p:cNvPr id="2412" name="Google Shape;2412;p153"/>
          <p:cNvSpPr txBox="1"/>
          <p:nvPr>
            <p:ph idx="1" type="subTitle"/>
          </p:nvPr>
        </p:nvSpPr>
        <p:spPr>
          <a:xfrm>
            <a:off x="41700" y="3597125"/>
            <a:ext cx="9102300" cy="698700"/>
          </a:xfrm>
          <a:prstGeom prst="rect">
            <a:avLst/>
          </a:prstGeom>
          <a:noFill/>
          <a:ln>
            <a:noFill/>
          </a:ln>
        </p:spPr>
        <p:txBody>
          <a:bodyPr anchorCtr="0" anchor="ctr" bIns="91425" lIns="91425" spcFirstLastPara="1" rIns="91425" wrap="square" tIns="91425">
            <a:normAutofit/>
          </a:bodyPr>
          <a:lstStyle>
            <a:lvl1pPr lvl="0" algn="ctr">
              <a:lnSpc>
                <a:spcPct val="115000"/>
              </a:lnSpc>
              <a:spcBef>
                <a:spcPts val="0"/>
              </a:spcBef>
              <a:spcAft>
                <a:spcPts val="0"/>
              </a:spcAft>
              <a:buSzPts val="4000"/>
              <a:buNone/>
              <a:defRPr sz="40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2">
  <p:cSld name="CUSTOM_11">
    <p:spTree>
      <p:nvGrpSpPr>
        <p:cNvPr id="12" name="Shape 12"/>
        <p:cNvGrpSpPr/>
        <p:nvPr/>
      </p:nvGrpSpPr>
      <p:grpSpPr>
        <a:xfrm>
          <a:off x="0" y="0"/>
          <a:ext cx="0" cy="0"/>
          <a:chOff x="0" y="0"/>
          <a:chExt cx="0" cy="0"/>
        </a:xfrm>
      </p:grpSpPr>
      <p:sp>
        <p:nvSpPr>
          <p:cNvPr id="13" name="Google Shape;13;p53"/>
          <p:cNvSpPr/>
          <p:nvPr/>
        </p:nvSpPr>
        <p:spPr>
          <a:xfrm>
            <a:off x="953325" y="1778663"/>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53"/>
          <p:cNvSpPr/>
          <p:nvPr/>
        </p:nvSpPr>
        <p:spPr>
          <a:xfrm>
            <a:off x="953325" y="2421088"/>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53"/>
          <p:cNvSpPr/>
          <p:nvPr/>
        </p:nvSpPr>
        <p:spPr>
          <a:xfrm>
            <a:off x="953325" y="3063525"/>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53"/>
          <p:cNvSpPr/>
          <p:nvPr/>
        </p:nvSpPr>
        <p:spPr>
          <a:xfrm>
            <a:off x="953325" y="1136875"/>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53"/>
          <p:cNvSpPr/>
          <p:nvPr/>
        </p:nvSpPr>
        <p:spPr>
          <a:xfrm>
            <a:off x="802850" y="1107479"/>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1</a:t>
            </a:r>
            <a:endParaRPr b="0" i="0" sz="1400" u="none" cap="none" strike="noStrike">
              <a:solidFill>
                <a:srgbClr val="082D49"/>
              </a:solidFill>
              <a:latin typeface="Arial"/>
              <a:ea typeface="Arial"/>
              <a:cs typeface="Arial"/>
              <a:sym typeface="Arial"/>
            </a:endParaRPr>
          </a:p>
        </p:txBody>
      </p:sp>
      <p:sp>
        <p:nvSpPr>
          <p:cNvPr id="18" name="Google Shape;18;p53"/>
          <p:cNvSpPr/>
          <p:nvPr/>
        </p:nvSpPr>
        <p:spPr>
          <a:xfrm>
            <a:off x="802850" y="1749267"/>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2</a:t>
            </a:r>
            <a:endParaRPr b="0" i="0" sz="1400" u="none" cap="none" strike="noStrike">
              <a:solidFill>
                <a:srgbClr val="082D49"/>
              </a:solidFill>
              <a:latin typeface="Arial"/>
              <a:ea typeface="Arial"/>
              <a:cs typeface="Arial"/>
              <a:sym typeface="Arial"/>
            </a:endParaRPr>
          </a:p>
        </p:txBody>
      </p:sp>
      <p:sp>
        <p:nvSpPr>
          <p:cNvPr id="19" name="Google Shape;19;p53"/>
          <p:cNvSpPr/>
          <p:nvPr/>
        </p:nvSpPr>
        <p:spPr>
          <a:xfrm>
            <a:off x="802850" y="2391692"/>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3</a:t>
            </a:r>
            <a:endParaRPr b="0" i="0" sz="1400" u="none" cap="none" strike="noStrike">
              <a:solidFill>
                <a:srgbClr val="082D49"/>
              </a:solidFill>
              <a:latin typeface="Arial"/>
              <a:ea typeface="Arial"/>
              <a:cs typeface="Arial"/>
              <a:sym typeface="Arial"/>
            </a:endParaRPr>
          </a:p>
        </p:txBody>
      </p:sp>
      <p:sp>
        <p:nvSpPr>
          <p:cNvPr id="20" name="Google Shape;20;p53"/>
          <p:cNvSpPr/>
          <p:nvPr/>
        </p:nvSpPr>
        <p:spPr>
          <a:xfrm>
            <a:off x="802850" y="3026867"/>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4</a:t>
            </a:r>
            <a:endParaRPr b="0" i="0" sz="1400" u="none" cap="none" strike="noStrike">
              <a:solidFill>
                <a:srgbClr val="082D49"/>
              </a:solidFill>
              <a:latin typeface="Arial"/>
              <a:ea typeface="Arial"/>
              <a:cs typeface="Arial"/>
              <a:sym typeface="Arial"/>
            </a:endParaRPr>
          </a:p>
        </p:txBody>
      </p:sp>
      <p:sp>
        <p:nvSpPr>
          <p:cNvPr id="21" name="Google Shape;21;p53"/>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3"/>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 name="Google Shape;23;p53"/>
          <p:cNvSpPr txBox="1"/>
          <p:nvPr>
            <p:ph idx="1" type="subTitle"/>
          </p:nvPr>
        </p:nvSpPr>
        <p:spPr>
          <a:xfrm>
            <a:off x="1354400" y="1129175"/>
            <a:ext cx="71160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4" name="Google Shape;24;p53"/>
          <p:cNvSpPr txBox="1"/>
          <p:nvPr>
            <p:ph idx="3" type="subTitle"/>
          </p:nvPr>
        </p:nvSpPr>
        <p:spPr>
          <a:xfrm>
            <a:off x="1354400" y="1771638"/>
            <a:ext cx="71160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5" name="Google Shape;25;p53"/>
          <p:cNvSpPr txBox="1"/>
          <p:nvPr>
            <p:ph idx="4" type="subTitle"/>
          </p:nvPr>
        </p:nvSpPr>
        <p:spPr>
          <a:xfrm>
            <a:off x="1354400" y="2417425"/>
            <a:ext cx="71160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6" name="Google Shape;26;p53"/>
          <p:cNvSpPr txBox="1"/>
          <p:nvPr>
            <p:ph idx="5" type="subTitle"/>
          </p:nvPr>
        </p:nvSpPr>
        <p:spPr>
          <a:xfrm>
            <a:off x="1354400" y="3063213"/>
            <a:ext cx="71160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7" name="Google Shape;27;p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25">
    <p:spTree>
      <p:nvGrpSpPr>
        <p:cNvPr id="204" name="Shape 204"/>
        <p:cNvGrpSpPr/>
        <p:nvPr/>
      </p:nvGrpSpPr>
      <p:grpSpPr>
        <a:xfrm>
          <a:off x="0" y="0"/>
          <a:ext cx="0" cy="0"/>
          <a:chOff x="0" y="0"/>
          <a:chExt cx="0" cy="0"/>
        </a:xfrm>
      </p:grpSpPr>
      <p:sp>
        <p:nvSpPr>
          <p:cNvPr id="205" name="Google Shape;205;p77"/>
          <p:cNvSpPr/>
          <p:nvPr/>
        </p:nvSpPr>
        <p:spPr>
          <a:xfrm>
            <a:off x="425994" y="1687050"/>
            <a:ext cx="1985400" cy="1985400"/>
          </a:xfrm>
          <a:prstGeom prst="rect">
            <a:avLst/>
          </a:prstGeom>
          <a:solidFill>
            <a:srgbClr val="2E5E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77"/>
          <p:cNvSpPr/>
          <p:nvPr/>
        </p:nvSpPr>
        <p:spPr>
          <a:xfrm>
            <a:off x="2528198" y="1687050"/>
            <a:ext cx="1985400" cy="1985400"/>
          </a:xfrm>
          <a:prstGeom prst="rect">
            <a:avLst/>
          </a:pr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77"/>
          <p:cNvSpPr/>
          <p:nvPr/>
        </p:nvSpPr>
        <p:spPr>
          <a:xfrm>
            <a:off x="4630402" y="1687050"/>
            <a:ext cx="1985400" cy="1985400"/>
          </a:xfrm>
          <a:prstGeom prst="rect">
            <a:avLst/>
          </a:prstGeom>
          <a:solidFill>
            <a:srgbClr val="00C7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77"/>
          <p:cNvSpPr/>
          <p:nvPr/>
        </p:nvSpPr>
        <p:spPr>
          <a:xfrm>
            <a:off x="6732606" y="1687050"/>
            <a:ext cx="1985400" cy="1985400"/>
          </a:xfrm>
          <a:prstGeom prst="rect">
            <a:avLst/>
          </a:prstGeom>
          <a:solidFill>
            <a:srgbClr val="AADC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9" name="Google Shape;209;p77"/>
          <p:cNvGrpSpPr/>
          <p:nvPr/>
        </p:nvGrpSpPr>
        <p:grpSpPr>
          <a:xfrm>
            <a:off x="2252708" y="2450242"/>
            <a:ext cx="459000" cy="459000"/>
            <a:chOff x="4898908" y="4195167"/>
            <a:chExt cx="459000" cy="459000"/>
          </a:xfrm>
        </p:grpSpPr>
        <p:sp>
          <p:nvSpPr>
            <p:cNvPr id="210" name="Google Shape;210;p77"/>
            <p:cNvSpPr/>
            <p:nvPr/>
          </p:nvSpPr>
          <p:spPr>
            <a:xfrm>
              <a:off x="4898908" y="4195167"/>
              <a:ext cx="459000" cy="459000"/>
            </a:xfrm>
            <a:prstGeom prst="ellipse">
              <a:avLst/>
            </a:prstGeom>
            <a:solidFill>
              <a:srgbClr val="F2F2F2"/>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82D49"/>
                </a:solidFill>
                <a:latin typeface="Arial"/>
                <a:ea typeface="Arial"/>
                <a:cs typeface="Arial"/>
                <a:sym typeface="Arial"/>
              </a:endParaRPr>
            </a:p>
          </p:txBody>
        </p:sp>
        <p:sp>
          <p:nvSpPr>
            <p:cNvPr id="211" name="Google Shape;211;p77"/>
            <p:cNvSpPr/>
            <p:nvPr/>
          </p:nvSpPr>
          <p:spPr>
            <a:xfrm>
              <a:off x="5101067" y="4330887"/>
              <a:ext cx="93400" cy="187578"/>
            </a:xfrm>
            <a:custGeom>
              <a:rect b="b" l="l" r="r" t="t"/>
              <a:pathLst>
                <a:path extrusionOk="0" fill="none" h="206130" w="102637">
                  <a:moveTo>
                    <a:pt x="0" y="1"/>
                  </a:moveTo>
                  <a:lnTo>
                    <a:pt x="102637" y="103065"/>
                  </a:lnTo>
                  <a:lnTo>
                    <a:pt x="0" y="206129"/>
                  </a:lnTo>
                </a:path>
              </a:pathLst>
            </a:custGeom>
            <a:noFill/>
            <a:ln cap="rnd" cmpd="sng" w="19050">
              <a:solidFill>
                <a:srgbClr val="082D4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2" name="Google Shape;212;p77"/>
          <p:cNvGrpSpPr/>
          <p:nvPr/>
        </p:nvGrpSpPr>
        <p:grpSpPr>
          <a:xfrm>
            <a:off x="4342508" y="2450242"/>
            <a:ext cx="459000" cy="459000"/>
            <a:chOff x="4898908" y="4195167"/>
            <a:chExt cx="459000" cy="459000"/>
          </a:xfrm>
        </p:grpSpPr>
        <p:sp>
          <p:nvSpPr>
            <p:cNvPr id="213" name="Google Shape;213;p77"/>
            <p:cNvSpPr/>
            <p:nvPr/>
          </p:nvSpPr>
          <p:spPr>
            <a:xfrm>
              <a:off x="4898908" y="4195167"/>
              <a:ext cx="459000" cy="459000"/>
            </a:xfrm>
            <a:prstGeom prst="ellipse">
              <a:avLst/>
            </a:prstGeom>
            <a:solidFill>
              <a:srgbClr val="F2F2F2"/>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82D49"/>
                </a:solidFill>
                <a:latin typeface="Arial"/>
                <a:ea typeface="Arial"/>
                <a:cs typeface="Arial"/>
                <a:sym typeface="Arial"/>
              </a:endParaRPr>
            </a:p>
          </p:txBody>
        </p:sp>
        <p:sp>
          <p:nvSpPr>
            <p:cNvPr id="214" name="Google Shape;214;p77"/>
            <p:cNvSpPr/>
            <p:nvPr/>
          </p:nvSpPr>
          <p:spPr>
            <a:xfrm>
              <a:off x="5101067" y="4330887"/>
              <a:ext cx="93400" cy="187578"/>
            </a:xfrm>
            <a:custGeom>
              <a:rect b="b" l="l" r="r" t="t"/>
              <a:pathLst>
                <a:path extrusionOk="0" fill="none" h="206130" w="102637">
                  <a:moveTo>
                    <a:pt x="0" y="1"/>
                  </a:moveTo>
                  <a:lnTo>
                    <a:pt x="102637" y="103065"/>
                  </a:lnTo>
                  <a:lnTo>
                    <a:pt x="0" y="206129"/>
                  </a:lnTo>
                </a:path>
              </a:pathLst>
            </a:custGeom>
            <a:noFill/>
            <a:ln cap="rnd" cmpd="sng" w="19050">
              <a:solidFill>
                <a:srgbClr val="082D4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5" name="Google Shape;215;p77"/>
          <p:cNvGrpSpPr/>
          <p:nvPr/>
        </p:nvGrpSpPr>
        <p:grpSpPr>
          <a:xfrm>
            <a:off x="6432308" y="2450242"/>
            <a:ext cx="459000" cy="459000"/>
            <a:chOff x="4898908" y="4195167"/>
            <a:chExt cx="459000" cy="459000"/>
          </a:xfrm>
        </p:grpSpPr>
        <p:sp>
          <p:nvSpPr>
            <p:cNvPr id="216" name="Google Shape;216;p77"/>
            <p:cNvSpPr/>
            <p:nvPr/>
          </p:nvSpPr>
          <p:spPr>
            <a:xfrm>
              <a:off x="4898908" y="4195167"/>
              <a:ext cx="459000" cy="459000"/>
            </a:xfrm>
            <a:prstGeom prst="ellipse">
              <a:avLst/>
            </a:prstGeom>
            <a:solidFill>
              <a:srgbClr val="F2F2F2"/>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82D49"/>
                </a:solidFill>
                <a:latin typeface="Arial"/>
                <a:ea typeface="Arial"/>
                <a:cs typeface="Arial"/>
                <a:sym typeface="Arial"/>
              </a:endParaRPr>
            </a:p>
          </p:txBody>
        </p:sp>
        <p:sp>
          <p:nvSpPr>
            <p:cNvPr id="217" name="Google Shape;217;p77"/>
            <p:cNvSpPr/>
            <p:nvPr/>
          </p:nvSpPr>
          <p:spPr>
            <a:xfrm>
              <a:off x="5101067" y="4330887"/>
              <a:ext cx="93400" cy="187578"/>
            </a:xfrm>
            <a:custGeom>
              <a:rect b="b" l="l" r="r" t="t"/>
              <a:pathLst>
                <a:path extrusionOk="0" fill="none" h="206130" w="102637">
                  <a:moveTo>
                    <a:pt x="0" y="1"/>
                  </a:moveTo>
                  <a:lnTo>
                    <a:pt x="102637" y="103065"/>
                  </a:lnTo>
                  <a:lnTo>
                    <a:pt x="0" y="206129"/>
                  </a:lnTo>
                </a:path>
              </a:pathLst>
            </a:custGeom>
            <a:noFill/>
            <a:ln cap="rnd" cmpd="sng" w="19050">
              <a:solidFill>
                <a:srgbClr val="082D4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8" name="Google Shape;218;p77"/>
          <p:cNvSpPr txBox="1"/>
          <p:nvPr>
            <p:ph type="title"/>
          </p:nvPr>
        </p:nvSpPr>
        <p:spPr>
          <a:xfrm>
            <a:off x="33005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9" name="Google Shape;219;p77"/>
          <p:cNvSpPr txBox="1"/>
          <p:nvPr>
            <p:ph idx="2" type="title"/>
          </p:nvPr>
        </p:nvSpPr>
        <p:spPr>
          <a:xfrm>
            <a:off x="34860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0" name="Google Shape;220;p77"/>
          <p:cNvSpPr txBox="1"/>
          <p:nvPr/>
        </p:nvSpPr>
        <p:spPr>
          <a:xfrm>
            <a:off x="537875" y="2459250"/>
            <a:ext cx="1731300" cy="4464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lt1"/>
              </a:solidFill>
              <a:latin typeface="Roboto Light"/>
              <a:ea typeface="Roboto Light"/>
              <a:cs typeface="Roboto Light"/>
              <a:sym typeface="Roboto Light"/>
            </a:endParaRPr>
          </a:p>
        </p:txBody>
      </p:sp>
      <p:sp>
        <p:nvSpPr>
          <p:cNvPr id="221" name="Google Shape;221;p77"/>
          <p:cNvSpPr txBox="1"/>
          <p:nvPr/>
        </p:nvSpPr>
        <p:spPr>
          <a:xfrm>
            <a:off x="2702913" y="2459250"/>
            <a:ext cx="1731300" cy="4464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Roboto Light"/>
              <a:ea typeface="Roboto Light"/>
              <a:cs typeface="Roboto Light"/>
              <a:sym typeface="Roboto Light"/>
            </a:endParaRPr>
          </a:p>
        </p:txBody>
      </p:sp>
      <p:sp>
        <p:nvSpPr>
          <p:cNvPr id="222" name="Google Shape;222;p77"/>
          <p:cNvSpPr txBox="1"/>
          <p:nvPr/>
        </p:nvSpPr>
        <p:spPr>
          <a:xfrm>
            <a:off x="6891288" y="2459250"/>
            <a:ext cx="1731300" cy="4464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Roboto Light"/>
              <a:ea typeface="Roboto Light"/>
              <a:cs typeface="Roboto Light"/>
              <a:sym typeface="Roboto Light"/>
            </a:endParaRPr>
          </a:p>
        </p:txBody>
      </p:sp>
      <p:sp>
        <p:nvSpPr>
          <p:cNvPr id="223" name="Google Shape;223;p77"/>
          <p:cNvSpPr txBox="1"/>
          <p:nvPr/>
        </p:nvSpPr>
        <p:spPr>
          <a:xfrm>
            <a:off x="4757438" y="2459250"/>
            <a:ext cx="1731300" cy="4464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Roboto Light"/>
              <a:ea typeface="Roboto Light"/>
              <a:cs typeface="Roboto Light"/>
              <a:sym typeface="Roboto Light"/>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ack slide">
  <p:cSld name="CUSTOM_10_1_1_1_2_3_1">
    <p:spTree>
      <p:nvGrpSpPr>
        <p:cNvPr id="2413" name="Shape 2413"/>
        <p:cNvGrpSpPr/>
        <p:nvPr/>
      </p:nvGrpSpPr>
      <p:grpSpPr>
        <a:xfrm>
          <a:off x="0" y="0"/>
          <a:ext cx="0" cy="0"/>
          <a:chOff x="0" y="0"/>
          <a:chExt cx="0" cy="0"/>
        </a:xfrm>
      </p:grpSpPr>
      <p:sp>
        <p:nvSpPr>
          <p:cNvPr id="2414" name="Google Shape;2414;p154"/>
          <p:cNvSpPr txBox="1"/>
          <p:nvPr/>
        </p:nvSpPr>
        <p:spPr>
          <a:xfrm>
            <a:off x="311700" y="2938100"/>
            <a:ext cx="8520600" cy="75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n" sz="4000" u="none" cap="none" strike="noStrike">
                <a:solidFill>
                  <a:srgbClr val="2E5E73"/>
                </a:solidFill>
                <a:latin typeface="Roboto"/>
                <a:ea typeface="Roboto"/>
                <a:cs typeface="Roboto"/>
                <a:sym typeface="Roboto"/>
              </a:rPr>
              <a:t>Class Slack Channel:</a:t>
            </a:r>
            <a:endParaRPr b="1" i="0" sz="4000" u="none" cap="none" strike="noStrike">
              <a:solidFill>
                <a:srgbClr val="2E5E73"/>
              </a:solidFill>
              <a:latin typeface="Roboto"/>
              <a:ea typeface="Roboto"/>
              <a:cs typeface="Roboto"/>
              <a:sym typeface="Roboto"/>
            </a:endParaRPr>
          </a:p>
        </p:txBody>
      </p:sp>
      <p:sp>
        <p:nvSpPr>
          <p:cNvPr id="2415" name="Google Shape;2415;p154"/>
          <p:cNvSpPr txBox="1"/>
          <p:nvPr>
            <p:ph idx="1" type="subTitle"/>
          </p:nvPr>
        </p:nvSpPr>
        <p:spPr>
          <a:xfrm>
            <a:off x="41700" y="3597125"/>
            <a:ext cx="9102300" cy="698700"/>
          </a:xfrm>
          <a:prstGeom prst="rect">
            <a:avLst/>
          </a:prstGeom>
          <a:noFill/>
          <a:ln>
            <a:noFill/>
          </a:ln>
        </p:spPr>
        <p:txBody>
          <a:bodyPr anchorCtr="0" anchor="ctr" bIns="91425" lIns="91425" spcFirstLastPara="1" rIns="91425" wrap="square" tIns="91425">
            <a:normAutofit/>
          </a:bodyPr>
          <a:lstStyle>
            <a:lvl1pPr lvl="0" algn="ctr">
              <a:lnSpc>
                <a:spcPct val="115000"/>
              </a:lnSpc>
              <a:spcBef>
                <a:spcPts val="0"/>
              </a:spcBef>
              <a:spcAft>
                <a:spcPts val="0"/>
              </a:spcAft>
              <a:buSzPts val="4000"/>
              <a:buNone/>
              <a:defRPr sz="40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pic>
        <p:nvPicPr>
          <p:cNvPr id="2416" name="Google Shape;2416;p154"/>
          <p:cNvPicPr preferRelativeResize="0"/>
          <p:nvPr/>
        </p:nvPicPr>
        <p:blipFill rotWithShape="1">
          <a:blip r:embed="rId2">
            <a:alphaModFix/>
          </a:blip>
          <a:srcRect b="0" l="0" r="72231" t="0"/>
          <a:stretch/>
        </p:blipFill>
        <p:spPr>
          <a:xfrm>
            <a:off x="3887098" y="1334575"/>
            <a:ext cx="1369775" cy="1260600"/>
          </a:xfrm>
          <a:prstGeom prst="rect">
            <a:avLst/>
          </a:prstGeom>
          <a:noFill/>
          <a:ln>
            <a:noFill/>
          </a:ln>
        </p:spPr>
      </p:pic>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slide">
  <p:cSld name="CUSTOM_10_1_1_1_2_2">
    <p:spTree>
      <p:nvGrpSpPr>
        <p:cNvPr id="2417" name="Shape 2417"/>
        <p:cNvGrpSpPr/>
        <p:nvPr/>
      </p:nvGrpSpPr>
      <p:grpSpPr>
        <a:xfrm>
          <a:off x="0" y="0"/>
          <a:ext cx="0" cy="0"/>
          <a:chOff x="0" y="0"/>
          <a:chExt cx="0" cy="0"/>
        </a:xfrm>
      </p:grpSpPr>
      <p:sp>
        <p:nvSpPr>
          <p:cNvPr id="2418" name="Google Shape;2418;p155"/>
          <p:cNvSpPr txBox="1"/>
          <p:nvPr/>
        </p:nvSpPr>
        <p:spPr>
          <a:xfrm>
            <a:off x="311700" y="2938100"/>
            <a:ext cx="8520600" cy="75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n" sz="4000" u="none" cap="none" strike="noStrike">
                <a:solidFill>
                  <a:srgbClr val="2E5E73"/>
                </a:solidFill>
                <a:latin typeface="Roboto"/>
                <a:ea typeface="Roboto"/>
                <a:cs typeface="Roboto"/>
                <a:sym typeface="Roboto"/>
              </a:rPr>
              <a:t>Next</a:t>
            </a:r>
            <a:endParaRPr b="1" i="0" sz="4000" u="none" cap="none" strike="noStrike">
              <a:solidFill>
                <a:srgbClr val="2E5E73"/>
              </a:solidFill>
              <a:latin typeface="Roboto"/>
              <a:ea typeface="Roboto"/>
              <a:cs typeface="Roboto"/>
              <a:sym typeface="Roboto"/>
            </a:endParaRPr>
          </a:p>
        </p:txBody>
      </p:sp>
      <p:grpSp>
        <p:nvGrpSpPr>
          <p:cNvPr id="2419" name="Google Shape;2419;p155"/>
          <p:cNvGrpSpPr/>
          <p:nvPr/>
        </p:nvGrpSpPr>
        <p:grpSpPr>
          <a:xfrm>
            <a:off x="3926232" y="1470628"/>
            <a:ext cx="1291534" cy="1291580"/>
            <a:chOff x="4898908" y="4195167"/>
            <a:chExt cx="459000" cy="459000"/>
          </a:xfrm>
        </p:grpSpPr>
        <p:sp>
          <p:nvSpPr>
            <p:cNvPr id="2420" name="Google Shape;2420;p155"/>
            <p:cNvSpPr/>
            <p:nvPr/>
          </p:nvSpPr>
          <p:spPr>
            <a:xfrm>
              <a:off x="4898908" y="4195167"/>
              <a:ext cx="459000" cy="459000"/>
            </a:xfrm>
            <a:prstGeom prst="ellipse">
              <a:avLst/>
            </a:prstGeom>
            <a:noFill/>
            <a:ln cap="flat" cmpd="sng" w="19050">
              <a:solidFill>
                <a:srgbClr val="28363B"/>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82D49"/>
                </a:solidFill>
                <a:latin typeface="Arial"/>
                <a:ea typeface="Arial"/>
                <a:cs typeface="Arial"/>
                <a:sym typeface="Arial"/>
              </a:endParaRPr>
            </a:p>
          </p:txBody>
        </p:sp>
        <p:sp>
          <p:nvSpPr>
            <p:cNvPr id="2421" name="Google Shape;2421;p155"/>
            <p:cNvSpPr/>
            <p:nvPr/>
          </p:nvSpPr>
          <p:spPr>
            <a:xfrm>
              <a:off x="5101067" y="4330887"/>
              <a:ext cx="93400" cy="187578"/>
            </a:xfrm>
            <a:custGeom>
              <a:rect b="b" l="l" r="r" t="t"/>
              <a:pathLst>
                <a:path extrusionOk="0" fill="none" h="206130" w="102637">
                  <a:moveTo>
                    <a:pt x="0" y="1"/>
                  </a:moveTo>
                  <a:lnTo>
                    <a:pt x="102637" y="103065"/>
                  </a:lnTo>
                  <a:lnTo>
                    <a:pt x="0" y="206129"/>
                  </a:lnTo>
                </a:path>
              </a:pathLst>
            </a:custGeom>
            <a:noFill/>
            <a:ln cap="rnd" cmpd="sng" w="19050">
              <a:solidFill>
                <a:srgbClr val="082D4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8363B"/>
                </a:solidFill>
                <a:latin typeface="Arial"/>
                <a:ea typeface="Arial"/>
                <a:cs typeface="Arial"/>
                <a:sym typeface="Arial"/>
              </a:endParaRPr>
            </a:p>
          </p:txBody>
        </p:sp>
      </p:gr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class">
  <p:cSld name="CUSTOM_10_1_1_1_2_2_1">
    <p:spTree>
      <p:nvGrpSpPr>
        <p:cNvPr id="2422" name="Shape 2422"/>
        <p:cNvGrpSpPr/>
        <p:nvPr/>
      </p:nvGrpSpPr>
      <p:grpSpPr>
        <a:xfrm>
          <a:off x="0" y="0"/>
          <a:ext cx="0" cy="0"/>
          <a:chOff x="0" y="0"/>
          <a:chExt cx="0" cy="0"/>
        </a:xfrm>
      </p:grpSpPr>
      <p:sp>
        <p:nvSpPr>
          <p:cNvPr id="2423" name="Google Shape;2423;p156"/>
          <p:cNvSpPr/>
          <p:nvPr/>
        </p:nvSpPr>
        <p:spPr>
          <a:xfrm>
            <a:off x="3926200" y="1470625"/>
            <a:ext cx="1291500" cy="12915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4" name="Google Shape;2424;p156"/>
          <p:cNvSpPr txBox="1"/>
          <p:nvPr/>
        </p:nvSpPr>
        <p:spPr>
          <a:xfrm>
            <a:off x="311700" y="2938100"/>
            <a:ext cx="8520600" cy="75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n" sz="4000" u="none" cap="none" strike="noStrike">
                <a:solidFill>
                  <a:srgbClr val="2E5E73"/>
                </a:solidFill>
                <a:latin typeface="Roboto"/>
                <a:ea typeface="Roboto"/>
                <a:cs typeface="Roboto"/>
                <a:sym typeface="Roboto"/>
              </a:rPr>
              <a:t>Next class</a:t>
            </a:r>
            <a:endParaRPr b="1" i="0" sz="4000" u="none" cap="none" strike="noStrike">
              <a:solidFill>
                <a:srgbClr val="2E5E73"/>
              </a:solidFill>
              <a:latin typeface="Roboto"/>
              <a:ea typeface="Roboto"/>
              <a:cs typeface="Roboto"/>
              <a:sym typeface="Roboto"/>
            </a:endParaRPr>
          </a:p>
        </p:txBody>
      </p:sp>
      <p:sp>
        <p:nvSpPr>
          <p:cNvPr id="2425" name="Google Shape;2425;p156"/>
          <p:cNvSpPr/>
          <p:nvPr/>
        </p:nvSpPr>
        <p:spPr>
          <a:xfrm>
            <a:off x="4495067" y="1852532"/>
            <a:ext cx="262751" cy="527693"/>
          </a:xfrm>
          <a:custGeom>
            <a:rect b="b" l="l" r="r" t="t"/>
            <a:pathLst>
              <a:path extrusionOk="0" fill="none" h="206130" w="102637">
                <a:moveTo>
                  <a:pt x="0" y="1"/>
                </a:moveTo>
                <a:lnTo>
                  <a:pt x="102637" y="103065"/>
                </a:lnTo>
                <a:lnTo>
                  <a:pt x="0" y="206129"/>
                </a:lnTo>
              </a:path>
            </a:pathLst>
          </a:custGeom>
          <a:solidFill>
            <a:schemeClr val="lt1"/>
          </a:solidFill>
          <a:ln cap="rnd" cmpd="sng" w="19050">
            <a:solidFill>
              <a:srgbClr val="28363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8363B"/>
              </a:solidFill>
              <a:latin typeface="Arial"/>
              <a:ea typeface="Arial"/>
              <a:cs typeface="Arial"/>
              <a:sym typeface="Arial"/>
            </a:endParaRPr>
          </a:p>
        </p:txBody>
      </p:sp>
      <p:sp>
        <p:nvSpPr>
          <p:cNvPr id="2426" name="Google Shape;2426;p156"/>
          <p:cNvSpPr txBox="1"/>
          <p:nvPr>
            <p:ph idx="1" type="subTitle"/>
          </p:nvPr>
        </p:nvSpPr>
        <p:spPr>
          <a:xfrm>
            <a:off x="41700" y="3597125"/>
            <a:ext cx="9102300" cy="698700"/>
          </a:xfrm>
          <a:prstGeom prst="rect">
            <a:avLst/>
          </a:prstGeom>
          <a:noFill/>
          <a:ln>
            <a:noFill/>
          </a:ln>
        </p:spPr>
        <p:txBody>
          <a:bodyPr anchorCtr="0" anchor="ctr" bIns="91425" lIns="91425" spcFirstLastPara="1" rIns="91425" wrap="square" tIns="91425">
            <a:normAutofit/>
          </a:bodyPr>
          <a:lstStyle>
            <a:lvl1pPr lvl="0" algn="ctr">
              <a:lnSpc>
                <a:spcPct val="115000"/>
              </a:lnSpc>
              <a:spcBef>
                <a:spcPts val="0"/>
              </a:spcBef>
              <a:spcAft>
                <a:spcPts val="0"/>
              </a:spcAft>
              <a:buSzPts val="4000"/>
              <a:buNone/>
              <a:defRPr sz="40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End slide">
  <p:cSld name="CUSTOM_10_1_1_1_2_1">
    <p:spTree>
      <p:nvGrpSpPr>
        <p:cNvPr id="2427" name="Shape 2427"/>
        <p:cNvGrpSpPr/>
        <p:nvPr/>
      </p:nvGrpSpPr>
      <p:grpSpPr>
        <a:xfrm>
          <a:off x="0" y="0"/>
          <a:ext cx="0" cy="0"/>
          <a:chOff x="0" y="0"/>
          <a:chExt cx="0" cy="0"/>
        </a:xfrm>
      </p:grpSpPr>
      <p:sp>
        <p:nvSpPr>
          <p:cNvPr id="2428" name="Google Shape;2428;p157"/>
          <p:cNvSpPr/>
          <p:nvPr/>
        </p:nvSpPr>
        <p:spPr>
          <a:xfrm>
            <a:off x="4447475" y="925050"/>
            <a:ext cx="1281000" cy="1281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9" name="Google Shape;2429;p157"/>
          <p:cNvSpPr txBox="1"/>
          <p:nvPr/>
        </p:nvSpPr>
        <p:spPr>
          <a:xfrm>
            <a:off x="311700" y="2938100"/>
            <a:ext cx="8520600" cy="75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0" lang="en" sz="4000" u="none" cap="none" strike="noStrike">
                <a:solidFill>
                  <a:srgbClr val="2E5E73"/>
                </a:solidFill>
                <a:latin typeface="Roboto"/>
                <a:ea typeface="Roboto"/>
                <a:cs typeface="Roboto"/>
                <a:sym typeface="Roboto"/>
              </a:rPr>
              <a:t>The </a:t>
            </a:r>
            <a:r>
              <a:rPr b="1" i="0" lang="en" sz="4000" u="none" cap="none" strike="noStrike">
                <a:solidFill>
                  <a:srgbClr val="2E5E73"/>
                </a:solidFill>
                <a:latin typeface="Roboto"/>
                <a:ea typeface="Roboto"/>
                <a:cs typeface="Roboto"/>
                <a:sym typeface="Roboto"/>
              </a:rPr>
              <a:t>End</a:t>
            </a:r>
            <a:endParaRPr b="1" i="0" sz="4000" u="none" cap="none" strike="noStrike">
              <a:solidFill>
                <a:srgbClr val="2E5E73"/>
              </a:solidFill>
              <a:latin typeface="Roboto"/>
              <a:ea typeface="Roboto"/>
              <a:cs typeface="Roboto"/>
              <a:sym typeface="Roboto"/>
            </a:endParaRPr>
          </a:p>
        </p:txBody>
      </p:sp>
      <p:pic>
        <p:nvPicPr>
          <p:cNvPr id="2430" name="Google Shape;2430;p157"/>
          <p:cNvPicPr preferRelativeResize="0"/>
          <p:nvPr/>
        </p:nvPicPr>
        <p:blipFill rotWithShape="1">
          <a:blip r:embed="rId2">
            <a:alphaModFix/>
          </a:blip>
          <a:srcRect b="0" l="0" r="0" t="0"/>
          <a:stretch/>
        </p:blipFill>
        <p:spPr>
          <a:xfrm>
            <a:off x="3819450" y="1325700"/>
            <a:ext cx="1612400" cy="1612400"/>
          </a:xfrm>
          <a:prstGeom prst="rect">
            <a:avLst/>
          </a:prstGeom>
          <a:noFill/>
          <a:ln>
            <a:noFill/>
          </a:ln>
        </p:spPr>
      </p:pic>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llenge slide">
  <p:cSld name="CUSTOM_10_1_1_1_2_1_1">
    <p:spTree>
      <p:nvGrpSpPr>
        <p:cNvPr id="2431" name="Shape 2431"/>
        <p:cNvGrpSpPr/>
        <p:nvPr/>
      </p:nvGrpSpPr>
      <p:grpSpPr>
        <a:xfrm>
          <a:off x="0" y="0"/>
          <a:ext cx="0" cy="0"/>
          <a:chOff x="0" y="0"/>
          <a:chExt cx="0" cy="0"/>
        </a:xfrm>
      </p:grpSpPr>
      <p:sp>
        <p:nvSpPr>
          <p:cNvPr id="2432" name="Google Shape;2432;p158"/>
          <p:cNvSpPr/>
          <p:nvPr/>
        </p:nvSpPr>
        <p:spPr>
          <a:xfrm>
            <a:off x="4174450" y="1256750"/>
            <a:ext cx="534300" cy="5343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3" name="Google Shape;2433;p158"/>
          <p:cNvSpPr txBox="1"/>
          <p:nvPr/>
        </p:nvSpPr>
        <p:spPr>
          <a:xfrm>
            <a:off x="311700" y="2938100"/>
            <a:ext cx="8520600" cy="75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n" sz="4000" u="none" cap="none" strike="noStrike">
                <a:solidFill>
                  <a:srgbClr val="2E5E73"/>
                </a:solidFill>
                <a:latin typeface="Roboto"/>
                <a:ea typeface="Roboto"/>
                <a:cs typeface="Roboto"/>
                <a:sym typeface="Roboto"/>
              </a:rPr>
              <a:t>Challenge</a:t>
            </a:r>
            <a:endParaRPr b="1" i="0" sz="4000" u="none" cap="none" strike="noStrike">
              <a:solidFill>
                <a:srgbClr val="2E5E73"/>
              </a:solidFill>
              <a:latin typeface="Roboto"/>
              <a:ea typeface="Roboto"/>
              <a:cs typeface="Roboto"/>
              <a:sym typeface="Roboto"/>
            </a:endParaRPr>
          </a:p>
        </p:txBody>
      </p:sp>
      <p:sp>
        <p:nvSpPr>
          <p:cNvPr id="2434" name="Google Shape;2434;p158"/>
          <p:cNvSpPr txBox="1"/>
          <p:nvPr>
            <p:ph idx="1" type="subTitle"/>
          </p:nvPr>
        </p:nvSpPr>
        <p:spPr>
          <a:xfrm>
            <a:off x="41700" y="3597125"/>
            <a:ext cx="9102300" cy="698700"/>
          </a:xfrm>
          <a:prstGeom prst="rect">
            <a:avLst/>
          </a:prstGeom>
          <a:noFill/>
          <a:ln>
            <a:noFill/>
          </a:ln>
        </p:spPr>
        <p:txBody>
          <a:bodyPr anchorCtr="0" anchor="ctr" bIns="91425" lIns="91425" spcFirstLastPara="1" rIns="91425" wrap="square" tIns="91425">
            <a:normAutofit/>
          </a:bodyPr>
          <a:lstStyle>
            <a:lvl1pPr lvl="0" algn="ctr">
              <a:lnSpc>
                <a:spcPct val="115000"/>
              </a:lnSpc>
              <a:spcBef>
                <a:spcPts val="0"/>
              </a:spcBef>
              <a:spcAft>
                <a:spcPts val="0"/>
              </a:spcAft>
              <a:buSzPts val="4000"/>
              <a:buNone/>
              <a:defRPr sz="40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pic>
        <p:nvPicPr>
          <p:cNvPr id="2435" name="Google Shape;2435;p158"/>
          <p:cNvPicPr preferRelativeResize="0"/>
          <p:nvPr/>
        </p:nvPicPr>
        <p:blipFill rotWithShape="1">
          <a:blip r:embed="rId2">
            <a:alphaModFix/>
          </a:blip>
          <a:srcRect b="0" l="0" r="0" t="0"/>
          <a:stretch/>
        </p:blipFill>
        <p:spPr>
          <a:xfrm>
            <a:off x="3690976" y="1289999"/>
            <a:ext cx="1862300" cy="1623477"/>
          </a:xfrm>
          <a:prstGeom prst="rect">
            <a:avLst/>
          </a:prstGeom>
          <a:noFill/>
          <a:ln>
            <a:noFill/>
          </a:ln>
        </p:spPr>
      </p:pic>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s slide">
  <p:cSld name="CUSTOM_10_1_1_1_1">
    <p:spTree>
      <p:nvGrpSpPr>
        <p:cNvPr id="2436" name="Shape 2436"/>
        <p:cNvGrpSpPr/>
        <p:nvPr/>
      </p:nvGrpSpPr>
      <p:grpSpPr>
        <a:xfrm>
          <a:off x="0" y="0"/>
          <a:ext cx="0" cy="0"/>
          <a:chOff x="0" y="0"/>
          <a:chExt cx="0" cy="0"/>
        </a:xfrm>
      </p:grpSpPr>
      <p:sp>
        <p:nvSpPr>
          <p:cNvPr id="2437" name="Google Shape;2437;p159"/>
          <p:cNvSpPr txBox="1"/>
          <p:nvPr/>
        </p:nvSpPr>
        <p:spPr>
          <a:xfrm>
            <a:off x="0" y="2688450"/>
            <a:ext cx="9144000" cy="752400"/>
          </a:xfrm>
          <a:prstGeom prst="rect">
            <a:avLst/>
          </a:prstGeom>
          <a:noFill/>
          <a:ln>
            <a:noFill/>
          </a:ln>
        </p:spPr>
        <p:txBody>
          <a:bodyPr anchorCtr="0" anchor="t" bIns="91425" lIns="0" spcFirstLastPara="1" rIns="0"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n" sz="4000" u="none" cap="none" strike="noStrike">
                <a:solidFill>
                  <a:srgbClr val="2E5E73"/>
                </a:solidFill>
                <a:latin typeface="Roboto"/>
                <a:ea typeface="Roboto"/>
                <a:cs typeface="Roboto"/>
                <a:sym typeface="Roboto"/>
              </a:rPr>
              <a:t>Questions?</a:t>
            </a:r>
            <a:endParaRPr b="0" i="0" sz="4000" u="none" cap="none" strike="noStrike">
              <a:solidFill>
                <a:srgbClr val="2E5E73"/>
              </a:solidFill>
              <a:latin typeface="Roboto Light"/>
              <a:ea typeface="Roboto Light"/>
              <a:cs typeface="Roboto Light"/>
              <a:sym typeface="Roboto Light"/>
            </a:endParaRPr>
          </a:p>
        </p:txBody>
      </p:sp>
      <p:pic>
        <p:nvPicPr>
          <p:cNvPr id="2438" name="Google Shape;2438;p159"/>
          <p:cNvPicPr preferRelativeResize="0"/>
          <p:nvPr/>
        </p:nvPicPr>
        <p:blipFill rotWithShape="1">
          <a:blip r:embed="rId2">
            <a:alphaModFix/>
          </a:blip>
          <a:srcRect b="0" l="0" r="0" t="0"/>
          <a:stretch/>
        </p:blipFill>
        <p:spPr>
          <a:xfrm>
            <a:off x="3762650" y="1443625"/>
            <a:ext cx="1345550" cy="1054620"/>
          </a:xfrm>
          <a:prstGeom prst="rect">
            <a:avLst/>
          </a:prstGeom>
          <a:noFill/>
          <a:ln>
            <a:noFill/>
          </a:ln>
        </p:spPr>
      </p:pic>
      <p:pic>
        <p:nvPicPr>
          <p:cNvPr id="2439" name="Google Shape;2439;p159"/>
          <p:cNvPicPr preferRelativeResize="0"/>
          <p:nvPr/>
        </p:nvPicPr>
        <p:blipFill rotWithShape="1">
          <a:blip r:embed="rId3">
            <a:alphaModFix/>
          </a:blip>
          <a:srcRect b="9853" l="0" r="0" t="0"/>
          <a:stretch/>
        </p:blipFill>
        <p:spPr>
          <a:xfrm>
            <a:off x="653025" y="3974475"/>
            <a:ext cx="870750" cy="1194250"/>
          </a:xfrm>
          <a:prstGeom prst="rect">
            <a:avLst/>
          </a:prstGeom>
          <a:noFill/>
          <a:ln>
            <a:noFill/>
          </a:ln>
        </p:spPr>
      </p:pic>
      <p:pic>
        <p:nvPicPr>
          <p:cNvPr id="2440" name="Google Shape;2440;p159"/>
          <p:cNvPicPr preferRelativeResize="0"/>
          <p:nvPr/>
        </p:nvPicPr>
        <p:blipFill rotWithShape="1">
          <a:blip r:embed="rId3">
            <a:alphaModFix/>
          </a:blip>
          <a:srcRect b="19664" l="0" r="0" t="0"/>
          <a:stretch/>
        </p:blipFill>
        <p:spPr>
          <a:xfrm flipH="1">
            <a:off x="1651350" y="4211600"/>
            <a:ext cx="783075" cy="957125"/>
          </a:xfrm>
          <a:prstGeom prst="rect">
            <a:avLst/>
          </a:prstGeom>
          <a:noFill/>
          <a:ln>
            <a:noFill/>
          </a:ln>
        </p:spPr>
      </p:pic>
      <p:pic>
        <p:nvPicPr>
          <p:cNvPr id="2441" name="Google Shape;2441;p159"/>
          <p:cNvPicPr preferRelativeResize="0"/>
          <p:nvPr/>
        </p:nvPicPr>
        <p:blipFill rotWithShape="1">
          <a:blip r:embed="rId3">
            <a:alphaModFix/>
          </a:blip>
          <a:srcRect b="30598" l="0" r="0" t="0"/>
          <a:stretch/>
        </p:blipFill>
        <p:spPr>
          <a:xfrm flipH="1">
            <a:off x="3638200" y="4387525"/>
            <a:ext cx="712575" cy="752400"/>
          </a:xfrm>
          <a:prstGeom prst="rect">
            <a:avLst/>
          </a:prstGeom>
          <a:noFill/>
          <a:ln>
            <a:noFill/>
          </a:ln>
        </p:spPr>
      </p:pic>
      <p:pic>
        <p:nvPicPr>
          <p:cNvPr id="2442" name="Google Shape;2442;p159"/>
          <p:cNvPicPr preferRelativeResize="0"/>
          <p:nvPr/>
        </p:nvPicPr>
        <p:blipFill rotWithShape="1">
          <a:blip r:embed="rId3">
            <a:alphaModFix/>
          </a:blip>
          <a:srcRect b="9853" l="0" r="0" t="0"/>
          <a:stretch/>
        </p:blipFill>
        <p:spPr>
          <a:xfrm>
            <a:off x="2655487" y="3820875"/>
            <a:ext cx="982713" cy="1347850"/>
          </a:xfrm>
          <a:prstGeom prst="rect">
            <a:avLst/>
          </a:prstGeom>
          <a:noFill/>
          <a:ln>
            <a:noFill/>
          </a:ln>
        </p:spPr>
      </p:pic>
      <p:pic>
        <p:nvPicPr>
          <p:cNvPr id="2443" name="Google Shape;2443;p159"/>
          <p:cNvPicPr preferRelativeResize="0"/>
          <p:nvPr/>
        </p:nvPicPr>
        <p:blipFill rotWithShape="1">
          <a:blip r:embed="rId3">
            <a:alphaModFix/>
          </a:blip>
          <a:srcRect b="9853" l="0" r="0" t="0"/>
          <a:stretch/>
        </p:blipFill>
        <p:spPr>
          <a:xfrm>
            <a:off x="4517888" y="3982537"/>
            <a:ext cx="870750" cy="1194250"/>
          </a:xfrm>
          <a:prstGeom prst="rect">
            <a:avLst/>
          </a:prstGeom>
          <a:noFill/>
          <a:ln>
            <a:noFill/>
          </a:ln>
        </p:spPr>
      </p:pic>
      <p:pic>
        <p:nvPicPr>
          <p:cNvPr id="2444" name="Google Shape;2444;p159"/>
          <p:cNvPicPr preferRelativeResize="0"/>
          <p:nvPr/>
        </p:nvPicPr>
        <p:blipFill rotWithShape="1">
          <a:blip r:embed="rId3">
            <a:alphaModFix/>
          </a:blip>
          <a:srcRect b="5686" l="0" r="0" t="0"/>
          <a:stretch/>
        </p:blipFill>
        <p:spPr>
          <a:xfrm flipH="1">
            <a:off x="5979175" y="4016252"/>
            <a:ext cx="783075" cy="1123675"/>
          </a:xfrm>
          <a:prstGeom prst="rect">
            <a:avLst/>
          </a:prstGeom>
          <a:noFill/>
          <a:ln>
            <a:noFill/>
          </a:ln>
        </p:spPr>
      </p:pic>
      <p:pic>
        <p:nvPicPr>
          <p:cNvPr id="2445" name="Google Shape;2445;p159"/>
          <p:cNvPicPr preferRelativeResize="0"/>
          <p:nvPr/>
        </p:nvPicPr>
        <p:blipFill rotWithShape="1">
          <a:blip r:embed="rId3">
            <a:alphaModFix/>
          </a:blip>
          <a:srcRect b="0" l="0" r="0" t="0"/>
          <a:stretch/>
        </p:blipFill>
        <p:spPr>
          <a:xfrm>
            <a:off x="7223650" y="3820875"/>
            <a:ext cx="870750" cy="1324800"/>
          </a:xfrm>
          <a:prstGeom prst="rect">
            <a:avLst/>
          </a:prstGeom>
          <a:noFill/>
          <a:ln>
            <a:noFill/>
          </a:ln>
        </p:spPr>
      </p:pic>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hare your answers slide">
  <p:cSld name="CUSTOM_10_1_1_1_1_1">
    <p:spTree>
      <p:nvGrpSpPr>
        <p:cNvPr id="2446" name="Shape 2446"/>
        <p:cNvGrpSpPr/>
        <p:nvPr/>
      </p:nvGrpSpPr>
      <p:grpSpPr>
        <a:xfrm>
          <a:off x="0" y="0"/>
          <a:ext cx="0" cy="0"/>
          <a:chOff x="0" y="0"/>
          <a:chExt cx="0" cy="0"/>
        </a:xfrm>
      </p:grpSpPr>
      <p:sp>
        <p:nvSpPr>
          <p:cNvPr id="2447" name="Google Shape;2447;p160"/>
          <p:cNvSpPr/>
          <p:nvPr/>
        </p:nvSpPr>
        <p:spPr>
          <a:xfrm flipH="1">
            <a:off x="1251238" y="1174875"/>
            <a:ext cx="2443200" cy="2443500"/>
          </a:xfrm>
          <a:prstGeom prst="wedgeEllipseCallout">
            <a:avLst>
              <a:gd fmla="val -20833" name="adj1"/>
              <a:gd fmla="val 62500" name="adj2"/>
            </a:avLst>
          </a:prstGeom>
          <a:solidFill>
            <a:srgbClr val="2E5E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8" name="Google Shape;2448;p160"/>
          <p:cNvSpPr/>
          <p:nvPr/>
        </p:nvSpPr>
        <p:spPr>
          <a:xfrm>
            <a:off x="5449563" y="1174875"/>
            <a:ext cx="2443200" cy="2443500"/>
          </a:xfrm>
          <a:prstGeom prst="wedgeEllipseCallout">
            <a:avLst>
              <a:gd fmla="val -20833" name="adj1"/>
              <a:gd fmla="val 62500" name="adj2"/>
            </a:avLst>
          </a:prstGeom>
          <a:solidFill>
            <a:srgbClr val="00C7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9" name="Google Shape;2449;p160"/>
          <p:cNvSpPr/>
          <p:nvPr/>
        </p:nvSpPr>
        <p:spPr>
          <a:xfrm>
            <a:off x="3586938" y="1399275"/>
            <a:ext cx="1994400" cy="1994700"/>
          </a:xfrm>
          <a:prstGeom prst="wedgeEllipseCallout">
            <a:avLst>
              <a:gd fmla="val -20833" name="adj1"/>
              <a:gd fmla="val 62500" name="adj2"/>
            </a:avLst>
          </a:pr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0" name="Google Shape;2450;p160"/>
          <p:cNvSpPr txBox="1"/>
          <p:nvPr/>
        </p:nvSpPr>
        <p:spPr>
          <a:xfrm>
            <a:off x="1418338" y="2020425"/>
            <a:ext cx="2109000" cy="75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n" sz="4000" u="none" cap="none" strike="noStrike">
                <a:solidFill>
                  <a:srgbClr val="FFFFFF"/>
                </a:solidFill>
                <a:latin typeface="Roboto"/>
                <a:ea typeface="Roboto"/>
                <a:cs typeface="Roboto"/>
                <a:sym typeface="Roboto"/>
              </a:rPr>
              <a:t>Share</a:t>
            </a:r>
            <a:endParaRPr b="1" i="0" sz="4000" u="none" cap="none" strike="noStrike">
              <a:solidFill>
                <a:srgbClr val="FFFFFF"/>
              </a:solidFill>
              <a:latin typeface="Roboto"/>
              <a:ea typeface="Roboto"/>
              <a:cs typeface="Roboto"/>
              <a:sym typeface="Roboto"/>
            </a:endParaRPr>
          </a:p>
        </p:txBody>
      </p:sp>
      <p:sp>
        <p:nvSpPr>
          <p:cNvPr id="2451" name="Google Shape;2451;p160"/>
          <p:cNvSpPr txBox="1"/>
          <p:nvPr/>
        </p:nvSpPr>
        <p:spPr>
          <a:xfrm>
            <a:off x="3529638" y="2020425"/>
            <a:ext cx="2109000" cy="75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n" sz="4000" u="none" cap="none" strike="noStrike">
                <a:solidFill>
                  <a:srgbClr val="FFFFFF"/>
                </a:solidFill>
                <a:latin typeface="Roboto"/>
                <a:ea typeface="Roboto"/>
                <a:cs typeface="Roboto"/>
                <a:sym typeface="Roboto"/>
              </a:rPr>
              <a:t>Your</a:t>
            </a:r>
            <a:endParaRPr b="1" i="0" sz="4000" u="none" cap="none" strike="noStrike">
              <a:solidFill>
                <a:srgbClr val="FFFFFF"/>
              </a:solidFill>
              <a:latin typeface="Roboto"/>
              <a:ea typeface="Roboto"/>
              <a:cs typeface="Roboto"/>
              <a:sym typeface="Roboto"/>
            </a:endParaRPr>
          </a:p>
        </p:txBody>
      </p:sp>
      <p:sp>
        <p:nvSpPr>
          <p:cNvPr id="2452" name="Google Shape;2452;p160"/>
          <p:cNvSpPr txBox="1"/>
          <p:nvPr/>
        </p:nvSpPr>
        <p:spPr>
          <a:xfrm>
            <a:off x="5469363" y="2020425"/>
            <a:ext cx="2403600" cy="75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n" sz="4000" u="none" cap="none" strike="noStrike">
                <a:solidFill>
                  <a:srgbClr val="FFFFFF"/>
                </a:solidFill>
                <a:latin typeface="Roboto"/>
                <a:ea typeface="Roboto"/>
                <a:cs typeface="Roboto"/>
                <a:sym typeface="Roboto"/>
              </a:rPr>
              <a:t>Answers</a:t>
            </a:r>
            <a:endParaRPr b="1" i="0" sz="4000" u="none" cap="none" strike="noStrike">
              <a:solidFill>
                <a:srgbClr val="FFFFFF"/>
              </a:solidFill>
              <a:latin typeface="Roboto"/>
              <a:ea typeface="Roboto"/>
              <a:cs typeface="Roboto"/>
              <a:sym typeface="Roboto"/>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member slide">
  <p:cSld name="CUSTOM_10_1_1_1_1_1_1">
    <p:spTree>
      <p:nvGrpSpPr>
        <p:cNvPr id="2453" name="Shape 2453"/>
        <p:cNvGrpSpPr/>
        <p:nvPr/>
      </p:nvGrpSpPr>
      <p:grpSpPr>
        <a:xfrm>
          <a:off x="0" y="0"/>
          <a:ext cx="0" cy="0"/>
          <a:chOff x="0" y="0"/>
          <a:chExt cx="0" cy="0"/>
        </a:xfrm>
      </p:grpSpPr>
      <p:sp>
        <p:nvSpPr>
          <p:cNvPr id="2454" name="Google Shape;2454;p161"/>
          <p:cNvSpPr txBox="1"/>
          <p:nvPr/>
        </p:nvSpPr>
        <p:spPr>
          <a:xfrm>
            <a:off x="4869500" y="1501000"/>
            <a:ext cx="3901200" cy="740100"/>
          </a:xfrm>
          <a:prstGeom prst="rect">
            <a:avLst/>
          </a:prstGeom>
          <a:noFill/>
          <a:ln>
            <a:noFill/>
          </a:ln>
        </p:spPr>
        <p:txBody>
          <a:bodyPr anchorCtr="0" anchor="t" bIns="0" lIns="457200" spcFirstLastPara="1" rIns="457200" wrap="square" tIns="91425">
            <a:noAutofit/>
          </a:bodyPr>
          <a:lstStyle/>
          <a:p>
            <a:pPr indent="0" lvl="0" marL="0" marR="0" rtl="0" algn="l">
              <a:lnSpc>
                <a:spcPct val="100000"/>
              </a:lnSpc>
              <a:spcBef>
                <a:spcPts val="0"/>
              </a:spcBef>
              <a:spcAft>
                <a:spcPts val="0"/>
              </a:spcAft>
              <a:buClr>
                <a:srgbClr val="000000"/>
              </a:buClr>
              <a:buSzPts val="5200"/>
              <a:buFont typeface="Arial"/>
              <a:buNone/>
            </a:pPr>
            <a:r>
              <a:rPr b="1" i="0" lang="en" sz="4500" u="none" cap="none" strike="noStrike">
                <a:solidFill>
                  <a:srgbClr val="2E5E73"/>
                </a:solidFill>
                <a:latin typeface="Roboto"/>
                <a:ea typeface="Roboto"/>
                <a:cs typeface="Roboto"/>
                <a:sym typeface="Roboto"/>
              </a:rPr>
              <a:t>Remember,</a:t>
            </a:r>
            <a:r>
              <a:rPr b="1" i="0" lang="en" sz="4500" u="none" cap="none" strike="noStrike">
                <a:solidFill>
                  <a:srgbClr val="000000"/>
                </a:solidFill>
                <a:latin typeface="Roboto"/>
                <a:ea typeface="Roboto"/>
                <a:cs typeface="Roboto"/>
                <a:sym typeface="Roboto"/>
              </a:rPr>
              <a:t> </a:t>
            </a:r>
            <a:endParaRPr b="1" i="0" sz="4500" u="none" cap="none" strike="noStrike">
              <a:solidFill>
                <a:srgbClr val="000000"/>
              </a:solidFill>
              <a:latin typeface="Roboto"/>
              <a:ea typeface="Roboto"/>
              <a:cs typeface="Roboto"/>
              <a:sym typeface="Roboto"/>
            </a:endParaRPr>
          </a:p>
        </p:txBody>
      </p:sp>
      <p:pic>
        <p:nvPicPr>
          <p:cNvPr id="2455" name="Google Shape;2455;p161"/>
          <p:cNvPicPr preferRelativeResize="0"/>
          <p:nvPr/>
        </p:nvPicPr>
        <p:blipFill rotWithShape="1">
          <a:blip r:embed="rId2">
            <a:alphaModFix/>
          </a:blip>
          <a:srcRect b="0" l="0" r="0" t="0"/>
          <a:stretch/>
        </p:blipFill>
        <p:spPr>
          <a:xfrm flipH="1">
            <a:off x="-556324" y="1502075"/>
            <a:ext cx="5962899" cy="2537225"/>
          </a:xfrm>
          <a:prstGeom prst="rect">
            <a:avLst/>
          </a:prstGeom>
          <a:noFill/>
          <a:ln>
            <a:noFill/>
          </a:ln>
        </p:spPr>
      </p:pic>
      <p:grpSp>
        <p:nvGrpSpPr>
          <p:cNvPr id="2456" name="Google Shape;2456;p161"/>
          <p:cNvGrpSpPr/>
          <p:nvPr/>
        </p:nvGrpSpPr>
        <p:grpSpPr>
          <a:xfrm>
            <a:off x="3972318" y="1206125"/>
            <a:ext cx="1051285" cy="920372"/>
            <a:chOff x="587700" y="-13400"/>
            <a:chExt cx="5735325" cy="5021125"/>
          </a:xfrm>
        </p:grpSpPr>
        <p:sp>
          <p:nvSpPr>
            <p:cNvPr id="2457" name="Google Shape;2457;p161"/>
            <p:cNvSpPr/>
            <p:nvPr/>
          </p:nvSpPr>
          <p:spPr>
            <a:xfrm>
              <a:off x="3126550" y="3129550"/>
              <a:ext cx="449525" cy="1850775"/>
            </a:xfrm>
            <a:custGeom>
              <a:rect b="b" l="l" r="r" t="t"/>
              <a:pathLst>
                <a:path extrusionOk="0" fill="none" h="74031" w="17981">
                  <a:moveTo>
                    <a:pt x="1" y="68541"/>
                  </a:moveTo>
                  <a:cubicBezTo>
                    <a:pt x="7486" y="74031"/>
                    <a:pt x="17981" y="42278"/>
                    <a:pt x="5491" y="0"/>
                  </a:cubicBezTo>
                </a:path>
              </a:pathLst>
            </a:custGeom>
            <a:noFill/>
            <a:ln cap="rnd" cmpd="sng" w="76200">
              <a:solidFill>
                <a:srgbClr val="FCB91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8" name="Google Shape;2458;p161"/>
            <p:cNvSpPr/>
            <p:nvPr/>
          </p:nvSpPr>
          <p:spPr>
            <a:xfrm>
              <a:off x="3253475" y="3038050"/>
              <a:ext cx="1008375" cy="1969675"/>
            </a:xfrm>
            <a:custGeom>
              <a:rect b="b" l="l" r="r" t="t"/>
              <a:pathLst>
                <a:path extrusionOk="0" fill="none" h="78787" w="40335">
                  <a:moveTo>
                    <a:pt x="0" y="69792"/>
                  </a:moveTo>
                  <a:cubicBezTo>
                    <a:pt x="16481" y="78787"/>
                    <a:pt x="40334" y="34844"/>
                    <a:pt x="28206" y="11125"/>
                  </a:cubicBezTo>
                  <a:cubicBezTo>
                    <a:pt x="22519" y="0"/>
                    <a:pt x="1541" y="5118"/>
                    <a:pt x="1913" y="9099"/>
                  </a:cubicBezTo>
                </a:path>
              </a:pathLst>
            </a:custGeom>
            <a:noFill/>
            <a:ln cap="rnd" cmpd="sng" w="76200">
              <a:solidFill>
                <a:srgbClr val="FCB91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9" name="Google Shape;2459;p161"/>
            <p:cNvSpPr/>
            <p:nvPr/>
          </p:nvSpPr>
          <p:spPr>
            <a:xfrm>
              <a:off x="587700" y="131875"/>
              <a:ext cx="2878775" cy="2997700"/>
            </a:xfrm>
            <a:custGeom>
              <a:rect b="b" l="l" r="r" t="t"/>
              <a:pathLst>
                <a:path extrusionOk="0" fill="none" h="119908" w="115151">
                  <a:moveTo>
                    <a:pt x="115151" y="119907"/>
                  </a:moveTo>
                  <a:cubicBezTo>
                    <a:pt x="50602" y="114789"/>
                    <a:pt x="1" y="75106"/>
                    <a:pt x="30926" y="48761"/>
                  </a:cubicBezTo>
                  <a:cubicBezTo>
                    <a:pt x="88165" y="0"/>
                    <a:pt x="115151" y="119907"/>
                    <a:pt x="115151" y="119907"/>
                  </a:cubicBezTo>
                  <a:close/>
                </a:path>
              </a:pathLst>
            </a:custGeom>
            <a:noFill/>
            <a:ln cap="rnd" cmpd="sng" w="76200">
              <a:solidFill>
                <a:srgbClr val="FCB91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0" name="Google Shape;2460;p161"/>
            <p:cNvSpPr/>
            <p:nvPr/>
          </p:nvSpPr>
          <p:spPr>
            <a:xfrm>
              <a:off x="3408550" y="-13400"/>
              <a:ext cx="1796500" cy="3142975"/>
            </a:xfrm>
            <a:custGeom>
              <a:rect b="b" l="l" r="r" t="t"/>
              <a:pathLst>
                <a:path extrusionOk="0" fill="none" h="125719" w="71860">
                  <a:moveTo>
                    <a:pt x="2317" y="125718"/>
                  </a:moveTo>
                  <a:cubicBezTo>
                    <a:pt x="1" y="63568"/>
                    <a:pt x="64974" y="1"/>
                    <a:pt x="69492" y="63568"/>
                  </a:cubicBezTo>
                  <a:cubicBezTo>
                    <a:pt x="71860" y="96850"/>
                    <a:pt x="2317" y="125718"/>
                    <a:pt x="2317" y="125718"/>
                  </a:cubicBezTo>
                  <a:close/>
                </a:path>
              </a:pathLst>
            </a:custGeom>
            <a:noFill/>
            <a:ln cap="rnd" cmpd="sng" w="76200">
              <a:solidFill>
                <a:srgbClr val="FCB91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1" name="Google Shape;2461;p161"/>
            <p:cNvSpPr/>
            <p:nvPr/>
          </p:nvSpPr>
          <p:spPr>
            <a:xfrm>
              <a:off x="3466450" y="2580250"/>
              <a:ext cx="2856575" cy="1271275"/>
            </a:xfrm>
            <a:custGeom>
              <a:rect b="b" l="l" r="r" t="t"/>
              <a:pathLst>
                <a:path extrusionOk="0" fill="none" h="50851" w="114263">
                  <a:moveTo>
                    <a:pt x="1" y="21972"/>
                  </a:moveTo>
                  <a:cubicBezTo>
                    <a:pt x="52732" y="1"/>
                    <a:pt x="75965" y="50850"/>
                    <a:pt x="114262" y="13184"/>
                  </a:cubicBezTo>
                </a:path>
              </a:pathLst>
            </a:custGeom>
            <a:noFill/>
            <a:ln cap="rnd" cmpd="sng" w="76200">
              <a:solidFill>
                <a:srgbClr val="FCB91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62" name="Google Shape;2462;p161"/>
          <p:cNvSpPr txBox="1"/>
          <p:nvPr/>
        </p:nvSpPr>
        <p:spPr>
          <a:xfrm>
            <a:off x="5345350" y="2338950"/>
            <a:ext cx="3524400" cy="1841700"/>
          </a:xfrm>
          <a:prstGeom prst="rect">
            <a:avLst/>
          </a:prstGeom>
          <a:noFill/>
          <a:ln>
            <a:noFill/>
          </a:ln>
        </p:spPr>
        <p:txBody>
          <a:bodyPr anchorCtr="0" anchor="t" bIns="0" lIns="0" spcFirstLastPara="1" rIns="4572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2E5E73"/>
              </a:solidFill>
              <a:latin typeface="Roboto"/>
              <a:ea typeface="Roboto"/>
              <a:cs typeface="Roboto"/>
              <a:sym typeface="Roboto"/>
            </a:endParaRPr>
          </a:p>
        </p:txBody>
      </p:sp>
      <p:pic>
        <p:nvPicPr>
          <p:cNvPr id="2463" name="Google Shape;2463;p161"/>
          <p:cNvPicPr preferRelativeResize="0"/>
          <p:nvPr/>
        </p:nvPicPr>
        <p:blipFill rotWithShape="1">
          <a:blip r:embed="rId3">
            <a:alphaModFix amt="11000"/>
          </a:blip>
          <a:srcRect b="7135" l="-6410" r="6410" t="-3050"/>
          <a:stretch/>
        </p:blipFill>
        <p:spPr>
          <a:xfrm>
            <a:off x="5157740" y="2672100"/>
            <a:ext cx="3986260" cy="2471400"/>
          </a:xfrm>
          <a:prstGeom prst="rect">
            <a:avLst/>
          </a:prstGeom>
          <a:noFill/>
          <a:ln>
            <a:noFill/>
          </a:ln>
        </p:spPr>
      </p:pic>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2">
  <p:cSld name="CUSTOM_11">
    <p:spTree>
      <p:nvGrpSpPr>
        <p:cNvPr id="2464" name="Shape 2464"/>
        <p:cNvGrpSpPr/>
        <p:nvPr/>
      </p:nvGrpSpPr>
      <p:grpSpPr>
        <a:xfrm>
          <a:off x="0" y="0"/>
          <a:ext cx="0" cy="0"/>
          <a:chOff x="0" y="0"/>
          <a:chExt cx="0" cy="0"/>
        </a:xfrm>
      </p:grpSpPr>
      <p:sp>
        <p:nvSpPr>
          <p:cNvPr id="2465" name="Google Shape;2465;p162"/>
          <p:cNvSpPr/>
          <p:nvPr/>
        </p:nvSpPr>
        <p:spPr>
          <a:xfrm>
            <a:off x="953325" y="1778663"/>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6" name="Google Shape;2466;p162"/>
          <p:cNvSpPr/>
          <p:nvPr/>
        </p:nvSpPr>
        <p:spPr>
          <a:xfrm>
            <a:off x="953325" y="2421088"/>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7" name="Google Shape;2467;p162"/>
          <p:cNvSpPr/>
          <p:nvPr/>
        </p:nvSpPr>
        <p:spPr>
          <a:xfrm>
            <a:off x="953325" y="3063525"/>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8" name="Google Shape;2468;p162"/>
          <p:cNvSpPr/>
          <p:nvPr/>
        </p:nvSpPr>
        <p:spPr>
          <a:xfrm>
            <a:off x="953325" y="3705313"/>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9" name="Google Shape;2469;p162"/>
          <p:cNvSpPr/>
          <p:nvPr/>
        </p:nvSpPr>
        <p:spPr>
          <a:xfrm>
            <a:off x="953325" y="4347738"/>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0" name="Google Shape;2470;p162"/>
          <p:cNvSpPr/>
          <p:nvPr/>
        </p:nvSpPr>
        <p:spPr>
          <a:xfrm>
            <a:off x="953325" y="1136875"/>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1" name="Google Shape;2471;p162"/>
          <p:cNvSpPr/>
          <p:nvPr/>
        </p:nvSpPr>
        <p:spPr>
          <a:xfrm>
            <a:off x="802850" y="1107479"/>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1</a:t>
            </a:r>
            <a:endParaRPr b="0" i="0" sz="1400" u="none" cap="none" strike="noStrike">
              <a:solidFill>
                <a:srgbClr val="082D49"/>
              </a:solidFill>
              <a:latin typeface="Arial"/>
              <a:ea typeface="Arial"/>
              <a:cs typeface="Arial"/>
              <a:sym typeface="Arial"/>
            </a:endParaRPr>
          </a:p>
        </p:txBody>
      </p:sp>
      <p:sp>
        <p:nvSpPr>
          <p:cNvPr id="2472" name="Google Shape;2472;p162"/>
          <p:cNvSpPr/>
          <p:nvPr/>
        </p:nvSpPr>
        <p:spPr>
          <a:xfrm>
            <a:off x="802850" y="1749267"/>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2</a:t>
            </a:r>
            <a:endParaRPr b="0" i="0" sz="1400" u="none" cap="none" strike="noStrike">
              <a:solidFill>
                <a:srgbClr val="082D49"/>
              </a:solidFill>
              <a:latin typeface="Arial"/>
              <a:ea typeface="Arial"/>
              <a:cs typeface="Arial"/>
              <a:sym typeface="Arial"/>
            </a:endParaRPr>
          </a:p>
        </p:txBody>
      </p:sp>
      <p:sp>
        <p:nvSpPr>
          <p:cNvPr id="2473" name="Google Shape;2473;p162"/>
          <p:cNvSpPr/>
          <p:nvPr/>
        </p:nvSpPr>
        <p:spPr>
          <a:xfrm>
            <a:off x="802850" y="2391692"/>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3</a:t>
            </a:r>
            <a:endParaRPr b="0" i="0" sz="1400" u="none" cap="none" strike="noStrike">
              <a:solidFill>
                <a:srgbClr val="082D49"/>
              </a:solidFill>
              <a:latin typeface="Arial"/>
              <a:ea typeface="Arial"/>
              <a:cs typeface="Arial"/>
              <a:sym typeface="Arial"/>
            </a:endParaRPr>
          </a:p>
        </p:txBody>
      </p:sp>
      <p:sp>
        <p:nvSpPr>
          <p:cNvPr id="2474" name="Google Shape;2474;p162"/>
          <p:cNvSpPr/>
          <p:nvPr/>
        </p:nvSpPr>
        <p:spPr>
          <a:xfrm>
            <a:off x="802850" y="3026867"/>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4</a:t>
            </a:r>
            <a:endParaRPr b="0" i="0" sz="1400" u="none" cap="none" strike="noStrike">
              <a:solidFill>
                <a:srgbClr val="082D49"/>
              </a:solidFill>
              <a:latin typeface="Arial"/>
              <a:ea typeface="Arial"/>
              <a:cs typeface="Arial"/>
              <a:sym typeface="Arial"/>
            </a:endParaRPr>
          </a:p>
        </p:txBody>
      </p:sp>
      <p:sp>
        <p:nvSpPr>
          <p:cNvPr id="2475" name="Google Shape;2475;p162"/>
          <p:cNvSpPr/>
          <p:nvPr/>
        </p:nvSpPr>
        <p:spPr>
          <a:xfrm>
            <a:off x="802850" y="3662042"/>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5</a:t>
            </a:r>
            <a:endParaRPr b="0" i="0" sz="1400" u="none" cap="none" strike="noStrike">
              <a:solidFill>
                <a:srgbClr val="082D49"/>
              </a:solidFill>
              <a:latin typeface="Arial"/>
              <a:ea typeface="Arial"/>
              <a:cs typeface="Arial"/>
              <a:sym typeface="Arial"/>
            </a:endParaRPr>
          </a:p>
        </p:txBody>
      </p:sp>
      <p:sp>
        <p:nvSpPr>
          <p:cNvPr id="2476" name="Google Shape;2476;p162"/>
          <p:cNvSpPr/>
          <p:nvPr/>
        </p:nvSpPr>
        <p:spPr>
          <a:xfrm>
            <a:off x="802850" y="4297217"/>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6</a:t>
            </a:r>
            <a:endParaRPr b="0" i="0" sz="1400" u="none" cap="none" strike="noStrike">
              <a:solidFill>
                <a:srgbClr val="082D49"/>
              </a:solidFill>
              <a:latin typeface="Arial"/>
              <a:ea typeface="Arial"/>
              <a:cs typeface="Arial"/>
              <a:sym typeface="Arial"/>
            </a:endParaRPr>
          </a:p>
        </p:txBody>
      </p:sp>
      <p:sp>
        <p:nvSpPr>
          <p:cNvPr id="2477" name="Google Shape;2477;p162"/>
          <p:cNvSpPr txBox="1"/>
          <p:nvPr>
            <p:ph idx="1" type="subTitle"/>
          </p:nvPr>
        </p:nvSpPr>
        <p:spPr>
          <a:xfrm>
            <a:off x="1354400" y="1129175"/>
            <a:ext cx="71160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478" name="Google Shape;2478;p162"/>
          <p:cNvSpPr txBox="1"/>
          <p:nvPr>
            <p:ph idx="2" type="subTitle"/>
          </p:nvPr>
        </p:nvSpPr>
        <p:spPr>
          <a:xfrm>
            <a:off x="1354400" y="1771638"/>
            <a:ext cx="71160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479" name="Google Shape;2479;p162"/>
          <p:cNvSpPr txBox="1"/>
          <p:nvPr>
            <p:ph idx="3" type="subTitle"/>
          </p:nvPr>
        </p:nvSpPr>
        <p:spPr>
          <a:xfrm>
            <a:off x="1354400" y="2417425"/>
            <a:ext cx="71160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480" name="Google Shape;2480;p162"/>
          <p:cNvSpPr txBox="1"/>
          <p:nvPr>
            <p:ph idx="4" type="subTitle"/>
          </p:nvPr>
        </p:nvSpPr>
        <p:spPr>
          <a:xfrm>
            <a:off x="1354400" y="3063213"/>
            <a:ext cx="71160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481" name="Google Shape;2481;p162"/>
          <p:cNvSpPr txBox="1"/>
          <p:nvPr>
            <p:ph idx="5" type="subTitle"/>
          </p:nvPr>
        </p:nvSpPr>
        <p:spPr>
          <a:xfrm>
            <a:off x="1354400" y="3705625"/>
            <a:ext cx="71160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482" name="Google Shape;2482;p162"/>
          <p:cNvSpPr txBox="1"/>
          <p:nvPr>
            <p:ph idx="6" type="subTitle"/>
          </p:nvPr>
        </p:nvSpPr>
        <p:spPr>
          <a:xfrm>
            <a:off x="1354400" y="4347725"/>
            <a:ext cx="71160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483" name="Google Shape;2483;p16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
        <p:nvSpPr>
          <p:cNvPr id="2484" name="Google Shape;2484;p162"/>
          <p:cNvSpPr txBox="1"/>
          <p:nvPr>
            <p:ph type="title"/>
          </p:nvPr>
        </p:nvSpPr>
        <p:spPr>
          <a:xfrm>
            <a:off x="50" y="127400"/>
            <a:ext cx="9144000" cy="393600"/>
          </a:xfrm>
          <a:prstGeom prst="rect">
            <a:avLst/>
          </a:prstGeom>
          <a:noFill/>
          <a:ln>
            <a:noFill/>
          </a:ln>
        </p:spPr>
        <p:txBody>
          <a:bodyPr anchorCtr="0" anchor="t" bIns="91425" lIns="365750"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85" name="Google Shape;2485;p162"/>
          <p:cNvSpPr txBox="1"/>
          <p:nvPr>
            <p:ph idx="7" type="title"/>
          </p:nvPr>
        </p:nvSpPr>
        <p:spPr>
          <a:xfrm>
            <a:off x="-6000" y="478650"/>
            <a:ext cx="9168600" cy="323100"/>
          </a:xfrm>
          <a:prstGeom prst="rect">
            <a:avLst/>
          </a:prstGeom>
          <a:noFill/>
          <a:ln>
            <a:noFill/>
          </a:ln>
        </p:spPr>
        <p:txBody>
          <a:bodyPr anchorCtr="0" anchor="t" bIns="91425" lIns="365750" spcFirstLastPara="1" rIns="91425" wrap="square" tIns="91425">
            <a:no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2 1">
  <p:cSld name="CUSTOM_11_1">
    <p:spTree>
      <p:nvGrpSpPr>
        <p:cNvPr id="2486" name="Shape 2486"/>
        <p:cNvGrpSpPr/>
        <p:nvPr/>
      </p:nvGrpSpPr>
      <p:grpSpPr>
        <a:xfrm>
          <a:off x="0" y="0"/>
          <a:ext cx="0" cy="0"/>
          <a:chOff x="0" y="0"/>
          <a:chExt cx="0" cy="0"/>
        </a:xfrm>
      </p:grpSpPr>
      <p:sp>
        <p:nvSpPr>
          <p:cNvPr id="2487" name="Google Shape;2487;p163"/>
          <p:cNvSpPr/>
          <p:nvPr/>
        </p:nvSpPr>
        <p:spPr>
          <a:xfrm>
            <a:off x="953325" y="1778663"/>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8" name="Google Shape;2488;p163"/>
          <p:cNvSpPr/>
          <p:nvPr/>
        </p:nvSpPr>
        <p:spPr>
          <a:xfrm>
            <a:off x="953325" y="2421088"/>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9" name="Google Shape;2489;p163"/>
          <p:cNvSpPr/>
          <p:nvPr/>
        </p:nvSpPr>
        <p:spPr>
          <a:xfrm>
            <a:off x="953325" y="3063525"/>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0" name="Google Shape;2490;p163"/>
          <p:cNvSpPr/>
          <p:nvPr/>
        </p:nvSpPr>
        <p:spPr>
          <a:xfrm>
            <a:off x="953325" y="3705313"/>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1" name="Google Shape;2491;p163"/>
          <p:cNvSpPr/>
          <p:nvPr/>
        </p:nvSpPr>
        <p:spPr>
          <a:xfrm>
            <a:off x="953325" y="1136875"/>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2" name="Google Shape;2492;p163"/>
          <p:cNvSpPr/>
          <p:nvPr/>
        </p:nvSpPr>
        <p:spPr>
          <a:xfrm>
            <a:off x="802850" y="1107479"/>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1</a:t>
            </a:r>
            <a:endParaRPr b="0" i="0" sz="1400" u="none" cap="none" strike="noStrike">
              <a:solidFill>
                <a:srgbClr val="082D49"/>
              </a:solidFill>
              <a:latin typeface="Arial"/>
              <a:ea typeface="Arial"/>
              <a:cs typeface="Arial"/>
              <a:sym typeface="Arial"/>
            </a:endParaRPr>
          </a:p>
        </p:txBody>
      </p:sp>
      <p:sp>
        <p:nvSpPr>
          <p:cNvPr id="2493" name="Google Shape;2493;p163"/>
          <p:cNvSpPr/>
          <p:nvPr/>
        </p:nvSpPr>
        <p:spPr>
          <a:xfrm>
            <a:off x="802850" y="1749267"/>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2</a:t>
            </a:r>
            <a:endParaRPr b="0" i="0" sz="1400" u="none" cap="none" strike="noStrike">
              <a:solidFill>
                <a:srgbClr val="082D49"/>
              </a:solidFill>
              <a:latin typeface="Arial"/>
              <a:ea typeface="Arial"/>
              <a:cs typeface="Arial"/>
              <a:sym typeface="Arial"/>
            </a:endParaRPr>
          </a:p>
        </p:txBody>
      </p:sp>
      <p:sp>
        <p:nvSpPr>
          <p:cNvPr id="2494" name="Google Shape;2494;p163"/>
          <p:cNvSpPr/>
          <p:nvPr/>
        </p:nvSpPr>
        <p:spPr>
          <a:xfrm>
            <a:off x="802850" y="2391692"/>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3</a:t>
            </a:r>
            <a:endParaRPr b="0" i="0" sz="1400" u="none" cap="none" strike="noStrike">
              <a:solidFill>
                <a:srgbClr val="082D49"/>
              </a:solidFill>
              <a:latin typeface="Arial"/>
              <a:ea typeface="Arial"/>
              <a:cs typeface="Arial"/>
              <a:sym typeface="Arial"/>
            </a:endParaRPr>
          </a:p>
        </p:txBody>
      </p:sp>
      <p:sp>
        <p:nvSpPr>
          <p:cNvPr id="2495" name="Google Shape;2495;p163"/>
          <p:cNvSpPr/>
          <p:nvPr/>
        </p:nvSpPr>
        <p:spPr>
          <a:xfrm>
            <a:off x="802850" y="3026867"/>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4</a:t>
            </a:r>
            <a:endParaRPr b="0" i="0" sz="1400" u="none" cap="none" strike="noStrike">
              <a:solidFill>
                <a:srgbClr val="082D49"/>
              </a:solidFill>
              <a:latin typeface="Arial"/>
              <a:ea typeface="Arial"/>
              <a:cs typeface="Arial"/>
              <a:sym typeface="Arial"/>
            </a:endParaRPr>
          </a:p>
        </p:txBody>
      </p:sp>
      <p:sp>
        <p:nvSpPr>
          <p:cNvPr id="2496" name="Google Shape;2496;p163"/>
          <p:cNvSpPr/>
          <p:nvPr/>
        </p:nvSpPr>
        <p:spPr>
          <a:xfrm>
            <a:off x="802850" y="3662042"/>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5</a:t>
            </a:r>
            <a:endParaRPr b="0" i="0" sz="1400" u="none" cap="none" strike="noStrike">
              <a:solidFill>
                <a:srgbClr val="082D49"/>
              </a:solidFill>
              <a:latin typeface="Arial"/>
              <a:ea typeface="Arial"/>
              <a:cs typeface="Arial"/>
              <a:sym typeface="Arial"/>
            </a:endParaRPr>
          </a:p>
        </p:txBody>
      </p:sp>
      <p:sp>
        <p:nvSpPr>
          <p:cNvPr id="2497" name="Google Shape;2497;p163"/>
          <p:cNvSpPr txBox="1"/>
          <p:nvPr>
            <p:ph idx="1" type="subTitle"/>
          </p:nvPr>
        </p:nvSpPr>
        <p:spPr>
          <a:xfrm>
            <a:off x="1354400" y="1129175"/>
            <a:ext cx="71160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498" name="Google Shape;2498;p163"/>
          <p:cNvSpPr txBox="1"/>
          <p:nvPr>
            <p:ph idx="2" type="subTitle"/>
          </p:nvPr>
        </p:nvSpPr>
        <p:spPr>
          <a:xfrm>
            <a:off x="1354400" y="1771638"/>
            <a:ext cx="71160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499" name="Google Shape;2499;p163"/>
          <p:cNvSpPr txBox="1"/>
          <p:nvPr>
            <p:ph idx="3" type="subTitle"/>
          </p:nvPr>
        </p:nvSpPr>
        <p:spPr>
          <a:xfrm>
            <a:off x="1354400" y="2417425"/>
            <a:ext cx="71160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500" name="Google Shape;2500;p163"/>
          <p:cNvSpPr txBox="1"/>
          <p:nvPr>
            <p:ph idx="4" type="subTitle"/>
          </p:nvPr>
        </p:nvSpPr>
        <p:spPr>
          <a:xfrm>
            <a:off x="1354400" y="3063213"/>
            <a:ext cx="71160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501" name="Google Shape;2501;p163"/>
          <p:cNvSpPr txBox="1"/>
          <p:nvPr>
            <p:ph idx="5" type="subTitle"/>
          </p:nvPr>
        </p:nvSpPr>
        <p:spPr>
          <a:xfrm>
            <a:off x="1354400" y="3705625"/>
            <a:ext cx="71160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502" name="Google Shape;2502;p16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
        <p:nvSpPr>
          <p:cNvPr id="2503" name="Google Shape;2503;p163"/>
          <p:cNvSpPr txBox="1"/>
          <p:nvPr>
            <p:ph type="title"/>
          </p:nvPr>
        </p:nvSpPr>
        <p:spPr>
          <a:xfrm>
            <a:off x="50" y="127400"/>
            <a:ext cx="9144000" cy="393600"/>
          </a:xfrm>
          <a:prstGeom prst="rect">
            <a:avLst/>
          </a:prstGeom>
          <a:noFill/>
          <a:ln>
            <a:noFill/>
          </a:ln>
        </p:spPr>
        <p:txBody>
          <a:bodyPr anchorCtr="0" anchor="t" bIns="91425" lIns="365750"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04" name="Google Shape;2504;p163"/>
          <p:cNvSpPr txBox="1"/>
          <p:nvPr>
            <p:ph idx="6" type="title"/>
          </p:nvPr>
        </p:nvSpPr>
        <p:spPr>
          <a:xfrm>
            <a:off x="-6000" y="478650"/>
            <a:ext cx="9168600" cy="323100"/>
          </a:xfrm>
          <a:prstGeom prst="rect">
            <a:avLst/>
          </a:prstGeom>
          <a:noFill/>
          <a:ln>
            <a:noFill/>
          </a:ln>
        </p:spPr>
        <p:txBody>
          <a:bodyPr anchorCtr="0" anchor="t" bIns="91425" lIns="365750" spcFirstLastPara="1" rIns="91425" wrap="square" tIns="91425">
            <a:no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p:cSld name="CUSTOM_25_1">
    <p:spTree>
      <p:nvGrpSpPr>
        <p:cNvPr id="224" name="Shape 224"/>
        <p:cNvGrpSpPr/>
        <p:nvPr/>
      </p:nvGrpSpPr>
      <p:grpSpPr>
        <a:xfrm>
          <a:off x="0" y="0"/>
          <a:ext cx="0" cy="0"/>
          <a:chOff x="0" y="0"/>
          <a:chExt cx="0" cy="0"/>
        </a:xfrm>
      </p:grpSpPr>
      <p:sp>
        <p:nvSpPr>
          <p:cNvPr id="225" name="Google Shape;225;p78"/>
          <p:cNvSpPr txBox="1"/>
          <p:nvPr>
            <p:ph type="title"/>
          </p:nvPr>
        </p:nvSpPr>
        <p:spPr>
          <a:xfrm>
            <a:off x="33005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6" name="Google Shape;226;p78"/>
          <p:cNvSpPr txBox="1"/>
          <p:nvPr>
            <p:ph idx="2" type="title"/>
          </p:nvPr>
        </p:nvSpPr>
        <p:spPr>
          <a:xfrm>
            <a:off x="34860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7" name="Google Shape;227;p78"/>
          <p:cNvSpPr txBox="1"/>
          <p:nvPr/>
        </p:nvSpPr>
        <p:spPr>
          <a:xfrm>
            <a:off x="304800" y="1086450"/>
            <a:ext cx="2024100" cy="3682200"/>
          </a:xfrm>
          <a:prstGeom prst="rect">
            <a:avLst/>
          </a:prstGeom>
          <a:solidFill>
            <a:srgbClr val="00C7CC"/>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Roboto Medium"/>
              <a:ea typeface="Roboto Medium"/>
              <a:cs typeface="Roboto Medium"/>
              <a:sym typeface="Roboto Medium"/>
            </a:endParaRPr>
          </a:p>
        </p:txBody>
      </p:sp>
      <p:sp>
        <p:nvSpPr>
          <p:cNvPr id="228" name="Google Shape;228;p78"/>
          <p:cNvSpPr txBox="1"/>
          <p:nvPr/>
        </p:nvSpPr>
        <p:spPr>
          <a:xfrm>
            <a:off x="2475917" y="1086450"/>
            <a:ext cx="2024100" cy="3682200"/>
          </a:xfrm>
          <a:prstGeom prst="rect">
            <a:avLst/>
          </a:prstGeom>
          <a:solidFill>
            <a:srgbClr val="FCB912"/>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Roboto Medium"/>
              <a:ea typeface="Roboto Medium"/>
              <a:cs typeface="Roboto Medium"/>
              <a:sym typeface="Roboto Medium"/>
            </a:endParaRPr>
          </a:p>
        </p:txBody>
      </p:sp>
      <p:sp>
        <p:nvSpPr>
          <p:cNvPr id="229" name="Google Shape;229;p78"/>
          <p:cNvSpPr txBox="1"/>
          <p:nvPr/>
        </p:nvSpPr>
        <p:spPr>
          <a:xfrm>
            <a:off x="4647033" y="1086450"/>
            <a:ext cx="2024100" cy="3682200"/>
          </a:xfrm>
          <a:prstGeom prst="rect">
            <a:avLst/>
          </a:prstGeom>
          <a:solidFill>
            <a:srgbClr val="2E5E73"/>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Roboto Medium"/>
              <a:ea typeface="Roboto Medium"/>
              <a:cs typeface="Roboto Medium"/>
              <a:sym typeface="Roboto Medium"/>
            </a:endParaRPr>
          </a:p>
        </p:txBody>
      </p:sp>
      <p:sp>
        <p:nvSpPr>
          <p:cNvPr id="230" name="Google Shape;230;p78"/>
          <p:cNvSpPr txBox="1"/>
          <p:nvPr/>
        </p:nvSpPr>
        <p:spPr>
          <a:xfrm>
            <a:off x="6818150" y="1086450"/>
            <a:ext cx="2024100" cy="3682200"/>
          </a:xfrm>
          <a:prstGeom prst="rect">
            <a:avLst/>
          </a:prstGeom>
          <a:solidFill>
            <a:srgbClr val="AADCF2"/>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Roboto Medium"/>
              <a:ea typeface="Roboto Medium"/>
              <a:cs typeface="Roboto Medium"/>
              <a:sym typeface="Roboto Medium"/>
            </a:endParaRPr>
          </a:p>
        </p:txBody>
      </p:sp>
      <p:sp>
        <p:nvSpPr>
          <p:cNvPr id="231" name="Google Shape;231;p78"/>
          <p:cNvSpPr/>
          <p:nvPr/>
        </p:nvSpPr>
        <p:spPr>
          <a:xfrm>
            <a:off x="6964850" y="1133784"/>
            <a:ext cx="1730700" cy="268800"/>
          </a:xfrm>
          <a:prstGeom prst="roundRect">
            <a:avLst>
              <a:gd fmla="val 16500" name="adj"/>
            </a:avLst>
          </a:prstGeom>
          <a:noFill/>
          <a:ln>
            <a:noFill/>
          </a:ln>
        </p:spPr>
        <p:txBody>
          <a:bodyPr anchorCtr="0" anchor="ctr" bIns="0" lIns="0" spcFirstLastPara="1" rIns="0" wrap="square" tIns="128000">
            <a:noAutofit/>
          </a:bodyPr>
          <a:lstStyle/>
          <a:p>
            <a:pPr indent="0" lvl="0" marL="0" marR="0" rtl="0" algn="ctr">
              <a:lnSpc>
                <a:spcPct val="100000"/>
              </a:lnSpc>
              <a:spcBef>
                <a:spcPts val="0"/>
              </a:spcBef>
              <a:spcAft>
                <a:spcPts val="1000"/>
              </a:spcAft>
              <a:buClr>
                <a:srgbClr val="000000"/>
              </a:buClr>
              <a:buSzPts val="1100"/>
              <a:buFont typeface="Arial"/>
              <a:buNone/>
            </a:pPr>
            <a:r>
              <a:rPr b="1" i="0" lang="en" sz="1700" u="none" cap="none" strike="noStrike">
                <a:solidFill>
                  <a:srgbClr val="2E5E73"/>
                </a:solidFill>
                <a:latin typeface="Roboto"/>
                <a:ea typeface="Roboto"/>
                <a:cs typeface="Roboto"/>
                <a:sym typeface="Roboto"/>
              </a:rPr>
              <a:t>Title</a:t>
            </a:r>
            <a:endParaRPr b="1" i="0" sz="1700" u="none" cap="none" strike="noStrike">
              <a:solidFill>
                <a:srgbClr val="2E5E73"/>
              </a:solidFill>
              <a:latin typeface="Roboto"/>
              <a:ea typeface="Roboto"/>
              <a:cs typeface="Roboto"/>
              <a:sym typeface="Roboto"/>
            </a:endParaRPr>
          </a:p>
        </p:txBody>
      </p:sp>
      <p:sp>
        <p:nvSpPr>
          <p:cNvPr id="232" name="Google Shape;232;p78"/>
          <p:cNvSpPr/>
          <p:nvPr/>
        </p:nvSpPr>
        <p:spPr>
          <a:xfrm>
            <a:off x="7116375" y="2062013"/>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78"/>
          <p:cNvSpPr txBox="1"/>
          <p:nvPr/>
        </p:nvSpPr>
        <p:spPr>
          <a:xfrm>
            <a:off x="7271838" y="2040413"/>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234" name="Google Shape;234;p78"/>
          <p:cNvSpPr/>
          <p:nvPr/>
        </p:nvSpPr>
        <p:spPr>
          <a:xfrm>
            <a:off x="6948614" y="2032604"/>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2</a:t>
            </a:r>
            <a:endParaRPr b="0" i="0" sz="1400" u="none" cap="none" strike="noStrike">
              <a:solidFill>
                <a:srgbClr val="2E5E73"/>
              </a:solidFill>
              <a:latin typeface="Arial"/>
              <a:ea typeface="Arial"/>
              <a:cs typeface="Arial"/>
              <a:sym typeface="Arial"/>
            </a:endParaRPr>
          </a:p>
        </p:txBody>
      </p:sp>
      <p:sp>
        <p:nvSpPr>
          <p:cNvPr id="235" name="Google Shape;235;p78"/>
          <p:cNvSpPr/>
          <p:nvPr/>
        </p:nvSpPr>
        <p:spPr>
          <a:xfrm>
            <a:off x="4793738" y="1133784"/>
            <a:ext cx="1730700" cy="268800"/>
          </a:xfrm>
          <a:prstGeom prst="roundRect">
            <a:avLst>
              <a:gd fmla="val 16500" name="adj"/>
            </a:avLst>
          </a:prstGeom>
          <a:noFill/>
          <a:ln>
            <a:noFill/>
          </a:ln>
        </p:spPr>
        <p:txBody>
          <a:bodyPr anchorCtr="0" anchor="ctr" bIns="0" lIns="0" spcFirstLastPara="1" rIns="0" wrap="square" tIns="128000">
            <a:noAutofit/>
          </a:bodyPr>
          <a:lstStyle/>
          <a:p>
            <a:pPr indent="0" lvl="0" marL="0" marR="0" rtl="0" algn="ctr">
              <a:lnSpc>
                <a:spcPct val="100000"/>
              </a:lnSpc>
              <a:spcBef>
                <a:spcPts val="0"/>
              </a:spcBef>
              <a:spcAft>
                <a:spcPts val="1000"/>
              </a:spcAft>
              <a:buClr>
                <a:srgbClr val="000000"/>
              </a:buClr>
              <a:buSzPts val="1100"/>
              <a:buFont typeface="Arial"/>
              <a:buNone/>
            </a:pPr>
            <a:r>
              <a:rPr b="1" i="0" lang="en" sz="1700" u="none" cap="none" strike="noStrike">
                <a:solidFill>
                  <a:srgbClr val="FFFFFF"/>
                </a:solidFill>
                <a:latin typeface="Roboto"/>
                <a:ea typeface="Roboto"/>
                <a:cs typeface="Roboto"/>
                <a:sym typeface="Roboto"/>
              </a:rPr>
              <a:t>Title</a:t>
            </a:r>
            <a:endParaRPr b="1" i="0" sz="1700" u="none" cap="none" strike="noStrike">
              <a:solidFill>
                <a:srgbClr val="FFFFFF"/>
              </a:solidFill>
              <a:latin typeface="Roboto"/>
              <a:ea typeface="Roboto"/>
              <a:cs typeface="Roboto"/>
              <a:sym typeface="Roboto"/>
            </a:endParaRPr>
          </a:p>
        </p:txBody>
      </p:sp>
      <p:sp>
        <p:nvSpPr>
          <p:cNvPr id="236" name="Google Shape;236;p78"/>
          <p:cNvSpPr/>
          <p:nvPr/>
        </p:nvSpPr>
        <p:spPr>
          <a:xfrm>
            <a:off x="2622625" y="1133784"/>
            <a:ext cx="1730700" cy="268800"/>
          </a:xfrm>
          <a:prstGeom prst="roundRect">
            <a:avLst>
              <a:gd fmla="val 16500" name="adj"/>
            </a:avLst>
          </a:prstGeom>
          <a:noFill/>
          <a:ln>
            <a:noFill/>
          </a:ln>
        </p:spPr>
        <p:txBody>
          <a:bodyPr anchorCtr="0" anchor="ctr" bIns="0" lIns="0" spcFirstLastPara="1" rIns="0" wrap="square" tIns="128000">
            <a:noAutofit/>
          </a:bodyPr>
          <a:lstStyle/>
          <a:p>
            <a:pPr indent="0" lvl="0" marL="0" marR="0" rtl="0" algn="ctr">
              <a:lnSpc>
                <a:spcPct val="100000"/>
              </a:lnSpc>
              <a:spcBef>
                <a:spcPts val="0"/>
              </a:spcBef>
              <a:spcAft>
                <a:spcPts val="1000"/>
              </a:spcAft>
              <a:buClr>
                <a:srgbClr val="000000"/>
              </a:buClr>
              <a:buSzPts val="1100"/>
              <a:buFont typeface="Arial"/>
              <a:buNone/>
            </a:pPr>
            <a:r>
              <a:rPr b="1" i="0" lang="en" sz="1700" u="none" cap="none" strike="noStrike">
                <a:solidFill>
                  <a:srgbClr val="082D49"/>
                </a:solidFill>
                <a:latin typeface="Roboto"/>
                <a:ea typeface="Roboto"/>
                <a:cs typeface="Roboto"/>
                <a:sym typeface="Roboto"/>
              </a:rPr>
              <a:t>Title</a:t>
            </a:r>
            <a:endParaRPr b="1" i="0" sz="1700" u="none" cap="none" strike="noStrike">
              <a:solidFill>
                <a:srgbClr val="082D49"/>
              </a:solidFill>
              <a:latin typeface="Roboto"/>
              <a:ea typeface="Roboto"/>
              <a:cs typeface="Roboto"/>
              <a:sym typeface="Roboto"/>
            </a:endParaRPr>
          </a:p>
        </p:txBody>
      </p:sp>
      <p:sp>
        <p:nvSpPr>
          <p:cNvPr id="237" name="Google Shape;237;p78"/>
          <p:cNvSpPr/>
          <p:nvPr/>
        </p:nvSpPr>
        <p:spPr>
          <a:xfrm>
            <a:off x="451525" y="1133784"/>
            <a:ext cx="1730700" cy="268800"/>
          </a:xfrm>
          <a:prstGeom prst="roundRect">
            <a:avLst>
              <a:gd fmla="val 16500" name="adj"/>
            </a:avLst>
          </a:prstGeom>
          <a:noFill/>
          <a:ln>
            <a:noFill/>
          </a:ln>
        </p:spPr>
        <p:txBody>
          <a:bodyPr anchorCtr="0" anchor="ctr" bIns="0" lIns="0" spcFirstLastPara="1" rIns="0" wrap="square" tIns="128000">
            <a:noAutofit/>
          </a:bodyPr>
          <a:lstStyle/>
          <a:p>
            <a:pPr indent="0" lvl="0" marL="0" marR="0" rtl="0" algn="ctr">
              <a:lnSpc>
                <a:spcPct val="100000"/>
              </a:lnSpc>
              <a:spcBef>
                <a:spcPts val="0"/>
              </a:spcBef>
              <a:spcAft>
                <a:spcPts val="1000"/>
              </a:spcAft>
              <a:buClr>
                <a:srgbClr val="000000"/>
              </a:buClr>
              <a:buSzPts val="1100"/>
              <a:buFont typeface="Arial"/>
              <a:buNone/>
            </a:pPr>
            <a:r>
              <a:rPr b="1" i="0" lang="en" sz="1700" u="none" cap="none" strike="noStrike">
                <a:solidFill>
                  <a:srgbClr val="FFFFFF"/>
                </a:solidFill>
                <a:latin typeface="Roboto"/>
                <a:ea typeface="Roboto"/>
                <a:cs typeface="Roboto"/>
                <a:sym typeface="Roboto"/>
              </a:rPr>
              <a:t>Title</a:t>
            </a:r>
            <a:endParaRPr b="1" i="0" sz="1700" u="none" cap="none" strike="noStrike">
              <a:solidFill>
                <a:srgbClr val="FFFFFF"/>
              </a:solidFill>
              <a:latin typeface="Roboto"/>
              <a:ea typeface="Roboto"/>
              <a:cs typeface="Roboto"/>
              <a:sym typeface="Roboto"/>
            </a:endParaRPr>
          </a:p>
        </p:txBody>
      </p:sp>
      <p:sp>
        <p:nvSpPr>
          <p:cNvPr id="238" name="Google Shape;238;p78"/>
          <p:cNvSpPr/>
          <p:nvPr/>
        </p:nvSpPr>
        <p:spPr>
          <a:xfrm>
            <a:off x="603050" y="2062019"/>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78"/>
          <p:cNvSpPr txBox="1"/>
          <p:nvPr/>
        </p:nvSpPr>
        <p:spPr>
          <a:xfrm>
            <a:off x="758513" y="2040419"/>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240" name="Google Shape;240;p78"/>
          <p:cNvSpPr/>
          <p:nvPr/>
        </p:nvSpPr>
        <p:spPr>
          <a:xfrm>
            <a:off x="435289" y="2032611"/>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2</a:t>
            </a:r>
            <a:endParaRPr b="0" i="0" sz="1400" u="none" cap="none" strike="noStrike">
              <a:solidFill>
                <a:srgbClr val="2E5E73"/>
              </a:solidFill>
              <a:latin typeface="Arial"/>
              <a:ea typeface="Arial"/>
              <a:cs typeface="Arial"/>
              <a:sym typeface="Arial"/>
            </a:endParaRPr>
          </a:p>
        </p:txBody>
      </p:sp>
      <p:sp>
        <p:nvSpPr>
          <p:cNvPr id="241" name="Google Shape;241;p78"/>
          <p:cNvSpPr/>
          <p:nvPr/>
        </p:nvSpPr>
        <p:spPr>
          <a:xfrm>
            <a:off x="603050" y="1618216"/>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78"/>
          <p:cNvSpPr txBox="1"/>
          <p:nvPr/>
        </p:nvSpPr>
        <p:spPr>
          <a:xfrm>
            <a:off x="758513" y="1596616"/>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243" name="Google Shape;243;p78"/>
          <p:cNvSpPr/>
          <p:nvPr/>
        </p:nvSpPr>
        <p:spPr>
          <a:xfrm>
            <a:off x="435289" y="1588808"/>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1</a:t>
            </a:r>
            <a:endParaRPr b="0" i="0" sz="1400" u="none" cap="none" strike="noStrike">
              <a:solidFill>
                <a:srgbClr val="2E5E73"/>
              </a:solidFill>
              <a:latin typeface="Arial"/>
              <a:ea typeface="Arial"/>
              <a:cs typeface="Arial"/>
              <a:sym typeface="Arial"/>
            </a:endParaRPr>
          </a:p>
        </p:txBody>
      </p:sp>
      <p:sp>
        <p:nvSpPr>
          <p:cNvPr id="244" name="Google Shape;244;p78"/>
          <p:cNvSpPr/>
          <p:nvPr/>
        </p:nvSpPr>
        <p:spPr>
          <a:xfrm>
            <a:off x="603050" y="2505822"/>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78"/>
          <p:cNvSpPr txBox="1"/>
          <p:nvPr/>
        </p:nvSpPr>
        <p:spPr>
          <a:xfrm>
            <a:off x="758513" y="2484222"/>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246" name="Google Shape;246;p78"/>
          <p:cNvSpPr/>
          <p:nvPr/>
        </p:nvSpPr>
        <p:spPr>
          <a:xfrm>
            <a:off x="435289" y="2476414"/>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3</a:t>
            </a:r>
            <a:endParaRPr b="0" i="0" sz="1400" u="none" cap="none" strike="noStrike">
              <a:solidFill>
                <a:srgbClr val="2E5E73"/>
              </a:solidFill>
              <a:latin typeface="Arial"/>
              <a:ea typeface="Arial"/>
              <a:cs typeface="Arial"/>
              <a:sym typeface="Arial"/>
            </a:endParaRPr>
          </a:p>
        </p:txBody>
      </p:sp>
      <p:sp>
        <p:nvSpPr>
          <p:cNvPr id="247" name="Google Shape;247;p78"/>
          <p:cNvSpPr/>
          <p:nvPr/>
        </p:nvSpPr>
        <p:spPr>
          <a:xfrm>
            <a:off x="603050" y="2949625"/>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78"/>
          <p:cNvSpPr txBox="1"/>
          <p:nvPr/>
        </p:nvSpPr>
        <p:spPr>
          <a:xfrm>
            <a:off x="758513" y="2928025"/>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249" name="Google Shape;249;p78"/>
          <p:cNvSpPr/>
          <p:nvPr/>
        </p:nvSpPr>
        <p:spPr>
          <a:xfrm>
            <a:off x="435289" y="2920216"/>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4</a:t>
            </a:r>
            <a:endParaRPr b="0" i="0" sz="1400" u="none" cap="none" strike="noStrike">
              <a:solidFill>
                <a:srgbClr val="2E5E73"/>
              </a:solidFill>
              <a:latin typeface="Arial"/>
              <a:ea typeface="Arial"/>
              <a:cs typeface="Arial"/>
              <a:sym typeface="Arial"/>
            </a:endParaRPr>
          </a:p>
        </p:txBody>
      </p:sp>
      <p:sp>
        <p:nvSpPr>
          <p:cNvPr id="250" name="Google Shape;250;p78"/>
          <p:cNvSpPr/>
          <p:nvPr/>
        </p:nvSpPr>
        <p:spPr>
          <a:xfrm>
            <a:off x="603050" y="3393427"/>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78"/>
          <p:cNvSpPr txBox="1"/>
          <p:nvPr/>
        </p:nvSpPr>
        <p:spPr>
          <a:xfrm>
            <a:off x="758513" y="3371827"/>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252" name="Google Shape;252;p78"/>
          <p:cNvSpPr/>
          <p:nvPr/>
        </p:nvSpPr>
        <p:spPr>
          <a:xfrm>
            <a:off x="435289" y="3364019"/>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5</a:t>
            </a:r>
            <a:endParaRPr b="0" i="0" sz="1400" u="none" cap="none" strike="noStrike">
              <a:solidFill>
                <a:srgbClr val="2E5E73"/>
              </a:solidFill>
              <a:latin typeface="Arial"/>
              <a:ea typeface="Arial"/>
              <a:cs typeface="Arial"/>
              <a:sym typeface="Arial"/>
            </a:endParaRPr>
          </a:p>
        </p:txBody>
      </p:sp>
      <p:sp>
        <p:nvSpPr>
          <p:cNvPr id="253" name="Google Shape;253;p78"/>
          <p:cNvSpPr/>
          <p:nvPr/>
        </p:nvSpPr>
        <p:spPr>
          <a:xfrm>
            <a:off x="603050" y="3837230"/>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78"/>
          <p:cNvSpPr txBox="1"/>
          <p:nvPr/>
        </p:nvSpPr>
        <p:spPr>
          <a:xfrm>
            <a:off x="758513" y="3815630"/>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255" name="Google Shape;255;p78"/>
          <p:cNvSpPr/>
          <p:nvPr/>
        </p:nvSpPr>
        <p:spPr>
          <a:xfrm>
            <a:off x="435289" y="3807822"/>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6</a:t>
            </a:r>
            <a:endParaRPr b="0" i="0" sz="1400" u="none" cap="none" strike="noStrike">
              <a:solidFill>
                <a:srgbClr val="2E5E73"/>
              </a:solidFill>
              <a:latin typeface="Arial"/>
              <a:ea typeface="Arial"/>
              <a:cs typeface="Arial"/>
              <a:sym typeface="Arial"/>
            </a:endParaRPr>
          </a:p>
        </p:txBody>
      </p:sp>
      <p:sp>
        <p:nvSpPr>
          <p:cNvPr id="256" name="Google Shape;256;p78"/>
          <p:cNvSpPr/>
          <p:nvPr/>
        </p:nvSpPr>
        <p:spPr>
          <a:xfrm>
            <a:off x="603050" y="4281033"/>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78"/>
          <p:cNvSpPr txBox="1"/>
          <p:nvPr/>
        </p:nvSpPr>
        <p:spPr>
          <a:xfrm>
            <a:off x="758513" y="4259433"/>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258" name="Google Shape;258;p78"/>
          <p:cNvSpPr/>
          <p:nvPr/>
        </p:nvSpPr>
        <p:spPr>
          <a:xfrm>
            <a:off x="435289" y="4251625"/>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7</a:t>
            </a:r>
            <a:endParaRPr b="0" i="0" sz="1400" u="none" cap="none" strike="noStrike">
              <a:solidFill>
                <a:srgbClr val="2E5E73"/>
              </a:solidFill>
              <a:latin typeface="Arial"/>
              <a:ea typeface="Arial"/>
              <a:cs typeface="Arial"/>
              <a:sym typeface="Arial"/>
            </a:endParaRPr>
          </a:p>
        </p:txBody>
      </p:sp>
      <p:sp>
        <p:nvSpPr>
          <p:cNvPr id="259" name="Google Shape;259;p78"/>
          <p:cNvSpPr/>
          <p:nvPr/>
        </p:nvSpPr>
        <p:spPr>
          <a:xfrm>
            <a:off x="7116375" y="1618216"/>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78"/>
          <p:cNvSpPr txBox="1"/>
          <p:nvPr/>
        </p:nvSpPr>
        <p:spPr>
          <a:xfrm>
            <a:off x="7271838" y="1596616"/>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261" name="Google Shape;261;p78"/>
          <p:cNvSpPr/>
          <p:nvPr/>
        </p:nvSpPr>
        <p:spPr>
          <a:xfrm>
            <a:off x="6948614" y="1588808"/>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1</a:t>
            </a:r>
            <a:endParaRPr b="0" i="0" sz="1400" u="none" cap="none" strike="noStrike">
              <a:solidFill>
                <a:srgbClr val="2E5E73"/>
              </a:solidFill>
              <a:latin typeface="Arial"/>
              <a:ea typeface="Arial"/>
              <a:cs typeface="Arial"/>
              <a:sym typeface="Arial"/>
            </a:endParaRPr>
          </a:p>
        </p:txBody>
      </p:sp>
      <p:sp>
        <p:nvSpPr>
          <p:cNvPr id="262" name="Google Shape;262;p78"/>
          <p:cNvSpPr/>
          <p:nvPr/>
        </p:nvSpPr>
        <p:spPr>
          <a:xfrm>
            <a:off x="7116375" y="2505822"/>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78"/>
          <p:cNvSpPr txBox="1"/>
          <p:nvPr/>
        </p:nvSpPr>
        <p:spPr>
          <a:xfrm>
            <a:off x="7271838" y="2484222"/>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264" name="Google Shape;264;p78"/>
          <p:cNvSpPr/>
          <p:nvPr/>
        </p:nvSpPr>
        <p:spPr>
          <a:xfrm>
            <a:off x="6948614" y="2476414"/>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3</a:t>
            </a:r>
            <a:endParaRPr b="0" i="0" sz="1400" u="none" cap="none" strike="noStrike">
              <a:solidFill>
                <a:srgbClr val="2E5E73"/>
              </a:solidFill>
              <a:latin typeface="Arial"/>
              <a:ea typeface="Arial"/>
              <a:cs typeface="Arial"/>
              <a:sym typeface="Arial"/>
            </a:endParaRPr>
          </a:p>
        </p:txBody>
      </p:sp>
      <p:sp>
        <p:nvSpPr>
          <p:cNvPr id="265" name="Google Shape;265;p78"/>
          <p:cNvSpPr/>
          <p:nvPr/>
        </p:nvSpPr>
        <p:spPr>
          <a:xfrm>
            <a:off x="2774137" y="2062019"/>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78"/>
          <p:cNvSpPr txBox="1"/>
          <p:nvPr/>
        </p:nvSpPr>
        <p:spPr>
          <a:xfrm>
            <a:off x="2929600" y="2040419"/>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267" name="Google Shape;267;p78"/>
          <p:cNvSpPr/>
          <p:nvPr/>
        </p:nvSpPr>
        <p:spPr>
          <a:xfrm>
            <a:off x="2606377" y="2032611"/>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2</a:t>
            </a:r>
            <a:endParaRPr b="0" i="0" sz="1400" u="none" cap="none" strike="noStrike">
              <a:solidFill>
                <a:srgbClr val="2E5E73"/>
              </a:solidFill>
              <a:latin typeface="Arial"/>
              <a:ea typeface="Arial"/>
              <a:cs typeface="Arial"/>
              <a:sym typeface="Arial"/>
            </a:endParaRPr>
          </a:p>
        </p:txBody>
      </p:sp>
      <p:sp>
        <p:nvSpPr>
          <p:cNvPr id="268" name="Google Shape;268;p78"/>
          <p:cNvSpPr/>
          <p:nvPr/>
        </p:nvSpPr>
        <p:spPr>
          <a:xfrm>
            <a:off x="2774137" y="1618216"/>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78"/>
          <p:cNvSpPr txBox="1"/>
          <p:nvPr/>
        </p:nvSpPr>
        <p:spPr>
          <a:xfrm>
            <a:off x="2929600" y="1596616"/>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270" name="Google Shape;270;p78"/>
          <p:cNvSpPr/>
          <p:nvPr/>
        </p:nvSpPr>
        <p:spPr>
          <a:xfrm>
            <a:off x="2606377" y="1588808"/>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1</a:t>
            </a:r>
            <a:endParaRPr b="0" i="0" sz="1400" u="none" cap="none" strike="noStrike">
              <a:solidFill>
                <a:srgbClr val="2E5E73"/>
              </a:solidFill>
              <a:latin typeface="Arial"/>
              <a:ea typeface="Arial"/>
              <a:cs typeface="Arial"/>
              <a:sym typeface="Arial"/>
            </a:endParaRPr>
          </a:p>
        </p:txBody>
      </p:sp>
      <p:sp>
        <p:nvSpPr>
          <p:cNvPr id="271" name="Google Shape;271;p78"/>
          <p:cNvSpPr/>
          <p:nvPr/>
        </p:nvSpPr>
        <p:spPr>
          <a:xfrm>
            <a:off x="2774137" y="2505822"/>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78"/>
          <p:cNvSpPr txBox="1"/>
          <p:nvPr/>
        </p:nvSpPr>
        <p:spPr>
          <a:xfrm>
            <a:off x="2929600" y="2484222"/>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273" name="Google Shape;273;p78"/>
          <p:cNvSpPr/>
          <p:nvPr/>
        </p:nvSpPr>
        <p:spPr>
          <a:xfrm>
            <a:off x="2606377" y="2476414"/>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3</a:t>
            </a:r>
            <a:endParaRPr b="0" i="0" sz="1400" u="none" cap="none" strike="noStrike">
              <a:solidFill>
                <a:srgbClr val="2E5E73"/>
              </a:solidFill>
              <a:latin typeface="Arial"/>
              <a:ea typeface="Arial"/>
              <a:cs typeface="Arial"/>
              <a:sym typeface="Arial"/>
            </a:endParaRPr>
          </a:p>
        </p:txBody>
      </p:sp>
      <p:sp>
        <p:nvSpPr>
          <p:cNvPr id="274" name="Google Shape;274;p78"/>
          <p:cNvSpPr/>
          <p:nvPr/>
        </p:nvSpPr>
        <p:spPr>
          <a:xfrm>
            <a:off x="4945275" y="2062019"/>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78"/>
          <p:cNvSpPr txBox="1"/>
          <p:nvPr/>
        </p:nvSpPr>
        <p:spPr>
          <a:xfrm>
            <a:off x="5100738" y="2040419"/>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276" name="Google Shape;276;p78"/>
          <p:cNvSpPr/>
          <p:nvPr/>
        </p:nvSpPr>
        <p:spPr>
          <a:xfrm>
            <a:off x="4777514" y="2032611"/>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2</a:t>
            </a:r>
            <a:endParaRPr b="0" i="0" sz="1400" u="none" cap="none" strike="noStrike">
              <a:solidFill>
                <a:srgbClr val="2E5E73"/>
              </a:solidFill>
              <a:latin typeface="Arial"/>
              <a:ea typeface="Arial"/>
              <a:cs typeface="Arial"/>
              <a:sym typeface="Arial"/>
            </a:endParaRPr>
          </a:p>
        </p:txBody>
      </p:sp>
      <p:sp>
        <p:nvSpPr>
          <p:cNvPr id="277" name="Google Shape;277;p78"/>
          <p:cNvSpPr/>
          <p:nvPr/>
        </p:nvSpPr>
        <p:spPr>
          <a:xfrm>
            <a:off x="4945275" y="1618216"/>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78"/>
          <p:cNvSpPr txBox="1"/>
          <p:nvPr/>
        </p:nvSpPr>
        <p:spPr>
          <a:xfrm>
            <a:off x="5100738" y="1596616"/>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279" name="Google Shape;279;p78"/>
          <p:cNvSpPr/>
          <p:nvPr/>
        </p:nvSpPr>
        <p:spPr>
          <a:xfrm>
            <a:off x="4777514" y="1588808"/>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1</a:t>
            </a:r>
            <a:endParaRPr b="0" i="0" sz="1400" u="none" cap="none" strike="noStrike">
              <a:solidFill>
                <a:srgbClr val="2E5E73"/>
              </a:solidFill>
              <a:latin typeface="Arial"/>
              <a:ea typeface="Arial"/>
              <a:cs typeface="Arial"/>
              <a:sym typeface="Arial"/>
            </a:endParaRPr>
          </a:p>
        </p:txBody>
      </p:sp>
      <p:sp>
        <p:nvSpPr>
          <p:cNvPr id="280" name="Google Shape;280;p78"/>
          <p:cNvSpPr/>
          <p:nvPr/>
        </p:nvSpPr>
        <p:spPr>
          <a:xfrm>
            <a:off x="2774137" y="2949625"/>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78"/>
          <p:cNvSpPr txBox="1"/>
          <p:nvPr/>
        </p:nvSpPr>
        <p:spPr>
          <a:xfrm>
            <a:off x="2929600" y="2928025"/>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282" name="Google Shape;282;p78"/>
          <p:cNvSpPr/>
          <p:nvPr/>
        </p:nvSpPr>
        <p:spPr>
          <a:xfrm>
            <a:off x="2606377" y="2920216"/>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4</a:t>
            </a:r>
            <a:endParaRPr b="0" i="0" sz="1400" u="none" cap="none" strike="noStrike">
              <a:solidFill>
                <a:srgbClr val="2E5E73"/>
              </a:solidFill>
              <a:latin typeface="Arial"/>
              <a:ea typeface="Arial"/>
              <a:cs typeface="Arial"/>
              <a:sym typeface="Arial"/>
            </a:endParaRPr>
          </a:p>
        </p:txBody>
      </p:sp>
      <p:sp>
        <p:nvSpPr>
          <p:cNvPr id="283" name="Google Shape;283;p78"/>
          <p:cNvSpPr/>
          <p:nvPr/>
        </p:nvSpPr>
        <p:spPr>
          <a:xfrm>
            <a:off x="2774137" y="3393427"/>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78"/>
          <p:cNvSpPr txBox="1"/>
          <p:nvPr/>
        </p:nvSpPr>
        <p:spPr>
          <a:xfrm>
            <a:off x="2929600" y="3371827"/>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285" name="Google Shape;285;p78"/>
          <p:cNvSpPr/>
          <p:nvPr/>
        </p:nvSpPr>
        <p:spPr>
          <a:xfrm>
            <a:off x="2606377" y="3364019"/>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5</a:t>
            </a:r>
            <a:endParaRPr b="0" i="0" sz="1400" u="none" cap="none" strike="noStrike">
              <a:solidFill>
                <a:srgbClr val="2E5E73"/>
              </a:solidFill>
              <a:latin typeface="Arial"/>
              <a:ea typeface="Arial"/>
              <a:cs typeface="Arial"/>
              <a:sym typeface="Arial"/>
            </a:endParaRPr>
          </a:p>
        </p:txBody>
      </p:sp>
      <p:sp>
        <p:nvSpPr>
          <p:cNvPr id="286" name="Google Shape;286;p78"/>
          <p:cNvSpPr/>
          <p:nvPr/>
        </p:nvSpPr>
        <p:spPr>
          <a:xfrm>
            <a:off x="2774137" y="3837230"/>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78"/>
          <p:cNvSpPr txBox="1"/>
          <p:nvPr/>
        </p:nvSpPr>
        <p:spPr>
          <a:xfrm>
            <a:off x="2929600" y="3815630"/>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288" name="Google Shape;288;p78"/>
          <p:cNvSpPr/>
          <p:nvPr/>
        </p:nvSpPr>
        <p:spPr>
          <a:xfrm>
            <a:off x="2606377" y="3807822"/>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6</a:t>
            </a:r>
            <a:endParaRPr b="0" i="0" sz="1400" u="none" cap="none" strike="noStrike">
              <a:solidFill>
                <a:srgbClr val="2E5E73"/>
              </a:solidFill>
              <a:latin typeface="Arial"/>
              <a:ea typeface="Arial"/>
              <a:cs typeface="Arial"/>
              <a:sym typeface="Arial"/>
            </a:endParaRPr>
          </a:p>
        </p:txBody>
      </p:sp>
      <p:sp>
        <p:nvSpPr>
          <p:cNvPr id="289" name="Google Shape;289;p78"/>
          <p:cNvSpPr/>
          <p:nvPr/>
        </p:nvSpPr>
        <p:spPr>
          <a:xfrm>
            <a:off x="2774137" y="4281033"/>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78"/>
          <p:cNvSpPr txBox="1"/>
          <p:nvPr/>
        </p:nvSpPr>
        <p:spPr>
          <a:xfrm>
            <a:off x="2929600" y="4259433"/>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291" name="Google Shape;291;p78"/>
          <p:cNvSpPr/>
          <p:nvPr/>
        </p:nvSpPr>
        <p:spPr>
          <a:xfrm>
            <a:off x="2606377" y="4251625"/>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7</a:t>
            </a:r>
            <a:endParaRPr b="0" i="0" sz="1400" u="none" cap="none" strike="noStrike">
              <a:solidFill>
                <a:srgbClr val="2E5E73"/>
              </a:solidFill>
              <a:latin typeface="Arial"/>
              <a:ea typeface="Arial"/>
              <a:cs typeface="Arial"/>
              <a:sym typeface="Arial"/>
            </a:endParaRPr>
          </a:p>
        </p:txBody>
      </p:sp>
      <p:sp>
        <p:nvSpPr>
          <p:cNvPr id="292" name="Google Shape;292;p78"/>
          <p:cNvSpPr/>
          <p:nvPr/>
        </p:nvSpPr>
        <p:spPr>
          <a:xfrm>
            <a:off x="4945262" y="2949625"/>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78"/>
          <p:cNvSpPr txBox="1"/>
          <p:nvPr/>
        </p:nvSpPr>
        <p:spPr>
          <a:xfrm>
            <a:off x="5100725" y="2928025"/>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294" name="Google Shape;294;p78"/>
          <p:cNvSpPr/>
          <p:nvPr/>
        </p:nvSpPr>
        <p:spPr>
          <a:xfrm>
            <a:off x="4777502" y="2920216"/>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4</a:t>
            </a:r>
            <a:endParaRPr b="0" i="0" sz="1400" u="none" cap="none" strike="noStrike">
              <a:solidFill>
                <a:srgbClr val="2E5E73"/>
              </a:solidFill>
              <a:latin typeface="Arial"/>
              <a:ea typeface="Arial"/>
              <a:cs typeface="Arial"/>
              <a:sym typeface="Arial"/>
            </a:endParaRPr>
          </a:p>
        </p:txBody>
      </p:sp>
      <p:sp>
        <p:nvSpPr>
          <p:cNvPr id="295" name="Google Shape;295;p78"/>
          <p:cNvSpPr/>
          <p:nvPr/>
        </p:nvSpPr>
        <p:spPr>
          <a:xfrm>
            <a:off x="4945262" y="3393427"/>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78"/>
          <p:cNvSpPr txBox="1"/>
          <p:nvPr/>
        </p:nvSpPr>
        <p:spPr>
          <a:xfrm>
            <a:off x="5100725" y="3371827"/>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297" name="Google Shape;297;p78"/>
          <p:cNvSpPr/>
          <p:nvPr/>
        </p:nvSpPr>
        <p:spPr>
          <a:xfrm>
            <a:off x="4777502" y="3364019"/>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5</a:t>
            </a:r>
            <a:endParaRPr b="0" i="0" sz="1400" u="none" cap="none" strike="noStrike">
              <a:solidFill>
                <a:srgbClr val="2E5E73"/>
              </a:solidFill>
              <a:latin typeface="Arial"/>
              <a:ea typeface="Arial"/>
              <a:cs typeface="Arial"/>
              <a:sym typeface="Arial"/>
            </a:endParaRPr>
          </a:p>
        </p:txBody>
      </p:sp>
      <p:sp>
        <p:nvSpPr>
          <p:cNvPr id="298" name="Google Shape;298;p78"/>
          <p:cNvSpPr/>
          <p:nvPr/>
        </p:nvSpPr>
        <p:spPr>
          <a:xfrm>
            <a:off x="4945262" y="3837230"/>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78"/>
          <p:cNvSpPr txBox="1"/>
          <p:nvPr/>
        </p:nvSpPr>
        <p:spPr>
          <a:xfrm>
            <a:off x="5100725" y="3815630"/>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300" name="Google Shape;300;p78"/>
          <p:cNvSpPr/>
          <p:nvPr/>
        </p:nvSpPr>
        <p:spPr>
          <a:xfrm>
            <a:off x="4777502" y="3807822"/>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6</a:t>
            </a:r>
            <a:endParaRPr b="0" i="0" sz="1400" u="none" cap="none" strike="noStrike">
              <a:solidFill>
                <a:srgbClr val="2E5E73"/>
              </a:solidFill>
              <a:latin typeface="Arial"/>
              <a:ea typeface="Arial"/>
              <a:cs typeface="Arial"/>
              <a:sym typeface="Arial"/>
            </a:endParaRPr>
          </a:p>
        </p:txBody>
      </p:sp>
      <p:sp>
        <p:nvSpPr>
          <p:cNvPr id="301" name="Google Shape;301;p78"/>
          <p:cNvSpPr/>
          <p:nvPr/>
        </p:nvSpPr>
        <p:spPr>
          <a:xfrm>
            <a:off x="4945262" y="4281033"/>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78"/>
          <p:cNvSpPr txBox="1"/>
          <p:nvPr/>
        </p:nvSpPr>
        <p:spPr>
          <a:xfrm>
            <a:off x="5100725" y="4259433"/>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303" name="Google Shape;303;p78"/>
          <p:cNvSpPr/>
          <p:nvPr/>
        </p:nvSpPr>
        <p:spPr>
          <a:xfrm>
            <a:off x="4777502" y="4251625"/>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7</a:t>
            </a:r>
            <a:endParaRPr b="0" i="0" sz="1400" u="none" cap="none" strike="noStrike">
              <a:solidFill>
                <a:srgbClr val="2E5E73"/>
              </a:solidFill>
              <a:latin typeface="Arial"/>
              <a:ea typeface="Arial"/>
              <a:cs typeface="Arial"/>
              <a:sym typeface="Arial"/>
            </a:endParaRPr>
          </a:p>
        </p:txBody>
      </p:sp>
      <p:sp>
        <p:nvSpPr>
          <p:cNvPr id="304" name="Google Shape;304;p78"/>
          <p:cNvSpPr/>
          <p:nvPr/>
        </p:nvSpPr>
        <p:spPr>
          <a:xfrm>
            <a:off x="7116387" y="2949625"/>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78"/>
          <p:cNvSpPr txBox="1"/>
          <p:nvPr/>
        </p:nvSpPr>
        <p:spPr>
          <a:xfrm>
            <a:off x="7271850" y="2928025"/>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306" name="Google Shape;306;p78"/>
          <p:cNvSpPr/>
          <p:nvPr/>
        </p:nvSpPr>
        <p:spPr>
          <a:xfrm>
            <a:off x="6948627" y="2920216"/>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4</a:t>
            </a:r>
            <a:endParaRPr b="0" i="0" sz="1400" u="none" cap="none" strike="noStrike">
              <a:solidFill>
                <a:srgbClr val="2E5E73"/>
              </a:solidFill>
              <a:latin typeface="Arial"/>
              <a:ea typeface="Arial"/>
              <a:cs typeface="Arial"/>
              <a:sym typeface="Arial"/>
            </a:endParaRPr>
          </a:p>
        </p:txBody>
      </p:sp>
      <p:sp>
        <p:nvSpPr>
          <p:cNvPr id="307" name="Google Shape;307;p78"/>
          <p:cNvSpPr/>
          <p:nvPr/>
        </p:nvSpPr>
        <p:spPr>
          <a:xfrm>
            <a:off x="7116387" y="3393427"/>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78"/>
          <p:cNvSpPr txBox="1"/>
          <p:nvPr/>
        </p:nvSpPr>
        <p:spPr>
          <a:xfrm>
            <a:off x="7271850" y="3371827"/>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309" name="Google Shape;309;p78"/>
          <p:cNvSpPr/>
          <p:nvPr/>
        </p:nvSpPr>
        <p:spPr>
          <a:xfrm>
            <a:off x="6948627" y="3364019"/>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5</a:t>
            </a:r>
            <a:endParaRPr b="0" i="0" sz="1400" u="none" cap="none" strike="noStrike">
              <a:solidFill>
                <a:srgbClr val="2E5E73"/>
              </a:solidFill>
              <a:latin typeface="Arial"/>
              <a:ea typeface="Arial"/>
              <a:cs typeface="Arial"/>
              <a:sym typeface="Arial"/>
            </a:endParaRPr>
          </a:p>
        </p:txBody>
      </p:sp>
      <p:sp>
        <p:nvSpPr>
          <p:cNvPr id="310" name="Google Shape;310;p78"/>
          <p:cNvSpPr/>
          <p:nvPr/>
        </p:nvSpPr>
        <p:spPr>
          <a:xfrm>
            <a:off x="7116387" y="3837230"/>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78"/>
          <p:cNvSpPr txBox="1"/>
          <p:nvPr/>
        </p:nvSpPr>
        <p:spPr>
          <a:xfrm>
            <a:off x="7271850" y="3815630"/>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312" name="Google Shape;312;p78"/>
          <p:cNvSpPr/>
          <p:nvPr/>
        </p:nvSpPr>
        <p:spPr>
          <a:xfrm>
            <a:off x="6948627" y="3807822"/>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6</a:t>
            </a:r>
            <a:endParaRPr b="0" i="0" sz="1400" u="none" cap="none" strike="noStrike">
              <a:solidFill>
                <a:srgbClr val="2E5E73"/>
              </a:solidFill>
              <a:latin typeface="Arial"/>
              <a:ea typeface="Arial"/>
              <a:cs typeface="Arial"/>
              <a:sym typeface="Arial"/>
            </a:endParaRPr>
          </a:p>
        </p:txBody>
      </p:sp>
      <p:sp>
        <p:nvSpPr>
          <p:cNvPr id="313" name="Google Shape;313;p78"/>
          <p:cNvSpPr/>
          <p:nvPr/>
        </p:nvSpPr>
        <p:spPr>
          <a:xfrm>
            <a:off x="7116387" y="4281033"/>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78"/>
          <p:cNvSpPr txBox="1"/>
          <p:nvPr/>
        </p:nvSpPr>
        <p:spPr>
          <a:xfrm>
            <a:off x="7271850" y="4259433"/>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315" name="Google Shape;315;p78"/>
          <p:cNvSpPr/>
          <p:nvPr/>
        </p:nvSpPr>
        <p:spPr>
          <a:xfrm>
            <a:off x="6948627" y="4251625"/>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7</a:t>
            </a:r>
            <a:endParaRPr b="0" i="0" sz="1400" u="none" cap="none" strike="noStrike">
              <a:solidFill>
                <a:srgbClr val="2E5E73"/>
              </a:solidFill>
              <a:latin typeface="Arial"/>
              <a:ea typeface="Arial"/>
              <a:cs typeface="Arial"/>
              <a:sym typeface="Arial"/>
            </a:endParaRPr>
          </a:p>
        </p:txBody>
      </p:sp>
      <p:sp>
        <p:nvSpPr>
          <p:cNvPr id="316" name="Google Shape;316;p78"/>
          <p:cNvSpPr/>
          <p:nvPr/>
        </p:nvSpPr>
        <p:spPr>
          <a:xfrm>
            <a:off x="4945275" y="2505822"/>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78"/>
          <p:cNvSpPr txBox="1"/>
          <p:nvPr/>
        </p:nvSpPr>
        <p:spPr>
          <a:xfrm>
            <a:off x="5100738" y="2484222"/>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318" name="Google Shape;318;p78"/>
          <p:cNvSpPr/>
          <p:nvPr/>
        </p:nvSpPr>
        <p:spPr>
          <a:xfrm>
            <a:off x="4777514" y="2476414"/>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3</a:t>
            </a:r>
            <a:endParaRPr b="0" i="0" sz="1400" u="none" cap="none" strike="noStrike">
              <a:solidFill>
                <a:srgbClr val="2E5E73"/>
              </a:solidFill>
              <a:latin typeface="Arial"/>
              <a:ea typeface="Arial"/>
              <a:cs typeface="Arial"/>
              <a:sym typeface="Arial"/>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2 1 1">
  <p:cSld name="CUSTOM_11_1_1">
    <p:spTree>
      <p:nvGrpSpPr>
        <p:cNvPr id="2505" name="Shape 2505"/>
        <p:cNvGrpSpPr/>
        <p:nvPr/>
      </p:nvGrpSpPr>
      <p:grpSpPr>
        <a:xfrm>
          <a:off x="0" y="0"/>
          <a:ext cx="0" cy="0"/>
          <a:chOff x="0" y="0"/>
          <a:chExt cx="0" cy="0"/>
        </a:xfrm>
      </p:grpSpPr>
      <p:sp>
        <p:nvSpPr>
          <p:cNvPr id="2506" name="Google Shape;2506;p164"/>
          <p:cNvSpPr/>
          <p:nvPr/>
        </p:nvSpPr>
        <p:spPr>
          <a:xfrm>
            <a:off x="953325" y="1778663"/>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7" name="Google Shape;2507;p164"/>
          <p:cNvSpPr/>
          <p:nvPr/>
        </p:nvSpPr>
        <p:spPr>
          <a:xfrm>
            <a:off x="953325" y="2421088"/>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8" name="Google Shape;2508;p164"/>
          <p:cNvSpPr/>
          <p:nvPr/>
        </p:nvSpPr>
        <p:spPr>
          <a:xfrm>
            <a:off x="953325" y="3063525"/>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9" name="Google Shape;2509;p164"/>
          <p:cNvSpPr/>
          <p:nvPr/>
        </p:nvSpPr>
        <p:spPr>
          <a:xfrm>
            <a:off x="953325" y="1136875"/>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0" name="Google Shape;2510;p164"/>
          <p:cNvSpPr/>
          <p:nvPr/>
        </p:nvSpPr>
        <p:spPr>
          <a:xfrm>
            <a:off x="802850" y="1107479"/>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1</a:t>
            </a:r>
            <a:endParaRPr b="0" i="0" sz="1400" u="none" cap="none" strike="noStrike">
              <a:solidFill>
                <a:srgbClr val="082D49"/>
              </a:solidFill>
              <a:latin typeface="Arial"/>
              <a:ea typeface="Arial"/>
              <a:cs typeface="Arial"/>
              <a:sym typeface="Arial"/>
            </a:endParaRPr>
          </a:p>
        </p:txBody>
      </p:sp>
      <p:sp>
        <p:nvSpPr>
          <p:cNvPr id="2511" name="Google Shape;2511;p164"/>
          <p:cNvSpPr/>
          <p:nvPr/>
        </p:nvSpPr>
        <p:spPr>
          <a:xfrm>
            <a:off x="802850" y="1749267"/>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2</a:t>
            </a:r>
            <a:endParaRPr b="0" i="0" sz="1400" u="none" cap="none" strike="noStrike">
              <a:solidFill>
                <a:srgbClr val="082D49"/>
              </a:solidFill>
              <a:latin typeface="Arial"/>
              <a:ea typeface="Arial"/>
              <a:cs typeface="Arial"/>
              <a:sym typeface="Arial"/>
            </a:endParaRPr>
          </a:p>
        </p:txBody>
      </p:sp>
      <p:sp>
        <p:nvSpPr>
          <p:cNvPr id="2512" name="Google Shape;2512;p164"/>
          <p:cNvSpPr/>
          <p:nvPr/>
        </p:nvSpPr>
        <p:spPr>
          <a:xfrm>
            <a:off x="802850" y="2391692"/>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3</a:t>
            </a:r>
            <a:endParaRPr b="0" i="0" sz="1400" u="none" cap="none" strike="noStrike">
              <a:solidFill>
                <a:srgbClr val="082D49"/>
              </a:solidFill>
              <a:latin typeface="Arial"/>
              <a:ea typeface="Arial"/>
              <a:cs typeface="Arial"/>
              <a:sym typeface="Arial"/>
            </a:endParaRPr>
          </a:p>
        </p:txBody>
      </p:sp>
      <p:sp>
        <p:nvSpPr>
          <p:cNvPr id="2513" name="Google Shape;2513;p164"/>
          <p:cNvSpPr/>
          <p:nvPr/>
        </p:nvSpPr>
        <p:spPr>
          <a:xfrm>
            <a:off x="802850" y="3026867"/>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4</a:t>
            </a:r>
            <a:endParaRPr b="0" i="0" sz="1400" u="none" cap="none" strike="noStrike">
              <a:solidFill>
                <a:srgbClr val="082D49"/>
              </a:solidFill>
              <a:latin typeface="Arial"/>
              <a:ea typeface="Arial"/>
              <a:cs typeface="Arial"/>
              <a:sym typeface="Arial"/>
            </a:endParaRPr>
          </a:p>
        </p:txBody>
      </p:sp>
      <p:sp>
        <p:nvSpPr>
          <p:cNvPr id="2514" name="Google Shape;2514;p164"/>
          <p:cNvSpPr txBox="1"/>
          <p:nvPr>
            <p:ph idx="1" type="subTitle"/>
          </p:nvPr>
        </p:nvSpPr>
        <p:spPr>
          <a:xfrm>
            <a:off x="1354400" y="1129175"/>
            <a:ext cx="71160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515" name="Google Shape;2515;p164"/>
          <p:cNvSpPr txBox="1"/>
          <p:nvPr>
            <p:ph idx="2" type="subTitle"/>
          </p:nvPr>
        </p:nvSpPr>
        <p:spPr>
          <a:xfrm>
            <a:off x="1354400" y="1771638"/>
            <a:ext cx="71160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516" name="Google Shape;2516;p164"/>
          <p:cNvSpPr txBox="1"/>
          <p:nvPr>
            <p:ph idx="3" type="subTitle"/>
          </p:nvPr>
        </p:nvSpPr>
        <p:spPr>
          <a:xfrm>
            <a:off x="1354400" y="2417425"/>
            <a:ext cx="71160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517" name="Google Shape;2517;p164"/>
          <p:cNvSpPr txBox="1"/>
          <p:nvPr>
            <p:ph idx="4" type="subTitle"/>
          </p:nvPr>
        </p:nvSpPr>
        <p:spPr>
          <a:xfrm>
            <a:off x="1354400" y="3063213"/>
            <a:ext cx="71160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518" name="Google Shape;2518;p16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
        <p:nvSpPr>
          <p:cNvPr id="2519" name="Google Shape;2519;p164"/>
          <p:cNvSpPr txBox="1"/>
          <p:nvPr>
            <p:ph type="title"/>
          </p:nvPr>
        </p:nvSpPr>
        <p:spPr>
          <a:xfrm>
            <a:off x="50" y="127400"/>
            <a:ext cx="9144000" cy="393600"/>
          </a:xfrm>
          <a:prstGeom prst="rect">
            <a:avLst/>
          </a:prstGeom>
          <a:noFill/>
          <a:ln>
            <a:noFill/>
          </a:ln>
        </p:spPr>
        <p:txBody>
          <a:bodyPr anchorCtr="0" anchor="t" bIns="91425" lIns="365750"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20" name="Google Shape;2520;p164"/>
          <p:cNvSpPr txBox="1"/>
          <p:nvPr>
            <p:ph idx="5" type="title"/>
          </p:nvPr>
        </p:nvSpPr>
        <p:spPr>
          <a:xfrm>
            <a:off x="-6000" y="478650"/>
            <a:ext cx="9168600" cy="323100"/>
          </a:xfrm>
          <a:prstGeom prst="rect">
            <a:avLst/>
          </a:prstGeom>
          <a:noFill/>
          <a:ln>
            <a:noFill/>
          </a:ln>
        </p:spPr>
        <p:txBody>
          <a:bodyPr anchorCtr="0" anchor="t" bIns="91425" lIns="365750" spcFirstLastPara="1" rIns="91425" wrap="square" tIns="91425">
            <a:no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2 1 1 2">
  <p:cSld name="CUSTOM_11_1_1_2">
    <p:spTree>
      <p:nvGrpSpPr>
        <p:cNvPr id="2521" name="Shape 2521"/>
        <p:cNvGrpSpPr/>
        <p:nvPr/>
      </p:nvGrpSpPr>
      <p:grpSpPr>
        <a:xfrm>
          <a:off x="0" y="0"/>
          <a:ext cx="0" cy="0"/>
          <a:chOff x="0" y="0"/>
          <a:chExt cx="0" cy="0"/>
        </a:xfrm>
      </p:grpSpPr>
      <p:sp>
        <p:nvSpPr>
          <p:cNvPr id="2522" name="Google Shape;2522;p16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grpSp>
        <p:nvGrpSpPr>
          <p:cNvPr id="2523" name="Google Shape;2523;p165"/>
          <p:cNvGrpSpPr/>
          <p:nvPr/>
        </p:nvGrpSpPr>
        <p:grpSpPr>
          <a:xfrm>
            <a:off x="440125" y="1136875"/>
            <a:ext cx="776900" cy="486300"/>
            <a:chOff x="457200" y="1466425"/>
            <a:chExt cx="776900" cy="486300"/>
          </a:xfrm>
        </p:grpSpPr>
        <p:sp>
          <p:nvSpPr>
            <p:cNvPr id="2524" name="Google Shape;2524;p165"/>
            <p:cNvSpPr/>
            <p:nvPr/>
          </p:nvSpPr>
          <p:spPr>
            <a:xfrm>
              <a:off x="457200" y="1466425"/>
              <a:ext cx="695400" cy="486300"/>
            </a:xfrm>
            <a:prstGeom prst="roundRect">
              <a:avLst>
                <a:gd fmla="val 16667" name="adj"/>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82D49"/>
                  </a:solidFill>
                  <a:latin typeface="Roboto Light"/>
                  <a:ea typeface="Roboto Light"/>
                  <a:cs typeface="Roboto Light"/>
                  <a:sym typeface="Roboto Light"/>
                </a:rPr>
                <a:t>01</a:t>
              </a:r>
              <a:endParaRPr b="0" i="0" sz="3000" u="none" cap="none" strike="noStrike">
                <a:solidFill>
                  <a:srgbClr val="082D49"/>
                </a:solidFill>
                <a:latin typeface="Roboto Light"/>
                <a:ea typeface="Roboto Light"/>
                <a:cs typeface="Roboto Light"/>
                <a:sym typeface="Roboto Light"/>
              </a:endParaRPr>
            </a:p>
          </p:txBody>
        </p:sp>
        <p:sp>
          <p:nvSpPr>
            <p:cNvPr id="2525" name="Google Shape;2525;p165"/>
            <p:cNvSpPr/>
            <p:nvPr/>
          </p:nvSpPr>
          <p:spPr>
            <a:xfrm rot="5400000">
              <a:off x="973100" y="1624950"/>
              <a:ext cx="333375" cy="188625"/>
            </a:xfrm>
            <a:prstGeom prst="flowChartExtract">
              <a:avLst/>
            </a:pr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Light"/>
                <a:ea typeface="Roboto Light"/>
                <a:cs typeface="Roboto Light"/>
                <a:sym typeface="Roboto Light"/>
              </a:endParaRPr>
            </a:p>
          </p:txBody>
        </p:sp>
      </p:grpSp>
      <p:grpSp>
        <p:nvGrpSpPr>
          <p:cNvPr id="2526" name="Google Shape;2526;p165"/>
          <p:cNvGrpSpPr/>
          <p:nvPr/>
        </p:nvGrpSpPr>
        <p:grpSpPr>
          <a:xfrm>
            <a:off x="440125" y="1791730"/>
            <a:ext cx="776900" cy="486300"/>
            <a:chOff x="457200" y="1466425"/>
            <a:chExt cx="776900" cy="486300"/>
          </a:xfrm>
        </p:grpSpPr>
        <p:sp>
          <p:nvSpPr>
            <p:cNvPr id="2527" name="Google Shape;2527;p165"/>
            <p:cNvSpPr/>
            <p:nvPr/>
          </p:nvSpPr>
          <p:spPr>
            <a:xfrm>
              <a:off x="457200" y="1466425"/>
              <a:ext cx="695400" cy="486300"/>
            </a:xfrm>
            <a:prstGeom prst="roundRect">
              <a:avLst>
                <a:gd fmla="val 16667" name="adj"/>
              </a:avLst>
            </a:prstGeom>
            <a:solidFill>
              <a:srgbClr val="082D4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Light"/>
                  <a:ea typeface="Roboto Light"/>
                  <a:cs typeface="Roboto Light"/>
                  <a:sym typeface="Roboto Light"/>
                </a:rPr>
                <a:t>02</a:t>
              </a:r>
              <a:endParaRPr b="0" i="0" sz="3000" u="none" cap="none" strike="noStrike">
                <a:solidFill>
                  <a:srgbClr val="FFFFFF"/>
                </a:solidFill>
                <a:latin typeface="Roboto Light"/>
                <a:ea typeface="Roboto Light"/>
                <a:cs typeface="Roboto Light"/>
                <a:sym typeface="Roboto Light"/>
              </a:endParaRPr>
            </a:p>
          </p:txBody>
        </p:sp>
        <p:sp>
          <p:nvSpPr>
            <p:cNvPr id="2528" name="Google Shape;2528;p165"/>
            <p:cNvSpPr/>
            <p:nvPr/>
          </p:nvSpPr>
          <p:spPr>
            <a:xfrm rot="5400000">
              <a:off x="973100" y="1624950"/>
              <a:ext cx="333375" cy="188625"/>
            </a:xfrm>
            <a:prstGeom prst="flowChartExtract">
              <a:avLst/>
            </a:prstGeom>
            <a:solidFill>
              <a:srgbClr val="082D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Light"/>
                <a:ea typeface="Roboto Light"/>
                <a:cs typeface="Roboto Light"/>
                <a:sym typeface="Roboto Light"/>
              </a:endParaRPr>
            </a:p>
          </p:txBody>
        </p:sp>
      </p:grpSp>
      <p:grpSp>
        <p:nvGrpSpPr>
          <p:cNvPr id="2529" name="Google Shape;2529;p165"/>
          <p:cNvGrpSpPr/>
          <p:nvPr/>
        </p:nvGrpSpPr>
        <p:grpSpPr>
          <a:xfrm>
            <a:off x="440125" y="2446585"/>
            <a:ext cx="776900" cy="486300"/>
            <a:chOff x="457200" y="1466425"/>
            <a:chExt cx="776900" cy="486300"/>
          </a:xfrm>
        </p:grpSpPr>
        <p:sp>
          <p:nvSpPr>
            <p:cNvPr id="2530" name="Google Shape;2530;p165"/>
            <p:cNvSpPr/>
            <p:nvPr/>
          </p:nvSpPr>
          <p:spPr>
            <a:xfrm>
              <a:off x="457200" y="1466425"/>
              <a:ext cx="695400" cy="486300"/>
            </a:xfrm>
            <a:prstGeom prst="roundRect">
              <a:avLst>
                <a:gd fmla="val 16667" name="adj"/>
              </a:avLst>
            </a:prstGeom>
            <a:solidFill>
              <a:srgbClr val="0077D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Light"/>
                  <a:ea typeface="Roboto Light"/>
                  <a:cs typeface="Roboto Light"/>
                  <a:sym typeface="Roboto Light"/>
                </a:rPr>
                <a:t>03</a:t>
              </a:r>
              <a:endParaRPr b="0" i="0" sz="3000" u="none" cap="none" strike="noStrike">
                <a:solidFill>
                  <a:srgbClr val="FFFFFF"/>
                </a:solidFill>
                <a:latin typeface="Roboto Light"/>
                <a:ea typeface="Roboto Light"/>
                <a:cs typeface="Roboto Light"/>
                <a:sym typeface="Roboto Light"/>
              </a:endParaRPr>
            </a:p>
          </p:txBody>
        </p:sp>
        <p:sp>
          <p:nvSpPr>
            <p:cNvPr id="2531" name="Google Shape;2531;p165"/>
            <p:cNvSpPr/>
            <p:nvPr/>
          </p:nvSpPr>
          <p:spPr>
            <a:xfrm rot="5400000">
              <a:off x="973100" y="1624950"/>
              <a:ext cx="333375" cy="188625"/>
            </a:xfrm>
            <a:prstGeom prst="flowChartExtract">
              <a:avLst/>
            </a:prstGeom>
            <a:solidFill>
              <a:srgbClr val="0077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Light"/>
                <a:ea typeface="Roboto Light"/>
                <a:cs typeface="Roboto Light"/>
                <a:sym typeface="Roboto Light"/>
              </a:endParaRPr>
            </a:p>
          </p:txBody>
        </p:sp>
      </p:grpSp>
      <p:grpSp>
        <p:nvGrpSpPr>
          <p:cNvPr id="2532" name="Google Shape;2532;p165"/>
          <p:cNvGrpSpPr/>
          <p:nvPr/>
        </p:nvGrpSpPr>
        <p:grpSpPr>
          <a:xfrm>
            <a:off x="440125" y="3101440"/>
            <a:ext cx="776900" cy="486300"/>
            <a:chOff x="457200" y="1466425"/>
            <a:chExt cx="776900" cy="486300"/>
          </a:xfrm>
        </p:grpSpPr>
        <p:sp>
          <p:nvSpPr>
            <p:cNvPr id="2533" name="Google Shape;2533;p165"/>
            <p:cNvSpPr/>
            <p:nvPr/>
          </p:nvSpPr>
          <p:spPr>
            <a:xfrm>
              <a:off x="457200" y="1466425"/>
              <a:ext cx="695400" cy="486300"/>
            </a:xfrm>
            <a:prstGeom prst="roundRect">
              <a:avLst>
                <a:gd fmla="val 16667" name="adj"/>
              </a:avLst>
            </a:prstGeom>
            <a:solidFill>
              <a:srgbClr val="00C7C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82D49"/>
                  </a:solidFill>
                  <a:latin typeface="Roboto Light"/>
                  <a:ea typeface="Roboto Light"/>
                  <a:cs typeface="Roboto Light"/>
                  <a:sym typeface="Roboto Light"/>
                </a:rPr>
                <a:t>04</a:t>
              </a:r>
              <a:endParaRPr b="0" i="0" sz="3000" u="none" cap="none" strike="noStrike">
                <a:solidFill>
                  <a:srgbClr val="082D49"/>
                </a:solidFill>
                <a:latin typeface="Roboto Light"/>
                <a:ea typeface="Roboto Light"/>
                <a:cs typeface="Roboto Light"/>
                <a:sym typeface="Roboto Light"/>
              </a:endParaRPr>
            </a:p>
          </p:txBody>
        </p:sp>
        <p:sp>
          <p:nvSpPr>
            <p:cNvPr id="2534" name="Google Shape;2534;p165"/>
            <p:cNvSpPr/>
            <p:nvPr/>
          </p:nvSpPr>
          <p:spPr>
            <a:xfrm rot="5400000">
              <a:off x="973100" y="1624950"/>
              <a:ext cx="333375" cy="188625"/>
            </a:xfrm>
            <a:prstGeom prst="flowChartExtract">
              <a:avLst/>
            </a:prstGeom>
            <a:solidFill>
              <a:srgbClr val="00C7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Light"/>
                <a:ea typeface="Roboto Light"/>
                <a:cs typeface="Roboto Light"/>
                <a:sym typeface="Roboto Light"/>
              </a:endParaRPr>
            </a:p>
          </p:txBody>
        </p:sp>
      </p:grpSp>
      <p:grpSp>
        <p:nvGrpSpPr>
          <p:cNvPr id="2535" name="Google Shape;2535;p165"/>
          <p:cNvGrpSpPr/>
          <p:nvPr/>
        </p:nvGrpSpPr>
        <p:grpSpPr>
          <a:xfrm>
            <a:off x="440125" y="3756295"/>
            <a:ext cx="776900" cy="486300"/>
            <a:chOff x="457200" y="1466425"/>
            <a:chExt cx="776900" cy="486300"/>
          </a:xfrm>
        </p:grpSpPr>
        <p:sp>
          <p:nvSpPr>
            <p:cNvPr id="2536" name="Google Shape;2536;p165"/>
            <p:cNvSpPr/>
            <p:nvPr/>
          </p:nvSpPr>
          <p:spPr>
            <a:xfrm>
              <a:off x="457200" y="1466425"/>
              <a:ext cx="695400" cy="486300"/>
            </a:xfrm>
            <a:prstGeom prst="roundRect">
              <a:avLst>
                <a:gd fmla="val 16667" name="adj"/>
              </a:avLst>
            </a:prstGeom>
            <a:solidFill>
              <a:srgbClr val="2E5E7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Light"/>
                  <a:ea typeface="Roboto Light"/>
                  <a:cs typeface="Roboto Light"/>
                  <a:sym typeface="Roboto Light"/>
                </a:rPr>
                <a:t>05</a:t>
              </a:r>
              <a:endParaRPr b="0" i="0" sz="3000" u="none" cap="none" strike="noStrike">
                <a:solidFill>
                  <a:srgbClr val="FFFFFF"/>
                </a:solidFill>
                <a:latin typeface="Roboto Light"/>
                <a:ea typeface="Roboto Light"/>
                <a:cs typeface="Roboto Light"/>
                <a:sym typeface="Roboto Light"/>
              </a:endParaRPr>
            </a:p>
          </p:txBody>
        </p:sp>
        <p:sp>
          <p:nvSpPr>
            <p:cNvPr id="2537" name="Google Shape;2537;p165"/>
            <p:cNvSpPr/>
            <p:nvPr/>
          </p:nvSpPr>
          <p:spPr>
            <a:xfrm rot="5400000">
              <a:off x="973100" y="1624950"/>
              <a:ext cx="333375" cy="188625"/>
            </a:xfrm>
            <a:prstGeom prst="flowChartExtract">
              <a:avLst/>
            </a:prstGeom>
            <a:solidFill>
              <a:srgbClr val="2E5E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Light"/>
                <a:ea typeface="Roboto Light"/>
                <a:cs typeface="Roboto Light"/>
                <a:sym typeface="Roboto Light"/>
              </a:endParaRPr>
            </a:p>
          </p:txBody>
        </p:sp>
      </p:grpSp>
      <p:sp>
        <p:nvSpPr>
          <p:cNvPr id="2538" name="Google Shape;2538;p165"/>
          <p:cNvSpPr/>
          <p:nvPr/>
        </p:nvSpPr>
        <p:spPr>
          <a:xfrm>
            <a:off x="1335475" y="1136875"/>
            <a:ext cx="7116000" cy="486300"/>
          </a:xfrm>
          <a:prstGeom prst="roundRect">
            <a:avLst>
              <a:gd fmla="val 16667" name="adj"/>
            </a:avLst>
          </a:prstGeom>
          <a:solidFill>
            <a:srgbClr val="F2F2F2"/>
          </a:solidFill>
          <a:ln>
            <a:noFill/>
          </a:ln>
        </p:spPr>
        <p:txBody>
          <a:bodyPr anchorCtr="0" anchor="ctr" bIns="91425" lIns="137150"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Roboto"/>
                <a:ea typeface="Roboto"/>
                <a:cs typeface="Roboto"/>
                <a:sym typeface="Roboto"/>
              </a:rPr>
              <a:t>Text</a:t>
            </a:r>
            <a:endParaRPr b="0" i="0" sz="1400" u="none" cap="none" strike="noStrike">
              <a:solidFill>
                <a:srgbClr val="2E5E73"/>
              </a:solidFill>
              <a:latin typeface="Roboto"/>
              <a:ea typeface="Roboto"/>
              <a:cs typeface="Roboto"/>
              <a:sym typeface="Roboto"/>
            </a:endParaRPr>
          </a:p>
        </p:txBody>
      </p:sp>
      <p:sp>
        <p:nvSpPr>
          <p:cNvPr id="2539" name="Google Shape;2539;p165"/>
          <p:cNvSpPr/>
          <p:nvPr/>
        </p:nvSpPr>
        <p:spPr>
          <a:xfrm>
            <a:off x="1335475" y="1791731"/>
            <a:ext cx="7116000" cy="486300"/>
          </a:xfrm>
          <a:prstGeom prst="roundRect">
            <a:avLst>
              <a:gd fmla="val 16667" name="adj"/>
            </a:avLst>
          </a:prstGeom>
          <a:solidFill>
            <a:srgbClr val="F2F2F2"/>
          </a:solidFill>
          <a:ln>
            <a:noFill/>
          </a:ln>
        </p:spPr>
        <p:txBody>
          <a:bodyPr anchorCtr="0" anchor="ctr" bIns="91425" lIns="137150" spcFirstLastPara="1" rIns="91425" wrap="square" tIns="91425">
            <a:noAutofit/>
          </a:bodyPr>
          <a:lstStyle/>
          <a:p>
            <a:pPr indent="0" lvl="0" marL="0" marR="0" rtl="0" algn="l">
              <a:lnSpc>
                <a:spcPct val="100000"/>
              </a:lnSpc>
              <a:spcBef>
                <a:spcPts val="0"/>
              </a:spcBef>
              <a:spcAft>
                <a:spcPts val="0"/>
              </a:spcAft>
              <a:buClr>
                <a:srgbClr val="005E77"/>
              </a:buClr>
              <a:buSzPts val="1400"/>
              <a:buFont typeface="Arial"/>
              <a:buNone/>
            </a:pPr>
            <a:r>
              <a:rPr b="0" i="0" lang="en" sz="1400" u="none" cap="none" strike="noStrike">
                <a:solidFill>
                  <a:srgbClr val="2E5E73"/>
                </a:solidFill>
                <a:latin typeface="Roboto"/>
                <a:ea typeface="Roboto"/>
                <a:cs typeface="Roboto"/>
                <a:sym typeface="Roboto"/>
              </a:rPr>
              <a:t>Text</a:t>
            </a:r>
            <a:endParaRPr b="0" i="0" sz="1400" u="none" cap="none" strike="noStrike">
              <a:solidFill>
                <a:srgbClr val="2E5E73"/>
              </a:solidFill>
              <a:latin typeface="Roboto"/>
              <a:ea typeface="Roboto"/>
              <a:cs typeface="Roboto"/>
              <a:sym typeface="Roboto"/>
            </a:endParaRPr>
          </a:p>
        </p:txBody>
      </p:sp>
      <p:sp>
        <p:nvSpPr>
          <p:cNvPr id="2540" name="Google Shape;2540;p165"/>
          <p:cNvSpPr/>
          <p:nvPr/>
        </p:nvSpPr>
        <p:spPr>
          <a:xfrm>
            <a:off x="1335475" y="2446587"/>
            <a:ext cx="7116000" cy="486300"/>
          </a:xfrm>
          <a:prstGeom prst="roundRect">
            <a:avLst>
              <a:gd fmla="val 16667" name="adj"/>
            </a:avLst>
          </a:prstGeom>
          <a:solidFill>
            <a:srgbClr val="F2F2F2"/>
          </a:solidFill>
          <a:ln>
            <a:noFill/>
          </a:ln>
        </p:spPr>
        <p:txBody>
          <a:bodyPr anchorCtr="0" anchor="ctr" bIns="91425" lIns="137150" spcFirstLastPara="1" rIns="91425" wrap="square" tIns="91425">
            <a:noAutofit/>
          </a:bodyPr>
          <a:lstStyle/>
          <a:p>
            <a:pPr indent="0" lvl="0" marL="0" marR="0" rtl="0" algn="l">
              <a:lnSpc>
                <a:spcPct val="100000"/>
              </a:lnSpc>
              <a:spcBef>
                <a:spcPts val="0"/>
              </a:spcBef>
              <a:spcAft>
                <a:spcPts val="0"/>
              </a:spcAft>
              <a:buClr>
                <a:srgbClr val="005E77"/>
              </a:buClr>
              <a:buSzPts val="1400"/>
              <a:buFont typeface="Arial"/>
              <a:buNone/>
            </a:pPr>
            <a:r>
              <a:rPr b="0" i="0" lang="en" sz="1400" u="none" cap="none" strike="noStrike">
                <a:solidFill>
                  <a:srgbClr val="2E5E73"/>
                </a:solidFill>
                <a:latin typeface="Roboto"/>
                <a:ea typeface="Roboto"/>
                <a:cs typeface="Roboto"/>
                <a:sym typeface="Roboto"/>
              </a:rPr>
              <a:t>Text</a:t>
            </a:r>
            <a:endParaRPr b="0" i="0" sz="1400" u="none" cap="none" strike="noStrike">
              <a:solidFill>
                <a:srgbClr val="2E5E73"/>
              </a:solidFill>
              <a:latin typeface="Roboto"/>
              <a:ea typeface="Roboto"/>
              <a:cs typeface="Roboto"/>
              <a:sym typeface="Roboto"/>
            </a:endParaRPr>
          </a:p>
        </p:txBody>
      </p:sp>
      <p:sp>
        <p:nvSpPr>
          <p:cNvPr id="2541" name="Google Shape;2541;p165"/>
          <p:cNvSpPr/>
          <p:nvPr/>
        </p:nvSpPr>
        <p:spPr>
          <a:xfrm>
            <a:off x="1335475" y="3101443"/>
            <a:ext cx="7116000" cy="486300"/>
          </a:xfrm>
          <a:prstGeom prst="roundRect">
            <a:avLst>
              <a:gd fmla="val 16667" name="adj"/>
            </a:avLst>
          </a:prstGeom>
          <a:solidFill>
            <a:srgbClr val="F2F2F2"/>
          </a:solidFill>
          <a:ln>
            <a:noFill/>
          </a:ln>
        </p:spPr>
        <p:txBody>
          <a:bodyPr anchorCtr="0" anchor="ctr" bIns="91425" lIns="137150" spcFirstLastPara="1" rIns="91425" wrap="square" tIns="91425">
            <a:noAutofit/>
          </a:bodyPr>
          <a:lstStyle/>
          <a:p>
            <a:pPr indent="0" lvl="0" marL="0" marR="0" rtl="0" algn="l">
              <a:lnSpc>
                <a:spcPct val="100000"/>
              </a:lnSpc>
              <a:spcBef>
                <a:spcPts val="0"/>
              </a:spcBef>
              <a:spcAft>
                <a:spcPts val="0"/>
              </a:spcAft>
              <a:buClr>
                <a:srgbClr val="005E77"/>
              </a:buClr>
              <a:buSzPts val="1400"/>
              <a:buFont typeface="Arial"/>
              <a:buNone/>
            </a:pPr>
            <a:r>
              <a:rPr b="0" i="0" lang="en" sz="1400" u="none" cap="none" strike="noStrike">
                <a:solidFill>
                  <a:srgbClr val="2E5E73"/>
                </a:solidFill>
                <a:latin typeface="Roboto"/>
                <a:ea typeface="Roboto"/>
                <a:cs typeface="Roboto"/>
                <a:sym typeface="Roboto"/>
              </a:rPr>
              <a:t>Text</a:t>
            </a:r>
            <a:endParaRPr b="0" i="0" sz="1400" u="none" cap="none" strike="noStrike">
              <a:solidFill>
                <a:srgbClr val="2E5E73"/>
              </a:solidFill>
              <a:latin typeface="Roboto"/>
              <a:ea typeface="Roboto"/>
              <a:cs typeface="Roboto"/>
              <a:sym typeface="Roboto"/>
            </a:endParaRPr>
          </a:p>
        </p:txBody>
      </p:sp>
      <p:sp>
        <p:nvSpPr>
          <p:cNvPr id="2542" name="Google Shape;2542;p165"/>
          <p:cNvSpPr/>
          <p:nvPr/>
        </p:nvSpPr>
        <p:spPr>
          <a:xfrm>
            <a:off x="1335475" y="3756299"/>
            <a:ext cx="7116000" cy="486300"/>
          </a:xfrm>
          <a:prstGeom prst="roundRect">
            <a:avLst>
              <a:gd fmla="val 16667" name="adj"/>
            </a:avLst>
          </a:prstGeom>
          <a:solidFill>
            <a:srgbClr val="F2F2F2"/>
          </a:solidFill>
          <a:ln>
            <a:noFill/>
          </a:ln>
        </p:spPr>
        <p:txBody>
          <a:bodyPr anchorCtr="0" anchor="ctr" bIns="91425" lIns="137150" spcFirstLastPara="1" rIns="91425" wrap="square" tIns="91425">
            <a:noAutofit/>
          </a:bodyPr>
          <a:lstStyle/>
          <a:p>
            <a:pPr indent="0" lvl="0" marL="0" marR="0" rtl="0" algn="l">
              <a:lnSpc>
                <a:spcPct val="100000"/>
              </a:lnSpc>
              <a:spcBef>
                <a:spcPts val="0"/>
              </a:spcBef>
              <a:spcAft>
                <a:spcPts val="0"/>
              </a:spcAft>
              <a:buClr>
                <a:srgbClr val="005E77"/>
              </a:buClr>
              <a:buSzPts val="1400"/>
              <a:buFont typeface="Arial"/>
              <a:buNone/>
            </a:pPr>
            <a:r>
              <a:rPr b="0" i="0" lang="en" sz="1400" u="none" cap="none" strike="noStrike">
                <a:solidFill>
                  <a:srgbClr val="2E5E73"/>
                </a:solidFill>
                <a:latin typeface="Roboto"/>
                <a:ea typeface="Roboto"/>
                <a:cs typeface="Roboto"/>
                <a:sym typeface="Roboto"/>
              </a:rPr>
              <a:t>Text</a:t>
            </a:r>
            <a:endParaRPr b="0" i="0" sz="1400" u="none" cap="none" strike="noStrike">
              <a:solidFill>
                <a:srgbClr val="2E5E73"/>
              </a:solidFill>
              <a:latin typeface="Roboto"/>
              <a:ea typeface="Roboto"/>
              <a:cs typeface="Roboto"/>
              <a:sym typeface="Roboto"/>
            </a:endParaRPr>
          </a:p>
        </p:txBody>
      </p:sp>
      <p:sp>
        <p:nvSpPr>
          <p:cNvPr id="2543" name="Google Shape;2543;p165"/>
          <p:cNvSpPr txBox="1"/>
          <p:nvPr>
            <p:ph type="title"/>
          </p:nvPr>
        </p:nvSpPr>
        <p:spPr>
          <a:xfrm>
            <a:off x="50" y="127400"/>
            <a:ext cx="9144000" cy="393600"/>
          </a:xfrm>
          <a:prstGeom prst="rect">
            <a:avLst/>
          </a:prstGeom>
          <a:noFill/>
          <a:ln>
            <a:noFill/>
          </a:ln>
        </p:spPr>
        <p:txBody>
          <a:bodyPr anchorCtr="0" anchor="t" bIns="91425" lIns="365750"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44" name="Google Shape;2544;p165"/>
          <p:cNvSpPr txBox="1"/>
          <p:nvPr>
            <p:ph idx="2" type="title"/>
          </p:nvPr>
        </p:nvSpPr>
        <p:spPr>
          <a:xfrm>
            <a:off x="-6000" y="478650"/>
            <a:ext cx="9168600" cy="323100"/>
          </a:xfrm>
          <a:prstGeom prst="rect">
            <a:avLst/>
          </a:prstGeom>
          <a:noFill/>
          <a:ln>
            <a:noFill/>
          </a:ln>
        </p:spPr>
        <p:txBody>
          <a:bodyPr anchorCtr="0" anchor="t" bIns="91425" lIns="365750" spcFirstLastPara="1" rIns="91425" wrap="square" tIns="91425">
            <a:no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2 1 1 2 1">
  <p:cSld name="CUSTOM_11_1_1_2_1">
    <p:spTree>
      <p:nvGrpSpPr>
        <p:cNvPr id="2545" name="Shape 2545"/>
        <p:cNvGrpSpPr/>
        <p:nvPr/>
      </p:nvGrpSpPr>
      <p:grpSpPr>
        <a:xfrm>
          <a:off x="0" y="0"/>
          <a:ext cx="0" cy="0"/>
          <a:chOff x="0" y="0"/>
          <a:chExt cx="0" cy="0"/>
        </a:xfrm>
      </p:grpSpPr>
      <p:sp>
        <p:nvSpPr>
          <p:cNvPr id="2546" name="Google Shape;2546;p166"/>
          <p:cNvSpPr txBox="1"/>
          <p:nvPr>
            <p:ph type="title"/>
          </p:nvPr>
        </p:nvSpPr>
        <p:spPr>
          <a:xfrm>
            <a:off x="50" y="127400"/>
            <a:ext cx="9144000" cy="393600"/>
          </a:xfrm>
          <a:prstGeom prst="rect">
            <a:avLst/>
          </a:prstGeom>
          <a:noFill/>
          <a:ln>
            <a:noFill/>
          </a:ln>
        </p:spPr>
        <p:txBody>
          <a:bodyPr anchorCtr="0" anchor="t" bIns="91425" lIns="365750"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47" name="Google Shape;2547;p166"/>
          <p:cNvSpPr txBox="1"/>
          <p:nvPr>
            <p:ph idx="2" type="title"/>
          </p:nvPr>
        </p:nvSpPr>
        <p:spPr>
          <a:xfrm>
            <a:off x="-6000" y="478650"/>
            <a:ext cx="9168600" cy="323100"/>
          </a:xfrm>
          <a:prstGeom prst="rect">
            <a:avLst/>
          </a:prstGeom>
          <a:noFill/>
          <a:ln>
            <a:noFill/>
          </a:ln>
        </p:spPr>
        <p:txBody>
          <a:bodyPr anchorCtr="0" anchor="t" bIns="91425" lIns="365750" spcFirstLastPara="1" rIns="91425" wrap="square" tIns="91425">
            <a:no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48" name="Google Shape;2548;p16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
        <p:nvSpPr>
          <p:cNvPr id="2549" name="Google Shape;2549;p166"/>
          <p:cNvSpPr/>
          <p:nvPr/>
        </p:nvSpPr>
        <p:spPr>
          <a:xfrm>
            <a:off x="1352550" y="11368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50" name="Google Shape;2550;p166"/>
          <p:cNvGrpSpPr/>
          <p:nvPr/>
        </p:nvGrpSpPr>
        <p:grpSpPr>
          <a:xfrm>
            <a:off x="457200" y="1136863"/>
            <a:ext cx="776889" cy="621300"/>
            <a:chOff x="457200" y="1378813"/>
            <a:chExt cx="776889" cy="621300"/>
          </a:xfrm>
        </p:grpSpPr>
        <p:sp>
          <p:nvSpPr>
            <p:cNvPr id="2551" name="Google Shape;2551;p166"/>
            <p:cNvSpPr/>
            <p:nvPr/>
          </p:nvSpPr>
          <p:spPr>
            <a:xfrm>
              <a:off x="457200" y="1378813"/>
              <a:ext cx="695400" cy="6213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chemeClr val="dk2"/>
                  </a:solidFill>
                  <a:latin typeface="Roboto Light"/>
                  <a:ea typeface="Roboto Light"/>
                  <a:cs typeface="Roboto Light"/>
                  <a:sym typeface="Roboto Light"/>
                </a:rPr>
                <a:t>01</a:t>
              </a:r>
              <a:endParaRPr b="0" i="0" sz="3000" u="none" cap="none" strike="noStrike">
                <a:solidFill>
                  <a:schemeClr val="dk2"/>
                </a:solidFill>
                <a:latin typeface="Roboto Light"/>
                <a:ea typeface="Roboto Light"/>
                <a:cs typeface="Roboto Light"/>
                <a:sym typeface="Roboto Light"/>
              </a:endParaRPr>
            </a:p>
          </p:txBody>
        </p:sp>
        <p:sp>
          <p:nvSpPr>
            <p:cNvPr id="2552" name="Google Shape;2552;p166"/>
            <p:cNvSpPr/>
            <p:nvPr/>
          </p:nvSpPr>
          <p:spPr>
            <a:xfrm rot="5400000">
              <a:off x="969614" y="1607625"/>
              <a:ext cx="340325" cy="188625"/>
            </a:xfrm>
            <a:prstGeom prst="flowChartExtra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Roboto Light"/>
                <a:ea typeface="Roboto Light"/>
                <a:cs typeface="Roboto Light"/>
                <a:sym typeface="Roboto Light"/>
              </a:endParaRPr>
            </a:p>
          </p:txBody>
        </p:sp>
      </p:grpSp>
      <p:grpSp>
        <p:nvGrpSpPr>
          <p:cNvPr id="2553" name="Google Shape;2553;p166"/>
          <p:cNvGrpSpPr/>
          <p:nvPr/>
        </p:nvGrpSpPr>
        <p:grpSpPr>
          <a:xfrm>
            <a:off x="457200" y="1986775"/>
            <a:ext cx="776889" cy="621300"/>
            <a:chOff x="457200" y="1378813"/>
            <a:chExt cx="776889" cy="621300"/>
          </a:xfrm>
        </p:grpSpPr>
        <p:sp>
          <p:nvSpPr>
            <p:cNvPr id="2554" name="Google Shape;2554;p166"/>
            <p:cNvSpPr/>
            <p:nvPr/>
          </p:nvSpPr>
          <p:spPr>
            <a:xfrm>
              <a:off x="457200" y="1378813"/>
              <a:ext cx="695400" cy="6213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Light"/>
                  <a:ea typeface="Roboto Light"/>
                  <a:cs typeface="Roboto Light"/>
                  <a:sym typeface="Roboto Light"/>
                </a:rPr>
                <a:t>02</a:t>
              </a:r>
              <a:endParaRPr b="0" i="0" sz="3000" u="none" cap="none" strike="noStrike">
                <a:solidFill>
                  <a:srgbClr val="FFFFFF"/>
                </a:solidFill>
                <a:latin typeface="Roboto Light"/>
                <a:ea typeface="Roboto Light"/>
                <a:cs typeface="Roboto Light"/>
                <a:sym typeface="Roboto Light"/>
              </a:endParaRPr>
            </a:p>
          </p:txBody>
        </p:sp>
        <p:sp>
          <p:nvSpPr>
            <p:cNvPr id="2555" name="Google Shape;2555;p166"/>
            <p:cNvSpPr/>
            <p:nvPr/>
          </p:nvSpPr>
          <p:spPr>
            <a:xfrm rot="5400000">
              <a:off x="969614" y="1607625"/>
              <a:ext cx="340325" cy="188625"/>
            </a:xfrm>
            <a:prstGeom prst="flowChartExtra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Roboto Light"/>
                <a:ea typeface="Roboto Light"/>
                <a:cs typeface="Roboto Light"/>
                <a:sym typeface="Roboto Light"/>
              </a:endParaRPr>
            </a:p>
          </p:txBody>
        </p:sp>
      </p:grpSp>
      <p:grpSp>
        <p:nvGrpSpPr>
          <p:cNvPr id="2556" name="Google Shape;2556;p166"/>
          <p:cNvGrpSpPr/>
          <p:nvPr/>
        </p:nvGrpSpPr>
        <p:grpSpPr>
          <a:xfrm>
            <a:off x="457200" y="2831900"/>
            <a:ext cx="776889" cy="621300"/>
            <a:chOff x="457200" y="1378813"/>
            <a:chExt cx="776889" cy="621300"/>
          </a:xfrm>
        </p:grpSpPr>
        <p:sp>
          <p:nvSpPr>
            <p:cNvPr id="2557" name="Google Shape;2557;p16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Light"/>
                  <a:ea typeface="Roboto Light"/>
                  <a:cs typeface="Roboto Light"/>
                  <a:sym typeface="Roboto Light"/>
                </a:rPr>
                <a:t>03</a:t>
              </a:r>
              <a:endParaRPr b="0" i="0" sz="3000" u="none" cap="none" strike="noStrike">
                <a:solidFill>
                  <a:srgbClr val="FFFFFF"/>
                </a:solidFill>
                <a:latin typeface="Roboto Light"/>
                <a:ea typeface="Roboto Light"/>
                <a:cs typeface="Roboto Light"/>
                <a:sym typeface="Roboto Light"/>
              </a:endParaRPr>
            </a:p>
          </p:txBody>
        </p:sp>
        <p:sp>
          <p:nvSpPr>
            <p:cNvPr id="2558" name="Google Shape;2558;p16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Roboto Light"/>
                <a:ea typeface="Roboto Light"/>
                <a:cs typeface="Roboto Light"/>
                <a:sym typeface="Roboto Light"/>
              </a:endParaRPr>
            </a:p>
          </p:txBody>
        </p:sp>
      </p:grpSp>
      <p:sp>
        <p:nvSpPr>
          <p:cNvPr id="2559" name="Google Shape;2559;p166"/>
          <p:cNvSpPr/>
          <p:nvPr/>
        </p:nvSpPr>
        <p:spPr>
          <a:xfrm>
            <a:off x="1352550" y="198918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0" name="Google Shape;2560;p166"/>
          <p:cNvSpPr/>
          <p:nvPr/>
        </p:nvSpPr>
        <p:spPr>
          <a:xfrm>
            <a:off x="1352550" y="28319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1" name="Google Shape;2561;p166"/>
          <p:cNvSpPr txBox="1"/>
          <p:nvPr/>
        </p:nvSpPr>
        <p:spPr>
          <a:xfrm>
            <a:off x="-12300" y="1179258"/>
            <a:ext cx="9168600" cy="606900"/>
          </a:xfrm>
          <a:prstGeom prst="rect">
            <a:avLst/>
          </a:prstGeom>
          <a:noFill/>
          <a:ln>
            <a:noFill/>
          </a:ln>
        </p:spPr>
        <p:txBody>
          <a:bodyPr anchorCtr="0" anchor="ctr" bIns="0" lIns="1554475" spcFirstLastPara="1" rIns="457200" wrap="square" tIns="0">
            <a:noAutofit/>
          </a:bodyPr>
          <a:lstStyle/>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Roboto"/>
              <a:ea typeface="Roboto"/>
              <a:cs typeface="Roboto"/>
              <a:sym typeface="Roboto"/>
            </a:endParaRPr>
          </a:p>
        </p:txBody>
      </p:sp>
      <p:sp>
        <p:nvSpPr>
          <p:cNvPr id="2562" name="Google Shape;2562;p166"/>
          <p:cNvSpPr txBox="1"/>
          <p:nvPr/>
        </p:nvSpPr>
        <p:spPr>
          <a:xfrm>
            <a:off x="-12300" y="1991588"/>
            <a:ext cx="9168600" cy="606900"/>
          </a:xfrm>
          <a:prstGeom prst="rect">
            <a:avLst/>
          </a:prstGeom>
          <a:noFill/>
          <a:ln>
            <a:noFill/>
          </a:ln>
        </p:spPr>
        <p:txBody>
          <a:bodyPr anchorCtr="0" anchor="ctr" bIns="0" lIns="1554475" spcFirstLastPara="1" rIns="457200" wrap="square" tIns="0">
            <a:noAutofit/>
          </a:bodyPr>
          <a:lstStyle/>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Roboto"/>
              <a:ea typeface="Roboto"/>
              <a:cs typeface="Roboto"/>
              <a:sym typeface="Roboto"/>
            </a:endParaRPr>
          </a:p>
        </p:txBody>
      </p:sp>
      <p:sp>
        <p:nvSpPr>
          <p:cNvPr id="2563" name="Google Shape;2563;p166"/>
          <p:cNvSpPr txBox="1"/>
          <p:nvPr/>
        </p:nvSpPr>
        <p:spPr>
          <a:xfrm>
            <a:off x="0" y="2834313"/>
            <a:ext cx="9168600" cy="606900"/>
          </a:xfrm>
          <a:prstGeom prst="rect">
            <a:avLst/>
          </a:prstGeom>
          <a:noFill/>
          <a:ln>
            <a:noFill/>
          </a:ln>
        </p:spPr>
        <p:txBody>
          <a:bodyPr anchorCtr="0" anchor="ctr" bIns="0" lIns="1554475" spcFirstLastPara="1" rIns="457200" wrap="square" tIns="0">
            <a:noAutofit/>
          </a:bodyPr>
          <a:lstStyle/>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Roboto"/>
              <a:ea typeface="Roboto"/>
              <a:cs typeface="Roboto"/>
              <a:sym typeface="Roboto"/>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2 1 1 1">
  <p:cSld name="CUSTOM_11_1_1_1">
    <p:spTree>
      <p:nvGrpSpPr>
        <p:cNvPr id="2564" name="Shape 2564"/>
        <p:cNvGrpSpPr/>
        <p:nvPr/>
      </p:nvGrpSpPr>
      <p:grpSpPr>
        <a:xfrm>
          <a:off x="0" y="0"/>
          <a:ext cx="0" cy="0"/>
          <a:chOff x="0" y="0"/>
          <a:chExt cx="0" cy="0"/>
        </a:xfrm>
      </p:grpSpPr>
      <p:cxnSp>
        <p:nvCxnSpPr>
          <p:cNvPr id="2565" name="Google Shape;2565;p167"/>
          <p:cNvCxnSpPr/>
          <p:nvPr/>
        </p:nvCxnSpPr>
        <p:spPr>
          <a:xfrm>
            <a:off x="30950" y="1978775"/>
            <a:ext cx="1014300" cy="0"/>
          </a:xfrm>
          <a:prstGeom prst="straightConnector1">
            <a:avLst/>
          </a:prstGeom>
          <a:noFill/>
          <a:ln cap="flat" cmpd="sng" w="19050">
            <a:solidFill>
              <a:schemeClr val="accent6"/>
            </a:solidFill>
            <a:prstDash val="solid"/>
            <a:round/>
            <a:headEnd len="sm" w="sm" type="none"/>
            <a:tailEnd len="med" w="med" type="oval"/>
          </a:ln>
        </p:spPr>
      </p:cxnSp>
      <p:cxnSp>
        <p:nvCxnSpPr>
          <p:cNvPr id="2566" name="Google Shape;2566;p167"/>
          <p:cNvCxnSpPr/>
          <p:nvPr/>
        </p:nvCxnSpPr>
        <p:spPr>
          <a:xfrm>
            <a:off x="-54375" y="1299550"/>
            <a:ext cx="1099500" cy="0"/>
          </a:xfrm>
          <a:prstGeom prst="straightConnector1">
            <a:avLst/>
          </a:prstGeom>
          <a:noFill/>
          <a:ln cap="flat" cmpd="sng" w="19050">
            <a:solidFill>
              <a:schemeClr val="accent6"/>
            </a:solidFill>
            <a:prstDash val="solid"/>
            <a:round/>
            <a:headEnd len="sm" w="sm" type="none"/>
            <a:tailEnd len="med" w="med" type="oval"/>
          </a:ln>
        </p:spPr>
      </p:cxnSp>
      <p:cxnSp>
        <p:nvCxnSpPr>
          <p:cNvPr id="2567" name="Google Shape;2567;p167"/>
          <p:cNvCxnSpPr/>
          <p:nvPr/>
        </p:nvCxnSpPr>
        <p:spPr>
          <a:xfrm>
            <a:off x="-32625" y="1979550"/>
            <a:ext cx="1077900" cy="0"/>
          </a:xfrm>
          <a:prstGeom prst="straightConnector1">
            <a:avLst/>
          </a:prstGeom>
          <a:noFill/>
          <a:ln cap="flat" cmpd="sng" w="19050">
            <a:solidFill>
              <a:schemeClr val="accent6"/>
            </a:solidFill>
            <a:prstDash val="solid"/>
            <a:round/>
            <a:headEnd len="sm" w="sm" type="none"/>
            <a:tailEnd len="med" w="med" type="oval"/>
          </a:ln>
        </p:spPr>
      </p:cxnSp>
      <p:cxnSp>
        <p:nvCxnSpPr>
          <p:cNvPr id="2568" name="Google Shape;2568;p167"/>
          <p:cNvCxnSpPr/>
          <p:nvPr/>
        </p:nvCxnSpPr>
        <p:spPr>
          <a:xfrm>
            <a:off x="-21750" y="2617525"/>
            <a:ext cx="1067100" cy="0"/>
          </a:xfrm>
          <a:prstGeom prst="straightConnector1">
            <a:avLst/>
          </a:prstGeom>
          <a:noFill/>
          <a:ln cap="flat" cmpd="sng" w="19050">
            <a:solidFill>
              <a:schemeClr val="accent6"/>
            </a:solidFill>
            <a:prstDash val="solid"/>
            <a:round/>
            <a:headEnd len="sm" w="sm" type="none"/>
            <a:tailEnd len="med" w="med" type="oval"/>
          </a:ln>
        </p:spPr>
      </p:cxnSp>
      <p:cxnSp>
        <p:nvCxnSpPr>
          <p:cNvPr id="2569" name="Google Shape;2569;p167"/>
          <p:cNvCxnSpPr/>
          <p:nvPr/>
        </p:nvCxnSpPr>
        <p:spPr>
          <a:xfrm>
            <a:off x="-54375" y="3256375"/>
            <a:ext cx="1099500" cy="0"/>
          </a:xfrm>
          <a:prstGeom prst="straightConnector1">
            <a:avLst/>
          </a:prstGeom>
          <a:noFill/>
          <a:ln cap="flat" cmpd="sng" w="19050">
            <a:solidFill>
              <a:schemeClr val="accent6"/>
            </a:solidFill>
            <a:prstDash val="solid"/>
            <a:round/>
            <a:headEnd len="sm" w="sm" type="none"/>
            <a:tailEnd len="med" w="med" type="oval"/>
          </a:ln>
        </p:spPr>
      </p:cxnSp>
      <p:sp>
        <p:nvSpPr>
          <p:cNvPr id="2570" name="Google Shape;2570;p167"/>
          <p:cNvSpPr/>
          <p:nvPr/>
        </p:nvSpPr>
        <p:spPr>
          <a:xfrm>
            <a:off x="953325" y="1778663"/>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1" name="Google Shape;2571;p167"/>
          <p:cNvSpPr/>
          <p:nvPr/>
        </p:nvSpPr>
        <p:spPr>
          <a:xfrm>
            <a:off x="953325" y="2421088"/>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2" name="Google Shape;2572;p167"/>
          <p:cNvSpPr/>
          <p:nvPr/>
        </p:nvSpPr>
        <p:spPr>
          <a:xfrm>
            <a:off x="953325" y="3063525"/>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3" name="Google Shape;2573;p167"/>
          <p:cNvSpPr/>
          <p:nvPr/>
        </p:nvSpPr>
        <p:spPr>
          <a:xfrm>
            <a:off x="953325" y="1109550"/>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4" name="Google Shape;2574;p167"/>
          <p:cNvSpPr/>
          <p:nvPr/>
        </p:nvSpPr>
        <p:spPr>
          <a:xfrm>
            <a:off x="870800" y="3094822"/>
            <a:ext cx="323100" cy="323100"/>
          </a:xfrm>
          <a:prstGeom prst="ellipse">
            <a:avLst/>
          </a:prstGeom>
          <a:solidFill>
            <a:schemeClr val="lt2"/>
          </a:solid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82D49"/>
              </a:solidFill>
              <a:latin typeface="Arial"/>
              <a:ea typeface="Arial"/>
              <a:cs typeface="Arial"/>
              <a:sym typeface="Arial"/>
            </a:endParaRPr>
          </a:p>
        </p:txBody>
      </p:sp>
      <p:sp>
        <p:nvSpPr>
          <p:cNvPr id="2575" name="Google Shape;2575;p167"/>
          <p:cNvSpPr txBox="1"/>
          <p:nvPr>
            <p:ph idx="1" type="subTitle"/>
          </p:nvPr>
        </p:nvSpPr>
        <p:spPr>
          <a:xfrm>
            <a:off x="1193900" y="1129175"/>
            <a:ext cx="69525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576" name="Google Shape;2576;p167"/>
          <p:cNvSpPr txBox="1"/>
          <p:nvPr>
            <p:ph idx="2" type="subTitle"/>
          </p:nvPr>
        </p:nvSpPr>
        <p:spPr>
          <a:xfrm>
            <a:off x="1193900" y="1771642"/>
            <a:ext cx="72765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577" name="Google Shape;2577;p167"/>
          <p:cNvSpPr txBox="1"/>
          <p:nvPr>
            <p:ph idx="3" type="subTitle"/>
          </p:nvPr>
        </p:nvSpPr>
        <p:spPr>
          <a:xfrm>
            <a:off x="1193900" y="2417433"/>
            <a:ext cx="72765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578" name="Google Shape;2578;p167"/>
          <p:cNvSpPr txBox="1"/>
          <p:nvPr>
            <p:ph idx="4" type="subTitle"/>
          </p:nvPr>
        </p:nvSpPr>
        <p:spPr>
          <a:xfrm>
            <a:off x="1193900" y="3063225"/>
            <a:ext cx="72765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579" name="Google Shape;2579;p16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
        <p:nvSpPr>
          <p:cNvPr id="2580" name="Google Shape;2580;p167"/>
          <p:cNvSpPr/>
          <p:nvPr/>
        </p:nvSpPr>
        <p:spPr>
          <a:xfrm>
            <a:off x="870800" y="2459660"/>
            <a:ext cx="323100" cy="323100"/>
          </a:xfrm>
          <a:prstGeom prst="ellipse">
            <a:avLst/>
          </a:prstGeom>
          <a:solidFill>
            <a:schemeClr val="lt2"/>
          </a:solid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82D49"/>
              </a:solidFill>
              <a:latin typeface="Arial"/>
              <a:ea typeface="Arial"/>
              <a:cs typeface="Arial"/>
              <a:sym typeface="Arial"/>
            </a:endParaRPr>
          </a:p>
        </p:txBody>
      </p:sp>
      <p:sp>
        <p:nvSpPr>
          <p:cNvPr id="2581" name="Google Shape;2581;p167"/>
          <p:cNvSpPr/>
          <p:nvPr/>
        </p:nvSpPr>
        <p:spPr>
          <a:xfrm>
            <a:off x="870800" y="1817547"/>
            <a:ext cx="323100" cy="323100"/>
          </a:xfrm>
          <a:prstGeom prst="ellipse">
            <a:avLst/>
          </a:prstGeom>
          <a:solidFill>
            <a:schemeClr val="lt2"/>
          </a:solid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82D49"/>
              </a:solidFill>
              <a:latin typeface="Arial"/>
              <a:ea typeface="Arial"/>
              <a:cs typeface="Arial"/>
              <a:sym typeface="Arial"/>
            </a:endParaRPr>
          </a:p>
        </p:txBody>
      </p:sp>
      <p:sp>
        <p:nvSpPr>
          <p:cNvPr id="2582" name="Google Shape;2582;p167"/>
          <p:cNvSpPr/>
          <p:nvPr/>
        </p:nvSpPr>
        <p:spPr>
          <a:xfrm>
            <a:off x="870800" y="1148097"/>
            <a:ext cx="323100" cy="323100"/>
          </a:xfrm>
          <a:prstGeom prst="ellipse">
            <a:avLst/>
          </a:prstGeom>
          <a:solidFill>
            <a:schemeClr val="lt2"/>
          </a:solid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82D49"/>
              </a:solidFill>
              <a:latin typeface="Arial"/>
              <a:ea typeface="Arial"/>
              <a:cs typeface="Arial"/>
              <a:sym typeface="Arial"/>
            </a:endParaRPr>
          </a:p>
        </p:txBody>
      </p:sp>
      <p:sp>
        <p:nvSpPr>
          <p:cNvPr id="2583" name="Google Shape;2583;p167"/>
          <p:cNvSpPr txBox="1"/>
          <p:nvPr>
            <p:ph type="title"/>
          </p:nvPr>
        </p:nvSpPr>
        <p:spPr>
          <a:xfrm>
            <a:off x="50" y="127400"/>
            <a:ext cx="9144000" cy="393600"/>
          </a:xfrm>
          <a:prstGeom prst="rect">
            <a:avLst/>
          </a:prstGeom>
          <a:noFill/>
          <a:ln>
            <a:noFill/>
          </a:ln>
        </p:spPr>
        <p:txBody>
          <a:bodyPr anchorCtr="0" anchor="t" bIns="91425" lIns="365750"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84" name="Google Shape;2584;p167"/>
          <p:cNvSpPr txBox="1"/>
          <p:nvPr>
            <p:ph idx="5" type="title"/>
          </p:nvPr>
        </p:nvSpPr>
        <p:spPr>
          <a:xfrm>
            <a:off x="-6000" y="478650"/>
            <a:ext cx="9168600" cy="323100"/>
          </a:xfrm>
          <a:prstGeom prst="rect">
            <a:avLst/>
          </a:prstGeom>
          <a:noFill/>
          <a:ln>
            <a:noFill/>
          </a:ln>
        </p:spPr>
        <p:txBody>
          <a:bodyPr anchorCtr="0" anchor="t" bIns="91425" lIns="365750" spcFirstLastPara="1" rIns="91425" wrap="square" tIns="91425">
            <a:no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3">
  <p:cSld name="CUSTOM_12">
    <p:spTree>
      <p:nvGrpSpPr>
        <p:cNvPr id="2585" name="Shape 2585"/>
        <p:cNvGrpSpPr/>
        <p:nvPr/>
      </p:nvGrpSpPr>
      <p:grpSpPr>
        <a:xfrm>
          <a:off x="0" y="0"/>
          <a:ext cx="0" cy="0"/>
          <a:chOff x="0" y="0"/>
          <a:chExt cx="0" cy="0"/>
        </a:xfrm>
      </p:grpSpPr>
      <p:sp>
        <p:nvSpPr>
          <p:cNvPr id="2586" name="Google Shape;2586;p168"/>
          <p:cNvSpPr txBox="1"/>
          <p:nvPr/>
        </p:nvSpPr>
        <p:spPr>
          <a:xfrm>
            <a:off x="705516" y="1475925"/>
            <a:ext cx="10266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1" i="0" lang="en" sz="4000" u="none" cap="none" strike="noStrike">
                <a:solidFill>
                  <a:srgbClr val="2E5E73"/>
                </a:solidFill>
                <a:latin typeface="Roboto"/>
                <a:ea typeface="Roboto"/>
                <a:cs typeface="Roboto"/>
                <a:sym typeface="Roboto"/>
              </a:rPr>
              <a:t>01.</a:t>
            </a:r>
            <a:endParaRPr b="1" i="0" sz="4000" u="none" cap="none" strike="noStrike">
              <a:solidFill>
                <a:srgbClr val="2E5E73"/>
              </a:solidFill>
              <a:latin typeface="Roboto"/>
              <a:ea typeface="Roboto"/>
              <a:cs typeface="Roboto"/>
              <a:sym typeface="Roboto"/>
            </a:endParaRPr>
          </a:p>
        </p:txBody>
      </p:sp>
      <p:sp>
        <p:nvSpPr>
          <p:cNvPr id="2587" name="Google Shape;2587;p168"/>
          <p:cNvSpPr txBox="1"/>
          <p:nvPr/>
        </p:nvSpPr>
        <p:spPr>
          <a:xfrm>
            <a:off x="3780364" y="1475925"/>
            <a:ext cx="10266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1" i="0" lang="en" sz="4000" u="none" cap="none" strike="noStrike">
                <a:solidFill>
                  <a:srgbClr val="2E5E73"/>
                </a:solidFill>
                <a:latin typeface="Roboto"/>
                <a:ea typeface="Roboto"/>
                <a:cs typeface="Roboto"/>
                <a:sym typeface="Roboto"/>
              </a:rPr>
              <a:t>02.</a:t>
            </a:r>
            <a:endParaRPr b="1" i="0" sz="4000" u="none" cap="none" strike="noStrike">
              <a:solidFill>
                <a:srgbClr val="2E5E73"/>
              </a:solidFill>
              <a:latin typeface="Roboto"/>
              <a:ea typeface="Roboto"/>
              <a:cs typeface="Roboto"/>
              <a:sym typeface="Roboto"/>
            </a:endParaRPr>
          </a:p>
        </p:txBody>
      </p:sp>
      <p:sp>
        <p:nvSpPr>
          <p:cNvPr id="2588" name="Google Shape;2588;p168"/>
          <p:cNvSpPr txBox="1"/>
          <p:nvPr/>
        </p:nvSpPr>
        <p:spPr>
          <a:xfrm>
            <a:off x="6846058" y="1475925"/>
            <a:ext cx="10266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1" i="0" lang="en" sz="4000" u="none" cap="none" strike="noStrike">
                <a:solidFill>
                  <a:srgbClr val="2E5E73"/>
                </a:solidFill>
                <a:latin typeface="Roboto"/>
                <a:ea typeface="Roboto"/>
                <a:cs typeface="Roboto"/>
                <a:sym typeface="Roboto"/>
              </a:rPr>
              <a:t>03.</a:t>
            </a:r>
            <a:endParaRPr b="1" i="0" sz="4000" u="none" cap="none" strike="noStrike">
              <a:solidFill>
                <a:srgbClr val="2E5E73"/>
              </a:solidFill>
              <a:latin typeface="Roboto"/>
              <a:ea typeface="Roboto"/>
              <a:cs typeface="Roboto"/>
              <a:sym typeface="Roboto"/>
            </a:endParaRPr>
          </a:p>
        </p:txBody>
      </p:sp>
      <p:cxnSp>
        <p:nvCxnSpPr>
          <p:cNvPr id="2589" name="Google Shape;2589;p168"/>
          <p:cNvCxnSpPr/>
          <p:nvPr/>
        </p:nvCxnSpPr>
        <p:spPr>
          <a:xfrm>
            <a:off x="820566" y="2314925"/>
            <a:ext cx="1809900" cy="0"/>
          </a:xfrm>
          <a:prstGeom prst="straightConnector1">
            <a:avLst/>
          </a:prstGeom>
          <a:noFill/>
          <a:ln cap="flat" cmpd="sng" w="19050">
            <a:solidFill>
              <a:srgbClr val="2E5E73"/>
            </a:solidFill>
            <a:prstDash val="solid"/>
            <a:round/>
            <a:headEnd len="sm" w="sm" type="none"/>
            <a:tailEnd len="sm" w="sm" type="none"/>
          </a:ln>
        </p:spPr>
      </p:cxnSp>
      <p:cxnSp>
        <p:nvCxnSpPr>
          <p:cNvPr id="2590" name="Google Shape;2590;p168"/>
          <p:cNvCxnSpPr/>
          <p:nvPr/>
        </p:nvCxnSpPr>
        <p:spPr>
          <a:xfrm>
            <a:off x="3894916" y="2314925"/>
            <a:ext cx="1809900" cy="0"/>
          </a:xfrm>
          <a:prstGeom prst="straightConnector1">
            <a:avLst/>
          </a:prstGeom>
          <a:noFill/>
          <a:ln cap="flat" cmpd="sng" w="19050">
            <a:solidFill>
              <a:srgbClr val="2E5E73"/>
            </a:solidFill>
            <a:prstDash val="solid"/>
            <a:round/>
            <a:headEnd len="sm" w="sm" type="none"/>
            <a:tailEnd len="sm" w="sm" type="none"/>
          </a:ln>
        </p:spPr>
      </p:cxnSp>
      <p:cxnSp>
        <p:nvCxnSpPr>
          <p:cNvPr id="2591" name="Google Shape;2591;p168"/>
          <p:cNvCxnSpPr/>
          <p:nvPr/>
        </p:nvCxnSpPr>
        <p:spPr>
          <a:xfrm>
            <a:off x="6954158" y="2314925"/>
            <a:ext cx="1809900" cy="0"/>
          </a:xfrm>
          <a:prstGeom prst="straightConnector1">
            <a:avLst/>
          </a:prstGeom>
          <a:noFill/>
          <a:ln cap="flat" cmpd="sng" w="19050">
            <a:solidFill>
              <a:srgbClr val="2E5E73"/>
            </a:solidFill>
            <a:prstDash val="solid"/>
            <a:round/>
            <a:headEnd len="sm" w="sm" type="none"/>
            <a:tailEnd len="sm" w="sm" type="none"/>
          </a:ln>
        </p:spPr>
      </p:cxnSp>
      <p:sp>
        <p:nvSpPr>
          <p:cNvPr id="2592" name="Google Shape;2592;p168"/>
          <p:cNvSpPr txBox="1"/>
          <p:nvPr>
            <p:ph idx="1" type="subTitle"/>
          </p:nvPr>
        </p:nvSpPr>
        <p:spPr>
          <a:xfrm>
            <a:off x="705500" y="3044000"/>
            <a:ext cx="1924500" cy="15828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593" name="Google Shape;2593;p168"/>
          <p:cNvSpPr txBox="1"/>
          <p:nvPr>
            <p:ph idx="2" type="subTitle"/>
          </p:nvPr>
        </p:nvSpPr>
        <p:spPr>
          <a:xfrm>
            <a:off x="3780350" y="3044000"/>
            <a:ext cx="1924500" cy="15828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594" name="Google Shape;2594;p168"/>
          <p:cNvSpPr txBox="1"/>
          <p:nvPr>
            <p:ph idx="3" type="subTitle"/>
          </p:nvPr>
        </p:nvSpPr>
        <p:spPr>
          <a:xfrm>
            <a:off x="6855175" y="3044000"/>
            <a:ext cx="1906200" cy="15828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595" name="Google Shape;2595;p168"/>
          <p:cNvSpPr txBox="1"/>
          <p:nvPr>
            <p:ph type="title"/>
          </p:nvPr>
        </p:nvSpPr>
        <p:spPr>
          <a:xfrm>
            <a:off x="705500" y="2498225"/>
            <a:ext cx="1906200" cy="54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2596" name="Google Shape;2596;p168"/>
          <p:cNvSpPr txBox="1"/>
          <p:nvPr>
            <p:ph idx="4" type="title"/>
          </p:nvPr>
        </p:nvSpPr>
        <p:spPr>
          <a:xfrm>
            <a:off x="3780342" y="2498225"/>
            <a:ext cx="1906200" cy="54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2597" name="Google Shape;2597;p168"/>
          <p:cNvSpPr txBox="1"/>
          <p:nvPr>
            <p:ph idx="5" type="title"/>
          </p:nvPr>
        </p:nvSpPr>
        <p:spPr>
          <a:xfrm>
            <a:off x="6855172" y="2498225"/>
            <a:ext cx="1906200" cy="54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2598" name="Google Shape;2598;p16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
        <p:nvSpPr>
          <p:cNvPr id="2599" name="Google Shape;2599;p168"/>
          <p:cNvSpPr txBox="1"/>
          <p:nvPr>
            <p:ph idx="6" type="title"/>
          </p:nvPr>
        </p:nvSpPr>
        <p:spPr>
          <a:xfrm>
            <a:off x="50" y="127400"/>
            <a:ext cx="9144000" cy="393600"/>
          </a:xfrm>
          <a:prstGeom prst="rect">
            <a:avLst/>
          </a:prstGeom>
          <a:noFill/>
          <a:ln>
            <a:noFill/>
          </a:ln>
        </p:spPr>
        <p:txBody>
          <a:bodyPr anchorCtr="0" anchor="t" bIns="91425" lIns="365750"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00" name="Google Shape;2600;p168"/>
          <p:cNvSpPr txBox="1"/>
          <p:nvPr>
            <p:ph idx="7" type="title"/>
          </p:nvPr>
        </p:nvSpPr>
        <p:spPr>
          <a:xfrm>
            <a:off x="-6000" y="478650"/>
            <a:ext cx="9168600" cy="323100"/>
          </a:xfrm>
          <a:prstGeom prst="rect">
            <a:avLst/>
          </a:prstGeom>
          <a:noFill/>
          <a:ln>
            <a:noFill/>
          </a:ln>
        </p:spPr>
        <p:txBody>
          <a:bodyPr anchorCtr="0" anchor="t" bIns="91425" lIns="365750" spcFirstLastPara="1" rIns="91425" wrap="square" tIns="91425">
            <a:no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4">
  <p:cSld name="CUSTOM_13">
    <p:spTree>
      <p:nvGrpSpPr>
        <p:cNvPr id="2601" name="Shape 2601"/>
        <p:cNvGrpSpPr/>
        <p:nvPr/>
      </p:nvGrpSpPr>
      <p:grpSpPr>
        <a:xfrm>
          <a:off x="0" y="0"/>
          <a:ext cx="0" cy="0"/>
          <a:chOff x="0" y="0"/>
          <a:chExt cx="0" cy="0"/>
        </a:xfrm>
      </p:grpSpPr>
      <p:sp>
        <p:nvSpPr>
          <p:cNvPr id="2602" name="Google Shape;2602;p169"/>
          <p:cNvSpPr/>
          <p:nvPr/>
        </p:nvSpPr>
        <p:spPr>
          <a:xfrm>
            <a:off x="834750" y="1661900"/>
            <a:ext cx="770100" cy="770100"/>
          </a:xfrm>
          <a:prstGeom prst="ellipse">
            <a:avLst/>
          </a:prstGeom>
          <a:solidFill>
            <a:srgbClr val="2E5E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3" name="Google Shape;2603;p169"/>
          <p:cNvSpPr/>
          <p:nvPr/>
        </p:nvSpPr>
        <p:spPr>
          <a:xfrm>
            <a:off x="3719135" y="1661900"/>
            <a:ext cx="770100" cy="770100"/>
          </a:xfrm>
          <a:prstGeom prst="ellipse">
            <a:avLst/>
          </a:prstGeom>
          <a:solidFill>
            <a:srgbClr val="2E5E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4" name="Google Shape;2604;p169"/>
          <p:cNvSpPr/>
          <p:nvPr/>
        </p:nvSpPr>
        <p:spPr>
          <a:xfrm>
            <a:off x="6614025" y="1661900"/>
            <a:ext cx="770100" cy="770100"/>
          </a:xfrm>
          <a:prstGeom prst="ellipse">
            <a:avLst/>
          </a:prstGeom>
          <a:solidFill>
            <a:srgbClr val="2E5E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5" name="Google Shape;2605;p169"/>
          <p:cNvSpPr txBox="1"/>
          <p:nvPr/>
        </p:nvSpPr>
        <p:spPr>
          <a:xfrm>
            <a:off x="834750" y="1740300"/>
            <a:ext cx="7701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a:ea typeface="Roboto"/>
                <a:cs typeface="Roboto"/>
                <a:sym typeface="Roboto"/>
              </a:rPr>
              <a:t>01</a:t>
            </a:r>
            <a:endParaRPr b="0" i="0" sz="3000" u="none" cap="none" strike="noStrike">
              <a:solidFill>
                <a:srgbClr val="FFFFFF"/>
              </a:solidFill>
              <a:latin typeface="Roboto"/>
              <a:ea typeface="Roboto"/>
              <a:cs typeface="Roboto"/>
              <a:sym typeface="Roboto"/>
            </a:endParaRPr>
          </a:p>
        </p:txBody>
      </p:sp>
      <p:sp>
        <p:nvSpPr>
          <p:cNvPr id="2606" name="Google Shape;2606;p169"/>
          <p:cNvSpPr txBox="1"/>
          <p:nvPr/>
        </p:nvSpPr>
        <p:spPr>
          <a:xfrm>
            <a:off x="3719250" y="1740300"/>
            <a:ext cx="7701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a:ea typeface="Roboto"/>
                <a:cs typeface="Roboto"/>
                <a:sym typeface="Roboto"/>
              </a:rPr>
              <a:t>02</a:t>
            </a:r>
            <a:endParaRPr b="0" i="0" sz="3000" u="none" cap="none" strike="noStrike">
              <a:solidFill>
                <a:srgbClr val="FFFFFF"/>
              </a:solidFill>
              <a:latin typeface="Roboto"/>
              <a:ea typeface="Roboto"/>
              <a:cs typeface="Roboto"/>
              <a:sym typeface="Roboto"/>
            </a:endParaRPr>
          </a:p>
        </p:txBody>
      </p:sp>
      <p:sp>
        <p:nvSpPr>
          <p:cNvPr id="2607" name="Google Shape;2607;p169"/>
          <p:cNvSpPr txBox="1"/>
          <p:nvPr/>
        </p:nvSpPr>
        <p:spPr>
          <a:xfrm>
            <a:off x="6614025" y="1740300"/>
            <a:ext cx="7701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a:ea typeface="Roboto"/>
                <a:cs typeface="Roboto"/>
                <a:sym typeface="Roboto"/>
              </a:rPr>
              <a:t>03</a:t>
            </a:r>
            <a:endParaRPr b="0" i="0" sz="3000" u="none" cap="none" strike="noStrike">
              <a:solidFill>
                <a:srgbClr val="FFFFFF"/>
              </a:solidFill>
              <a:latin typeface="Roboto"/>
              <a:ea typeface="Roboto"/>
              <a:cs typeface="Roboto"/>
              <a:sym typeface="Roboto"/>
            </a:endParaRPr>
          </a:p>
        </p:txBody>
      </p:sp>
      <p:sp>
        <p:nvSpPr>
          <p:cNvPr id="2608" name="Google Shape;2608;p169"/>
          <p:cNvSpPr txBox="1"/>
          <p:nvPr>
            <p:ph idx="1" type="subTitle"/>
          </p:nvPr>
        </p:nvSpPr>
        <p:spPr>
          <a:xfrm>
            <a:off x="896450" y="2967800"/>
            <a:ext cx="1924500" cy="15828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Font typeface="Roboto"/>
              <a:buNone/>
              <a:defRPr sz="1400">
                <a:latin typeface="Roboto"/>
                <a:ea typeface="Roboto"/>
                <a:cs typeface="Roboto"/>
                <a:sym typeface="Roboto"/>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609" name="Google Shape;2609;p169"/>
          <p:cNvSpPr txBox="1"/>
          <p:nvPr>
            <p:ph type="title"/>
          </p:nvPr>
        </p:nvSpPr>
        <p:spPr>
          <a:xfrm>
            <a:off x="896450" y="2422025"/>
            <a:ext cx="1906200" cy="54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2610" name="Google Shape;2610;p169"/>
          <p:cNvSpPr txBox="1"/>
          <p:nvPr>
            <p:ph idx="2" type="subTitle"/>
          </p:nvPr>
        </p:nvSpPr>
        <p:spPr>
          <a:xfrm>
            <a:off x="3804700" y="2967800"/>
            <a:ext cx="1924500" cy="15828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Font typeface="Roboto"/>
              <a:buNone/>
              <a:defRPr sz="1400">
                <a:latin typeface="Roboto"/>
                <a:ea typeface="Roboto"/>
                <a:cs typeface="Roboto"/>
                <a:sym typeface="Roboto"/>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611" name="Google Shape;2611;p169"/>
          <p:cNvSpPr txBox="1"/>
          <p:nvPr>
            <p:ph idx="3" type="title"/>
          </p:nvPr>
        </p:nvSpPr>
        <p:spPr>
          <a:xfrm>
            <a:off x="3804692" y="2422025"/>
            <a:ext cx="1906200" cy="54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2612" name="Google Shape;2612;p169"/>
          <p:cNvSpPr txBox="1"/>
          <p:nvPr>
            <p:ph idx="4" type="subTitle"/>
          </p:nvPr>
        </p:nvSpPr>
        <p:spPr>
          <a:xfrm>
            <a:off x="6732600" y="2967800"/>
            <a:ext cx="1906200" cy="15828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Font typeface="Roboto"/>
              <a:buNone/>
              <a:defRPr sz="1400">
                <a:latin typeface="Roboto"/>
                <a:ea typeface="Roboto"/>
                <a:cs typeface="Roboto"/>
                <a:sym typeface="Roboto"/>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613" name="Google Shape;2613;p169"/>
          <p:cNvSpPr txBox="1"/>
          <p:nvPr>
            <p:ph idx="5" type="title"/>
          </p:nvPr>
        </p:nvSpPr>
        <p:spPr>
          <a:xfrm>
            <a:off x="6732597" y="2422025"/>
            <a:ext cx="1906200" cy="54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2614" name="Google Shape;2614;p16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
        <p:nvSpPr>
          <p:cNvPr id="2615" name="Google Shape;2615;p169"/>
          <p:cNvSpPr txBox="1"/>
          <p:nvPr>
            <p:ph idx="6" type="title"/>
          </p:nvPr>
        </p:nvSpPr>
        <p:spPr>
          <a:xfrm>
            <a:off x="50" y="127400"/>
            <a:ext cx="9144000" cy="393600"/>
          </a:xfrm>
          <a:prstGeom prst="rect">
            <a:avLst/>
          </a:prstGeom>
          <a:noFill/>
          <a:ln>
            <a:noFill/>
          </a:ln>
        </p:spPr>
        <p:txBody>
          <a:bodyPr anchorCtr="0" anchor="t" bIns="91425" lIns="365750"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16" name="Google Shape;2616;p169"/>
          <p:cNvSpPr txBox="1"/>
          <p:nvPr>
            <p:ph idx="7" type="title"/>
          </p:nvPr>
        </p:nvSpPr>
        <p:spPr>
          <a:xfrm>
            <a:off x="-6000" y="478650"/>
            <a:ext cx="9168600" cy="323100"/>
          </a:xfrm>
          <a:prstGeom prst="rect">
            <a:avLst/>
          </a:prstGeom>
          <a:noFill/>
          <a:ln>
            <a:noFill/>
          </a:ln>
        </p:spPr>
        <p:txBody>
          <a:bodyPr anchorCtr="0" anchor="t" bIns="91425" lIns="365750" spcFirstLastPara="1" rIns="91425" wrap="square" tIns="91425">
            <a:no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5">
  <p:cSld name="CUSTOM_14">
    <p:spTree>
      <p:nvGrpSpPr>
        <p:cNvPr id="2617" name="Shape 2617"/>
        <p:cNvGrpSpPr/>
        <p:nvPr/>
      </p:nvGrpSpPr>
      <p:grpSpPr>
        <a:xfrm>
          <a:off x="0" y="0"/>
          <a:ext cx="0" cy="0"/>
          <a:chOff x="0" y="0"/>
          <a:chExt cx="0" cy="0"/>
        </a:xfrm>
      </p:grpSpPr>
      <p:sp>
        <p:nvSpPr>
          <p:cNvPr id="2618" name="Google Shape;2618;p170"/>
          <p:cNvSpPr/>
          <p:nvPr/>
        </p:nvSpPr>
        <p:spPr>
          <a:xfrm>
            <a:off x="7060588" y="1805512"/>
            <a:ext cx="1600800" cy="1600800"/>
          </a:xfrm>
          <a:prstGeom prst="ellipse">
            <a:avLst/>
          </a:prstGeom>
          <a:noFill/>
          <a:ln cap="flat" cmpd="sng" w="19050">
            <a:solidFill>
              <a:srgbClr val="2E5E7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9" name="Google Shape;2619;p170"/>
          <p:cNvSpPr/>
          <p:nvPr/>
        </p:nvSpPr>
        <p:spPr>
          <a:xfrm>
            <a:off x="6783224" y="1752025"/>
            <a:ext cx="1062300" cy="1981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620" name="Google Shape;2620;p170"/>
          <p:cNvCxnSpPr>
            <a:stCxn id="2621" idx="2"/>
          </p:cNvCxnSpPr>
          <p:nvPr/>
        </p:nvCxnSpPr>
        <p:spPr>
          <a:xfrm>
            <a:off x="1027532" y="1805519"/>
            <a:ext cx="6865200" cy="0"/>
          </a:xfrm>
          <a:prstGeom prst="straightConnector1">
            <a:avLst/>
          </a:prstGeom>
          <a:noFill/>
          <a:ln cap="flat" cmpd="sng" w="19050">
            <a:solidFill>
              <a:srgbClr val="2E5E73"/>
            </a:solidFill>
            <a:prstDash val="solid"/>
            <a:round/>
            <a:headEnd len="sm" w="sm" type="none"/>
            <a:tailEnd len="sm" w="sm" type="none"/>
          </a:ln>
        </p:spPr>
      </p:cxnSp>
      <p:sp>
        <p:nvSpPr>
          <p:cNvPr id="2621" name="Google Shape;2621;p170"/>
          <p:cNvSpPr/>
          <p:nvPr/>
        </p:nvSpPr>
        <p:spPr>
          <a:xfrm>
            <a:off x="1027532" y="1643969"/>
            <a:ext cx="323100" cy="323100"/>
          </a:xfrm>
          <a:prstGeom prst="ellipse">
            <a:avLst/>
          </a:prstGeom>
          <a:solidFill>
            <a:srgbClr val="FCB912"/>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82D49"/>
                </a:solidFill>
                <a:latin typeface="Roboto"/>
                <a:ea typeface="Roboto"/>
                <a:cs typeface="Roboto"/>
                <a:sym typeface="Roboto"/>
              </a:rPr>
              <a:t>1</a:t>
            </a:r>
            <a:endParaRPr b="1" i="0" sz="900" u="none" cap="none" strike="noStrike">
              <a:solidFill>
                <a:srgbClr val="082D49"/>
              </a:solidFill>
              <a:latin typeface="Roboto"/>
              <a:ea typeface="Roboto"/>
              <a:cs typeface="Roboto"/>
              <a:sym typeface="Roboto"/>
            </a:endParaRPr>
          </a:p>
        </p:txBody>
      </p:sp>
      <p:sp>
        <p:nvSpPr>
          <p:cNvPr id="2622" name="Google Shape;2622;p170"/>
          <p:cNvSpPr/>
          <p:nvPr/>
        </p:nvSpPr>
        <p:spPr>
          <a:xfrm>
            <a:off x="2878397" y="1643969"/>
            <a:ext cx="323100" cy="323100"/>
          </a:xfrm>
          <a:prstGeom prst="ellipse">
            <a:avLst/>
          </a:prstGeom>
          <a:solidFill>
            <a:srgbClr val="FCB912"/>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82D49"/>
                </a:solidFill>
                <a:latin typeface="Roboto"/>
                <a:ea typeface="Roboto"/>
                <a:cs typeface="Roboto"/>
                <a:sym typeface="Roboto"/>
              </a:rPr>
              <a:t>2</a:t>
            </a:r>
            <a:endParaRPr b="1" i="0" sz="900" u="none" cap="none" strike="noStrike">
              <a:solidFill>
                <a:srgbClr val="082D49"/>
              </a:solidFill>
              <a:latin typeface="Roboto"/>
              <a:ea typeface="Roboto"/>
              <a:cs typeface="Roboto"/>
              <a:sym typeface="Roboto"/>
            </a:endParaRPr>
          </a:p>
        </p:txBody>
      </p:sp>
      <p:sp>
        <p:nvSpPr>
          <p:cNvPr id="2623" name="Google Shape;2623;p170"/>
          <p:cNvSpPr/>
          <p:nvPr/>
        </p:nvSpPr>
        <p:spPr>
          <a:xfrm>
            <a:off x="4729234" y="1643969"/>
            <a:ext cx="323100" cy="323100"/>
          </a:xfrm>
          <a:prstGeom prst="ellipse">
            <a:avLst/>
          </a:prstGeom>
          <a:solidFill>
            <a:srgbClr val="F2F2F2"/>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82D49"/>
                </a:solidFill>
                <a:latin typeface="Roboto"/>
                <a:ea typeface="Roboto"/>
                <a:cs typeface="Roboto"/>
                <a:sym typeface="Roboto"/>
              </a:rPr>
              <a:t>3</a:t>
            </a:r>
            <a:endParaRPr b="1" i="0" sz="900" u="none" cap="none" strike="noStrike">
              <a:solidFill>
                <a:srgbClr val="082D49"/>
              </a:solidFill>
              <a:latin typeface="Roboto"/>
              <a:ea typeface="Roboto"/>
              <a:cs typeface="Roboto"/>
              <a:sym typeface="Roboto"/>
            </a:endParaRPr>
          </a:p>
        </p:txBody>
      </p:sp>
      <p:sp>
        <p:nvSpPr>
          <p:cNvPr id="2624" name="Google Shape;2624;p170"/>
          <p:cNvSpPr/>
          <p:nvPr/>
        </p:nvSpPr>
        <p:spPr>
          <a:xfrm>
            <a:off x="6580084" y="1643969"/>
            <a:ext cx="323100" cy="323100"/>
          </a:xfrm>
          <a:prstGeom prst="ellipse">
            <a:avLst/>
          </a:prstGeom>
          <a:solidFill>
            <a:srgbClr val="F2F2F2"/>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82D49"/>
                </a:solidFill>
                <a:latin typeface="Roboto"/>
                <a:ea typeface="Roboto"/>
                <a:cs typeface="Roboto"/>
                <a:sym typeface="Roboto"/>
              </a:rPr>
              <a:t>4</a:t>
            </a:r>
            <a:endParaRPr b="1" i="0" sz="900" u="none" cap="none" strike="noStrike">
              <a:solidFill>
                <a:srgbClr val="082D49"/>
              </a:solidFill>
              <a:latin typeface="Roboto"/>
              <a:ea typeface="Roboto"/>
              <a:cs typeface="Roboto"/>
              <a:sym typeface="Roboto"/>
            </a:endParaRPr>
          </a:p>
        </p:txBody>
      </p:sp>
      <p:cxnSp>
        <p:nvCxnSpPr>
          <p:cNvPr id="2625" name="Google Shape;2625;p170"/>
          <p:cNvCxnSpPr/>
          <p:nvPr/>
        </p:nvCxnSpPr>
        <p:spPr>
          <a:xfrm>
            <a:off x="800088" y="3406437"/>
            <a:ext cx="6857700" cy="0"/>
          </a:xfrm>
          <a:prstGeom prst="straightConnector1">
            <a:avLst/>
          </a:prstGeom>
          <a:noFill/>
          <a:ln cap="flat" cmpd="sng" w="19050">
            <a:solidFill>
              <a:srgbClr val="2E5E73"/>
            </a:solidFill>
            <a:prstDash val="solid"/>
            <a:round/>
            <a:headEnd len="med" w="med" type="oval"/>
            <a:tailEnd len="sm" w="sm" type="none"/>
          </a:ln>
        </p:spPr>
      </p:cxnSp>
      <p:sp>
        <p:nvSpPr>
          <p:cNvPr id="2626" name="Google Shape;2626;p170"/>
          <p:cNvSpPr/>
          <p:nvPr/>
        </p:nvSpPr>
        <p:spPr>
          <a:xfrm>
            <a:off x="1969832" y="3274946"/>
            <a:ext cx="323100" cy="323100"/>
          </a:xfrm>
          <a:prstGeom prst="ellipse">
            <a:avLst/>
          </a:prstGeom>
          <a:solidFill>
            <a:srgbClr val="F2F2F2"/>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82D49"/>
                </a:solidFill>
                <a:latin typeface="Roboto"/>
                <a:ea typeface="Roboto"/>
                <a:cs typeface="Roboto"/>
                <a:sym typeface="Roboto"/>
              </a:rPr>
              <a:t>8</a:t>
            </a:r>
            <a:endParaRPr b="1" i="0" sz="900" u="none" cap="none" strike="noStrike">
              <a:solidFill>
                <a:srgbClr val="082D49"/>
              </a:solidFill>
              <a:latin typeface="Roboto"/>
              <a:ea typeface="Roboto"/>
              <a:cs typeface="Roboto"/>
              <a:sym typeface="Roboto"/>
            </a:endParaRPr>
          </a:p>
        </p:txBody>
      </p:sp>
      <p:sp>
        <p:nvSpPr>
          <p:cNvPr id="2627" name="Google Shape;2627;p170"/>
          <p:cNvSpPr/>
          <p:nvPr/>
        </p:nvSpPr>
        <p:spPr>
          <a:xfrm>
            <a:off x="3820697" y="3274946"/>
            <a:ext cx="323100" cy="323100"/>
          </a:xfrm>
          <a:prstGeom prst="ellipse">
            <a:avLst/>
          </a:prstGeom>
          <a:solidFill>
            <a:srgbClr val="F2F2F2"/>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82D49"/>
                </a:solidFill>
                <a:latin typeface="Roboto"/>
                <a:ea typeface="Roboto"/>
                <a:cs typeface="Roboto"/>
                <a:sym typeface="Roboto"/>
              </a:rPr>
              <a:t>7</a:t>
            </a:r>
            <a:endParaRPr b="1" i="0" sz="900" u="none" cap="none" strike="noStrike">
              <a:solidFill>
                <a:srgbClr val="082D49"/>
              </a:solidFill>
              <a:latin typeface="Roboto"/>
              <a:ea typeface="Roboto"/>
              <a:cs typeface="Roboto"/>
              <a:sym typeface="Roboto"/>
            </a:endParaRPr>
          </a:p>
        </p:txBody>
      </p:sp>
      <p:sp>
        <p:nvSpPr>
          <p:cNvPr id="2628" name="Google Shape;2628;p170"/>
          <p:cNvSpPr/>
          <p:nvPr/>
        </p:nvSpPr>
        <p:spPr>
          <a:xfrm>
            <a:off x="5671534" y="3274946"/>
            <a:ext cx="323100" cy="323100"/>
          </a:xfrm>
          <a:prstGeom prst="ellipse">
            <a:avLst/>
          </a:prstGeom>
          <a:solidFill>
            <a:srgbClr val="F2F2F2"/>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82D49"/>
                </a:solidFill>
                <a:latin typeface="Roboto"/>
                <a:ea typeface="Roboto"/>
                <a:cs typeface="Roboto"/>
                <a:sym typeface="Roboto"/>
              </a:rPr>
              <a:t>6</a:t>
            </a:r>
            <a:endParaRPr b="1" i="0" sz="900" u="none" cap="none" strike="noStrike">
              <a:solidFill>
                <a:srgbClr val="082D49"/>
              </a:solidFill>
              <a:latin typeface="Roboto"/>
              <a:ea typeface="Roboto"/>
              <a:cs typeface="Roboto"/>
              <a:sym typeface="Roboto"/>
            </a:endParaRPr>
          </a:p>
        </p:txBody>
      </p:sp>
      <p:sp>
        <p:nvSpPr>
          <p:cNvPr id="2629" name="Google Shape;2629;p170"/>
          <p:cNvSpPr/>
          <p:nvPr/>
        </p:nvSpPr>
        <p:spPr>
          <a:xfrm>
            <a:off x="7522384" y="3274946"/>
            <a:ext cx="323100" cy="323100"/>
          </a:xfrm>
          <a:prstGeom prst="ellipse">
            <a:avLst/>
          </a:prstGeom>
          <a:solidFill>
            <a:srgbClr val="F2F2F2"/>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82D49"/>
                </a:solidFill>
                <a:latin typeface="Roboto"/>
                <a:ea typeface="Roboto"/>
                <a:cs typeface="Roboto"/>
                <a:sym typeface="Roboto"/>
              </a:rPr>
              <a:t>5</a:t>
            </a:r>
            <a:endParaRPr b="1" i="0" sz="900" u="none" cap="none" strike="noStrike">
              <a:solidFill>
                <a:srgbClr val="082D49"/>
              </a:solidFill>
              <a:latin typeface="Roboto"/>
              <a:ea typeface="Roboto"/>
              <a:cs typeface="Roboto"/>
              <a:sym typeface="Roboto"/>
            </a:endParaRPr>
          </a:p>
        </p:txBody>
      </p:sp>
      <p:sp>
        <p:nvSpPr>
          <p:cNvPr id="2630" name="Google Shape;2630;p170"/>
          <p:cNvSpPr txBox="1"/>
          <p:nvPr>
            <p:ph idx="1" type="subTitle"/>
          </p:nvPr>
        </p:nvSpPr>
        <p:spPr>
          <a:xfrm>
            <a:off x="518525" y="2257900"/>
            <a:ext cx="1451400" cy="7053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800"/>
              <a:buNone/>
              <a:defRPr sz="800"/>
            </a:lvl1pPr>
            <a:lvl2pPr lvl="1" algn="l">
              <a:lnSpc>
                <a:spcPct val="115000"/>
              </a:lnSpc>
              <a:spcBef>
                <a:spcPts val="0"/>
              </a:spcBef>
              <a:spcAft>
                <a:spcPts val="0"/>
              </a:spcAft>
              <a:buSzPts val="800"/>
              <a:buNone/>
              <a:defRPr sz="800"/>
            </a:lvl2pPr>
            <a:lvl3pPr lvl="2" algn="l">
              <a:lnSpc>
                <a:spcPct val="115000"/>
              </a:lnSpc>
              <a:spcBef>
                <a:spcPts val="0"/>
              </a:spcBef>
              <a:spcAft>
                <a:spcPts val="0"/>
              </a:spcAft>
              <a:buSzPts val="800"/>
              <a:buNone/>
              <a:defRPr sz="800"/>
            </a:lvl3pPr>
            <a:lvl4pPr lvl="3" algn="l">
              <a:lnSpc>
                <a:spcPct val="115000"/>
              </a:lnSpc>
              <a:spcBef>
                <a:spcPts val="0"/>
              </a:spcBef>
              <a:spcAft>
                <a:spcPts val="0"/>
              </a:spcAft>
              <a:buSzPts val="800"/>
              <a:buNone/>
              <a:defRPr sz="800"/>
            </a:lvl4pPr>
            <a:lvl5pPr lvl="4" algn="l">
              <a:lnSpc>
                <a:spcPct val="115000"/>
              </a:lnSpc>
              <a:spcBef>
                <a:spcPts val="0"/>
              </a:spcBef>
              <a:spcAft>
                <a:spcPts val="0"/>
              </a:spcAft>
              <a:buSzPts val="800"/>
              <a:buNone/>
              <a:defRPr sz="800"/>
            </a:lvl5pPr>
            <a:lvl6pPr lvl="5" algn="l">
              <a:lnSpc>
                <a:spcPct val="115000"/>
              </a:lnSpc>
              <a:spcBef>
                <a:spcPts val="0"/>
              </a:spcBef>
              <a:spcAft>
                <a:spcPts val="0"/>
              </a:spcAft>
              <a:buSzPts val="800"/>
              <a:buNone/>
              <a:defRPr sz="800"/>
            </a:lvl6pPr>
            <a:lvl7pPr lvl="6" algn="l">
              <a:lnSpc>
                <a:spcPct val="115000"/>
              </a:lnSpc>
              <a:spcBef>
                <a:spcPts val="0"/>
              </a:spcBef>
              <a:spcAft>
                <a:spcPts val="0"/>
              </a:spcAft>
              <a:buSzPts val="800"/>
              <a:buNone/>
              <a:defRPr sz="800"/>
            </a:lvl7pPr>
            <a:lvl8pPr lvl="7" algn="l">
              <a:lnSpc>
                <a:spcPct val="115000"/>
              </a:lnSpc>
              <a:spcBef>
                <a:spcPts val="0"/>
              </a:spcBef>
              <a:spcAft>
                <a:spcPts val="0"/>
              </a:spcAft>
              <a:buSzPts val="800"/>
              <a:buNone/>
              <a:defRPr sz="800"/>
            </a:lvl8pPr>
            <a:lvl9pPr lvl="8" algn="l">
              <a:lnSpc>
                <a:spcPct val="115000"/>
              </a:lnSpc>
              <a:spcBef>
                <a:spcPts val="0"/>
              </a:spcBef>
              <a:spcAft>
                <a:spcPts val="0"/>
              </a:spcAft>
              <a:buSzPts val="800"/>
              <a:buNone/>
              <a:defRPr sz="800"/>
            </a:lvl9pPr>
          </a:lstStyle>
          <a:p/>
        </p:txBody>
      </p:sp>
      <p:sp>
        <p:nvSpPr>
          <p:cNvPr id="2631" name="Google Shape;2631;p170"/>
          <p:cNvSpPr txBox="1"/>
          <p:nvPr>
            <p:ph type="title"/>
          </p:nvPr>
        </p:nvSpPr>
        <p:spPr>
          <a:xfrm>
            <a:off x="518525" y="2088800"/>
            <a:ext cx="1550100" cy="197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800"/>
              <a:buNone/>
              <a:defRPr sz="800"/>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None/>
              <a:defRPr sz="800"/>
            </a:lvl6pPr>
            <a:lvl7pPr lvl="6" algn="l">
              <a:lnSpc>
                <a:spcPct val="100000"/>
              </a:lnSpc>
              <a:spcBef>
                <a:spcPts val="0"/>
              </a:spcBef>
              <a:spcAft>
                <a:spcPts val="0"/>
              </a:spcAft>
              <a:buSzPts val="800"/>
              <a:buNone/>
              <a:defRPr sz="800"/>
            </a:lvl7pPr>
            <a:lvl8pPr lvl="7" algn="l">
              <a:lnSpc>
                <a:spcPct val="100000"/>
              </a:lnSpc>
              <a:spcBef>
                <a:spcPts val="0"/>
              </a:spcBef>
              <a:spcAft>
                <a:spcPts val="0"/>
              </a:spcAft>
              <a:buSzPts val="800"/>
              <a:buNone/>
              <a:defRPr sz="800"/>
            </a:lvl8pPr>
            <a:lvl9pPr lvl="8" algn="l">
              <a:lnSpc>
                <a:spcPct val="100000"/>
              </a:lnSpc>
              <a:spcBef>
                <a:spcPts val="0"/>
              </a:spcBef>
              <a:spcAft>
                <a:spcPts val="0"/>
              </a:spcAft>
              <a:buSzPts val="800"/>
              <a:buNone/>
              <a:defRPr sz="800"/>
            </a:lvl9pPr>
          </a:lstStyle>
          <a:p/>
        </p:txBody>
      </p:sp>
      <p:sp>
        <p:nvSpPr>
          <p:cNvPr id="2632" name="Google Shape;2632;p170"/>
          <p:cNvSpPr txBox="1"/>
          <p:nvPr>
            <p:ph idx="2" type="subTitle"/>
          </p:nvPr>
        </p:nvSpPr>
        <p:spPr>
          <a:xfrm>
            <a:off x="2243488" y="2257900"/>
            <a:ext cx="1451400" cy="7053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800"/>
              <a:buNone/>
              <a:defRPr sz="800"/>
            </a:lvl1pPr>
            <a:lvl2pPr lvl="1" algn="l">
              <a:lnSpc>
                <a:spcPct val="115000"/>
              </a:lnSpc>
              <a:spcBef>
                <a:spcPts val="0"/>
              </a:spcBef>
              <a:spcAft>
                <a:spcPts val="0"/>
              </a:spcAft>
              <a:buSzPts val="800"/>
              <a:buNone/>
              <a:defRPr sz="800"/>
            </a:lvl2pPr>
            <a:lvl3pPr lvl="2" algn="l">
              <a:lnSpc>
                <a:spcPct val="115000"/>
              </a:lnSpc>
              <a:spcBef>
                <a:spcPts val="0"/>
              </a:spcBef>
              <a:spcAft>
                <a:spcPts val="0"/>
              </a:spcAft>
              <a:buSzPts val="800"/>
              <a:buNone/>
              <a:defRPr sz="800"/>
            </a:lvl3pPr>
            <a:lvl4pPr lvl="3" algn="l">
              <a:lnSpc>
                <a:spcPct val="115000"/>
              </a:lnSpc>
              <a:spcBef>
                <a:spcPts val="0"/>
              </a:spcBef>
              <a:spcAft>
                <a:spcPts val="0"/>
              </a:spcAft>
              <a:buSzPts val="800"/>
              <a:buNone/>
              <a:defRPr sz="800"/>
            </a:lvl4pPr>
            <a:lvl5pPr lvl="4" algn="l">
              <a:lnSpc>
                <a:spcPct val="115000"/>
              </a:lnSpc>
              <a:spcBef>
                <a:spcPts val="0"/>
              </a:spcBef>
              <a:spcAft>
                <a:spcPts val="0"/>
              </a:spcAft>
              <a:buSzPts val="800"/>
              <a:buNone/>
              <a:defRPr sz="800"/>
            </a:lvl5pPr>
            <a:lvl6pPr lvl="5" algn="l">
              <a:lnSpc>
                <a:spcPct val="115000"/>
              </a:lnSpc>
              <a:spcBef>
                <a:spcPts val="0"/>
              </a:spcBef>
              <a:spcAft>
                <a:spcPts val="0"/>
              </a:spcAft>
              <a:buSzPts val="800"/>
              <a:buNone/>
              <a:defRPr sz="800"/>
            </a:lvl6pPr>
            <a:lvl7pPr lvl="6" algn="l">
              <a:lnSpc>
                <a:spcPct val="115000"/>
              </a:lnSpc>
              <a:spcBef>
                <a:spcPts val="0"/>
              </a:spcBef>
              <a:spcAft>
                <a:spcPts val="0"/>
              </a:spcAft>
              <a:buSzPts val="800"/>
              <a:buNone/>
              <a:defRPr sz="800"/>
            </a:lvl7pPr>
            <a:lvl8pPr lvl="7" algn="l">
              <a:lnSpc>
                <a:spcPct val="115000"/>
              </a:lnSpc>
              <a:spcBef>
                <a:spcPts val="0"/>
              </a:spcBef>
              <a:spcAft>
                <a:spcPts val="0"/>
              </a:spcAft>
              <a:buSzPts val="800"/>
              <a:buNone/>
              <a:defRPr sz="800"/>
            </a:lvl8pPr>
            <a:lvl9pPr lvl="8" algn="l">
              <a:lnSpc>
                <a:spcPct val="115000"/>
              </a:lnSpc>
              <a:spcBef>
                <a:spcPts val="0"/>
              </a:spcBef>
              <a:spcAft>
                <a:spcPts val="0"/>
              </a:spcAft>
              <a:buSzPts val="800"/>
              <a:buNone/>
              <a:defRPr sz="800"/>
            </a:lvl9pPr>
          </a:lstStyle>
          <a:p/>
        </p:txBody>
      </p:sp>
      <p:sp>
        <p:nvSpPr>
          <p:cNvPr id="2633" name="Google Shape;2633;p170"/>
          <p:cNvSpPr txBox="1"/>
          <p:nvPr>
            <p:ph idx="3" type="title"/>
          </p:nvPr>
        </p:nvSpPr>
        <p:spPr>
          <a:xfrm>
            <a:off x="2243501" y="2088800"/>
            <a:ext cx="1550100" cy="197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800"/>
              <a:buNone/>
              <a:defRPr sz="800"/>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None/>
              <a:defRPr sz="800"/>
            </a:lvl6pPr>
            <a:lvl7pPr lvl="6" algn="l">
              <a:lnSpc>
                <a:spcPct val="100000"/>
              </a:lnSpc>
              <a:spcBef>
                <a:spcPts val="0"/>
              </a:spcBef>
              <a:spcAft>
                <a:spcPts val="0"/>
              </a:spcAft>
              <a:buSzPts val="800"/>
              <a:buNone/>
              <a:defRPr sz="800"/>
            </a:lvl7pPr>
            <a:lvl8pPr lvl="7" algn="l">
              <a:lnSpc>
                <a:spcPct val="100000"/>
              </a:lnSpc>
              <a:spcBef>
                <a:spcPts val="0"/>
              </a:spcBef>
              <a:spcAft>
                <a:spcPts val="0"/>
              </a:spcAft>
              <a:buSzPts val="800"/>
              <a:buNone/>
              <a:defRPr sz="800"/>
            </a:lvl8pPr>
            <a:lvl9pPr lvl="8" algn="l">
              <a:lnSpc>
                <a:spcPct val="100000"/>
              </a:lnSpc>
              <a:spcBef>
                <a:spcPts val="0"/>
              </a:spcBef>
              <a:spcAft>
                <a:spcPts val="0"/>
              </a:spcAft>
              <a:buSzPts val="800"/>
              <a:buNone/>
              <a:defRPr sz="800"/>
            </a:lvl9pPr>
          </a:lstStyle>
          <a:p/>
        </p:txBody>
      </p:sp>
      <p:sp>
        <p:nvSpPr>
          <p:cNvPr id="2634" name="Google Shape;2634;p170"/>
          <p:cNvSpPr txBox="1"/>
          <p:nvPr>
            <p:ph idx="4" type="subTitle"/>
          </p:nvPr>
        </p:nvSpPr>
        <p:spPr>
          <a:xfrm>
            <a:off x="4228950" y="2257900"/>
            <a:ext cx="1451400" cy="7053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rgbClr val="F2F2F2"/>
              </a:buClr>
              <a:buSzPts val="800"/>
              <a:buNone/>
              <a:defRPr sz="800">
                <a:solidFill>
                  <a:srgbClr val="F2F2F2"/>
                </a:solidFill>
              </a:defRPr>
            </a:lvl1pPr>
            <a:lvl2pPr lvl="1" algn="l">
              <a:lnSpc>
                <a:spcPct val="115000"/>
              </a:lnSpc>
              <a:spcBef>
                <a:spcPts val="0"/>
              </a:spcBef>
              <a:spcAft>
                <a:spcPts val="0"/>
              </a:spcAft>
              <a:buClr>
                <a:srgbClr val="F2F2F2"/>
              </a:buClr>
              <a:buSzPts val="800"/>
              <a:buNone/>
              <a:defRPr sz="800">
                <a:solidFill>
                  <a:srgbClr val="F2F2F2"/>
                </a:solidFill>
              </a:defRPr>
            </a:lvl2pPr>
            <a:lvl3pPr lvl="2" algn="l">
              <a:lnSpc>
                <a:spcPct val="115000"/>
              </a:lnSpc>
              <a:spcBef>
                <a:spcPts val="0"/>
              </a:spcBef>
              <a:spcAft>
                <a:spcPts val="0"/>
              </a:spcAft>
              <a:buClr>
                <a:srgbClr val="F2F2F2"/>
              </a:buClr>
              <a:buSzPts val="800"/>
              <a:buNone/>
              <a:defRPr sz="800">
                <a:solidFill>
                  <a:srgbClr val="F2F2F2"/>
                </a:solidFill>
              </a:defRPr>
            </a:lvl3pPr>
            <a:lvl4pPr lvl="3" algn="l">
              <a:lnSpc>
                <a:spcPct val="115000"/>
              </a:lnSpc>
              <a:spcBef>
                <a:spcPts val="0"/>
              </a:spcBef>
              <a:spcAft>
                <a:spcPts val="0"/>
              </a:spcAft>
              <a:buClr>
                <a:srgbClr val="F2F2F2"/>
              </a:buClr>
              <a:buSzPts val="800"/>
              <a:buNone/>
              <a:defRPr sz="800">
                <a:solidFill>
                  <a:srgbClr val="F2F2F2"/>
                </a:solidFill>
              </a:defRPr>
            </a:lvl4pPr>
            <a:lvl5pPr lvl="4" algn="l">
              <a:lnSpc>
                <a:spcPct val="115000"/>
              </a:lnSpc>
              <a:spcBef>
                <a:spcPts val="0"/>
              </a:spcBef>
              <a:spcAft>
                <a:spcPts val="0"/>
              </a:spcAft>
              <a:buClr>
                <a:srgbClr val="F2F2F2"/>
              </a:buClr>
              <a:buSzPts val="800"/>
              <a:buNone/>
              <a:defRPr sz="800">
                <a:solidFill>
                  <a:srgbClr val="F2F2F2"/>
                </a:solidFill>
              </a:defRPr>
            </a:lvl5pPr>
            <a:lvl6pPr lvl="5" algn="l">
              <a:lnSpc>
                <a:spcPct val="115000"/>
              </a:lnSpc>
              <a:spcBef>
                <a:spcPts val="0"/>
              </a:spcBef>
              <a:spcAft>
                <a:spcPts val="0"/>
              </a:spcAft>
              <a:buClr>
                <a:srgbClr val="F2F2F2"/>
              </a:buClr>
              <a:buSzPts val="800"/>
              <a:buNone/>
              <a:defRPr sz="800">
                <a:solidFill>
                  <a:srgbClr val="F2F2F2"/>
                </a:solidFill>
              </a:defRPr>
            </a:lvl6pPr>
            <a:lvl7pPr lvl="6" algn="l">
              <a:lnSpc>
                <a:spcPct val="115000"/>
              </a:lnSpc>
              <a:spcBef>
                <a:spcPts val="0"/>
              </a:spcBef>
              <a:spcAft>
                <a:spcPts val="0"/>
              </a:spcAft>
              <a:buClr>
                <a:srgbClr val="F2F2F2"/>
              </a:buClr>
              <a:buSzPts val="800"/>
              <a:buNone/>
              <a:defRPr sz="800">
                <a:solidFill>
                  <a:srgbClr val="F2F2F2"/>
                </a:solidFill>
              </a:defRPr>
            </a:lvl7pPr>
            <a:lvl8pPr lvl="7" algn="l">
              <a:lnSpc>
                <a:spcPct val="115000"/>
              </a:lnSpc>
              <a:spcBef>
                <a:spcPts val="0"/>
              </a:spcBef>
              <a:spcAft>
                <a:spcPts val="0"/>
              </a:spcAft>
              <a:buClr>
                <a:srgbClr val="F2F2F2"/>
              </a:buClr>
              <a:buSzPts val="800"/>
              <a:buNone/>
              <a:defRPr sz="800">
                <a:solidFill>
                  <a:srgbClr val="F2F2F2"/>
                </a:solidFill>
              </a:defRPr>
            </a:lvl8pPr>
            <a:lvl9pPr lvl="8" algn="l">
              <a:lnSpc>
                <a:spcPct val="115000"/>
              </a:lnSpc>
              <a:spcBef>
                <a:spcPts val="0"/>
              </a:spcBef>
              <a:spcAft>
                <a:spcPts val="0"/>
              </a:spcAft>
              <a:buClr>
                <a:srgbClr val="F2F2F2"/>
              </a:buClr>
              <a:buSzPts val="800"/>
              <a:buNone/>
              <a:defRPr sz="800">
                <a:solidFill>
                  <a:srgbClr val="F2F2F2"/>
                </a:solidFill>
              </a:defRPr>
            </a:lvl9pPr>
          </a:lstStyle>
          <a:p/>
        </p:txBody>
      </p:sp>
      <p:sp>
        <p:nvSpPr>
          <p:cNvPr id="2635" name="Google Shape;2635;p170"/>
          <p:cNvSpPr txBox="1"/>
          <p:nvPr>
            <p:ph idx="5" type="title"/>
          </p:nvPr>
        </p:nvSpPr>
        <p:spPr>
          <a:xfrm>
            <a:off x="4228950" y="2088800"/>
            <a:ext cx="1550100" cy="197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2F2F2"/>
              </a:buClr>
              <a:buSzPts val="800"/>
              <a:buNone/>
              <a:defRPr sz="800">
                <a:solidFill>
                  <a:srgbClr val="F2F2F2"/>
                </a:solidFill>
              </a:defRPr>
            </a:lvl1pPr>
            <a:lvl2pPr lvl="1" algn="l">
              <a:lnSpc>
                <a:spcPct val="100000"/>
              </a:lnSpc>
              <a:spcBef>
                <a:spcPts val="0"/>
              </a:spcBef>
              <a:spcAft>
                <a:spcPts val="0"/>
              </a:spcAft>
              <a:buClr>
                <a:srgbClr val="F2F2F2"/>
              </a:buClr>
              <a:buSzPts val="800"/>
              <a:buNone/>
              <a:defRPr sz="800">
                <a:solidFill>
                  <a:srgbClr val="F2F2F2"/>
                </a:solidFill>
              </a:defRPr>
            </a:lvl2pPr>
            <a:lvl3pPr lvl="2" algn="l">
              <a:lnSpc>
                <a:spcPct val="100000"/>
              </a:lnSpc>
              <a:spcBef>
                <a:spcPts val="0"/>
              </a:spcBef>
              <a:spcAft>
                <a:spcPts val="0"/>
              </a:spcAft>
              <a:buClr>
                <a:srgbClr val="F2F2F2"/>
              </a:buClr>
              <a:buSzPts val="800"/>
              <a:buNone/>
              <a:defRPr sz="800">
                <a:solidFill>
                  <a:srgbClr val="F2F2F2"/>
                </a:solidFill>
              </a:defRPr>
            </a:lvl3pPr>
            <a:lvl4pPr lvl="3" algn="l">
              <a:lnSpc>
                <a:spcPct val="100000"/>
              </a:lnSpc>
              <a:spcBef>
                <a:spcPts val="0"/>
              </a:spcBef>
              <a:spcAft>
                <a:spcPts val="0"/>
              </a:spcAft>
              <a:buClr>
                <a:srgbClr val="F2F2F2"/>
              </a:buClr>
              <a:buSzPts val="800"/>
              <a:buNone/>
              <a:defRPr sz="800">
                <a:solidFill>
                  <a:srgbClr val="F2F2F2"/>
                </a:solidFill>
              </a:defRPr>
            </a:lvl4pPr>
            <a:lvl5pPr lvl="4" algn="l">
              <a:lnSpc>
                <a:spcPct val="100000"/>
              </a:lnSpc>
              <a:spcBef>
                <a:spcPts val="0"/>
              </a:spcBef>
              <a:spcAft>
                <a:spcPts val="0"/>
              </a:spcAft>
              <a:buClr>
                <a:srgbClr val="F2F2F2"/>
              </a:buClr>
              <a:buSzPts val="800"/>
              <a:buNone/>
              <a:defRPr sz="800">
                <a:solidFill>
                  <a:srgbClr val="F2F2F2"/>
                </a:solidFill>
              </a:defRPr>
            </a:lvl5pPr>
            <a:lvl6pPr lvl="5" algn="l">
              <a:lnSpc>
                <a:spcPct val="100000"/>
              </a:lnSpc>
              <a:spcBef>
                <a:spcPts val="0"/>
              </a:spcBef>
              <a:spcAft>
                <a:spcPts val="0"/>
              </a:spcAft>
              <a:buClr>
                <a:srgbClr val="F2F2F2"/>
              </a:buClr>
              <a:buSzPts val="800"/>
              <a:buNone/>
              <a:defRPr sz="800">
                <a:solidFill>
                  <a:srgbClr val="F2F2F2"/>
                </a:solidFill>
              </a:defRPr>
            </a:lvl6pPr>
            <a:lvl7pPr lvl="6" algn="l">
              <a:lnSpc>
                <a:spcPct val="100000"/>
              </a:lnSpc>
              <a:spcBef>
                <a:spcPts val="0"/>
              </a:spcBef>
              <a:spcAft>
                <a:spcPts val="0"/>
              </a:spcAft>
              <a:buClr>
                <a:srgbClr val="F2F2F2"/>
              </a:buClr>
              <a:buSzPts val="800"/>
              <a:buNone/>
              <a:defRPr sz="800">
                <a:solidFill>
                  <a:srgbClr val="F2F2F2"/>
                </a:solidFill>
              </a:defRPr>
            </a:lvl7pPr>
            <a:lvl8pPr lvl="7" algn="l">
              <a:lnSpc>
                <a:spcPct val="100000"/>
              </a:lnSpc>
              <a:spcBef>
                <a:spcPts val="0"/>
              </a:spcBef>
              <a:spcAft>
                <a:spcPts val="0"/>
              </a:spcAft>
              <a:buClr>
                <a:srgbClr val="F2F2F2"/>
              </a:buClr>
              <a:buSzPts val="800"/>
              <a:buNone/>
              <a:defRPr sz="800">
                <a:solidFill>
                  <a:srgbClr val="F2F2F2"/>
                </a:solidFill>
              </a:defRPr>
            </a:lvl8pPr>
            <a:lvl9pPr lvl="8" algn="l">
              <a:lnSpc>
                <a:spcPct val="100000"/>
              </a:lnSpc>
              <a:spcBef>
                <a:spcPts val="0"/>
              </a:spcBef>
              <a:spcAft>
                <a:spcPts val="0"/>
              </a:spcAft>
              <a:buClr>
                <a:srgbClr val="F2F2F2"/>
              </a:buClr>
              <a:buSzPts val="800"/>
              <a:buNone/>
              <a:defRPr sz="800">
                <a:solidFill>
                  <a:srgbClr val="F2F2F2"/>
                </a:solidFill>
              </a:defRPr>
            </a:lvl9pPr>
          </a:lstStyle>
          <a:p/>
        </p:txBody>
      </p:sp>
      <p:sp>
        <p:nvSpPr>
          <p:cNvPr id="2636" name="Google Shape;2636;p170"/>
          <p:cNvSpPr txBox="1"/>
          <p:nvPr>
            <p:ph idx="6" type="subTitle"/>
          </p:nvPr>
        </p:nvSpPr>
        <p:spPr>
          <a:xfrm>
            <a:off x="5953913" y="2257900"/>
            <a:ext cx="1451400" cy="7053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rgbClr val="F2F2F2"/>
              </a:buClr>
              <a:buSzPts val="800"/>
              <a:buNone/>
              <a:defRPr sz="800">
                <a:solidFill>
                  <a:srgbClr val="F2F2F2"/>
                </a:solidFill>
              </a:defRPr>
            </a:lvl1pPr>
            <a:lvl2pPr lvl="1" algn="l">
              <a:lnSpc>
                <a:spcPct val="115000"/>
              </a:lnSpc>
              <a:spcBef>
                <a:spcPts val="0"/>
              </a:spcBef>
              <a:spcAft>
                <a:spcPts val="0"/>
              </a:spcAft>
              <a:buClr>
                <a:srgbClr val="F2F2F2"/>
              </a:buClr>
              <a:buSzPts val="800"/>
              <a:buNone/>
              <a:defRPr sz="800">
                <a:solidFill>
                  <a:srgbClr val="F2F2F2"/>
                </a:solidFill>
              </a:defRPr>
            </a:lvl2pPr>
            <a:lvl3pPr lvl="2" algn="l">
              <a:lnSpc>
                <a:spcPct val="115000"/>
              </a:lnSpc>
              <a:spcBef>
                <a:spcPts val="0"/>
              </a:spcBef>
              <a:spcAft>
                <a:spcPts val="0"/>
              </a:spcAft>
              <a:buClr>
                <a:srgbClr val="F2F2F2"/>
              </a:buClr>
              <a:buSzPts val="800"/>
              <a:buNone/>
              <a:defRPr sz="800">
                <a:solidFill>
                  <a:srgbClr val="F2F2F2"/>
                </a:solidFill>
              </a:defRPr>
            </a:lvl3pPr>
            <a:lvl4pPr lvl="3" algn="l">
              <a:lnSpc>
                <a:spcPct val="115000"/>
              </a:lnSpc>
              <a:spcBef>
                <a:spcPts val="0"/>
              </a:spcBef>
              <a:spcAft>
                <a:spcPts val="0"/>
              </a:spcAft>
              <a:buClr>
                <a:srgbClr val="F2F2F2"/>
              </a:buClr>
              <a:buSzPts val="800"/>
              <a:buNone/>
              <a:defRPr sz="800">
                <a:solidFill>
                  <a:srgbClr val="F2F2F2"/>
                </a:solidFill>
              </a:defRPr>
            </a:lvl4pPr>
            <a:lvl5pPr lvl="4" algn="l">
              <a:lnSpc>
                <a:spcPct val="115000"/>
              </a:lnSpc>
              <a:spcBef>
                <a:spcPts val="0"/>
              </a:spcBef>
              <a:spcAft>
                <a:spcPts val="0"/>
              </a:spcAft>
              <a:buClr>
                <a:srgbClr val="F2F2F2"/>
              </a:buClr>
              <a:buSzPts val="800"/>
              <a:buNone/>
              <a:defRPr sz="800">
                <a:solidFill>
                  <a:srgbClr val="F2F2F2"/>
                </a:solidFill>
              </a:defRPr>
            </a:lvl5pPr>
            <a:lvl6pPr lvl="5" algn="l">
              <a:lnSpc>
                <a:spcPct val="115000"/>
              </a:lnSpc>
              <a:spcBef>
                <a:spcPts val="0"/>
              </a:spcBef>
              <a:spcAft>
                <a:spcPts val="0"/>
              </a:spcAft>
              <a:buClr>
                <a:srgbClr val="F2F2F2"/>
              </a:buClr>
              <a:buSzPts val="800"/>
              <a:buNone/>
              <a:defRPr sz="800">
                <a:solidFill>
                  <a:srgbClr val="F2F2F2"/>
                </a:solidFill>
              </a:defRPr>
            </a:lvl6pPr>
            <a:lvl7pPr lvl="6" algn="l">
              <a:lnSpc>
                <a:spcPct val="115000"/>
              </a:lnSpc>
              <a:spcBef>
                <a:spcPts val="0"/>
              </a:spcBef>
              <a:spcAft>
                <a:spcPts val="0"/>
              </a:spcAft>
              <a:buClr>
                <a:srgbClr val="F2F2F2"/>
              </a:buClr>
              <a:buSzPts val="800"/>
              <a:buNone/>
              <a:defRPr sz="800">
                <a:solidFill>
                  <a:srgbClr val="F2F2F2"/>
                </a:solidFill>
              </a:defRPr>
            </a:lvl7pPr>
            <a:lvl8pPr lvl="7" algn="l">
              <a:lnSpc>
                <a:spcPct val="115000"/>
              </a:lnSpc>
              <a:spcBef>
                <a:spcPts val="0"/>
              </a:spcBef>
              <a:spcAft>
                <a:spcPts val="0"/>
              </a:spcAft>
              <a:buClr>
                <a:srgbClr val="F2F2F2"/>
              </a:buClr>
              <a:buSzPts val="800"/>
              <a:buNone/>
              <a:defRPr sz="800">
                <a:solidFill>
                  <a:srgbClr val="F2F2F2"/>
                </a:solidFill>
              </a:defRPr>
            </a:lvl8pPr>
            <a:lvl9pPr lvl="8" algn="l">
              <a:lnSpc>
                <a:spcPct val="115000"/>
              </a:lnSpc>
              <a:spcBef>
                <a:spcPts val="0"/>
              </a:spcBef>
              <a:spcAft>
                <a:spcPts val="0"/>
              </a:spcAft>
              <a:buClr>
                <a:srgbClr val="F2F2F2"/>
              </a:buClr>
              <a:buSzPts val="800"/>
              <a:buNone/>
              <a:defRPr sz="800">
                <a:solidFill>
                  <a:srgbClr val="F2F2F2"/>
                </a:solidFill>
              </a:defRPr>
            </a:lvl9pPr>
          </a:lstStyle>
          <a:p/>
        </p:txBody>
      </p:sp>
      <p:sp>
        <p:nvSpPr>
          <p:cNvPr id="2637" name="Google Shape;2637;p170"/>
          <p:cNvSpPr txBox="1"/>
          <p:nvPr>
            <p:ph idx="7" type="title"/>
          </p:nvPr>
        </p:nvSpPr>
        <p:spPr>
          <a:xfrm>
            <a:off x="5953926" y="2088800"/>
            <a:ext cx="1550100" cy="197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2F2F2"/>
              </a:buClr>
              <a:buSzPts val="800"/>
              <a:buNone/>
              <a:defRPr sz="800">
                <a:solidFill>
                  <a:srgbClr val="F2F2F2"/>
                </a:solidFill>
              </a:defRPr>
            </a:lvl1pPr>
            <a:lvl2pPr lvl="1" algn="l">
              <a:lnSpc>
                <a:spcPct val="100000"/>
              </a:lnSpc>
              <a:spcBef>
                <a:spcPts val="0"/>
              </a:spcBef>
              <a:spcAft>
                <a:spcPts val="0"/>
              </a:spcAft>
              <a:buClr>
                <a:srgbClr val="F2F2F2"/>
              </a:buClr>
              <a:buSzPts val="800"/>
              <a:buNone/>
              <a:defRPr sz="800">
                <a:solidFill>
                  <a:srgbClr val="F2F2F2"/>
                </a:solidFill>
              </a:defRPr>
            </a:lvl2pPr>
            <a:lvl3pPr lvl="2" algn="l">
              <a:lnSpc>
                <a:spcPct val="100000"/>
              </a:lnSpc>
              <a:spcBef>
                <a:spcPts val="0"/>
              </a:spcBef>
              <a:spcAft>
                <a:spcPts val="0"/>
              </a:spcAft>
              <a:buClr>
                <a:srgbClr val="F2F2F2"/>
              </a:buClr>
              <a:buSzPts val="800"/>
              <a:buNone/>
              <a:defRPr sz="800">
                <a:solidFill>
                  <a:srgbClr val="F2F2F2"/>
                </a:solidFill>
              </a:defRPr>
            </a:lvl3pPr>
            <a:lvl4pPr lvl="3" algn="l">
              <a:lnSpc>
                <a:spcPct val="100000"/>
              </a:lnSpc>
              <a:spcBef>
                <a:spcPts val="0"/>
              </a:spcBef>
              <a:spcAft>
                <a:spcPts val="0"/>
              </a:spcAft>
              <a:buClr>
                <a:srgbClr val="F2F2F2"/>
              </a:buClr>
              <a:buSzPts val="800"/>
              <a:buNone/>
              <a:defRPr sz="800">
                <a:solidFill>
                  <a:srgbClr val="F2F2F2"/>
                </a:solidFill>
              </a:defRPr>
            </a:lvl4pPr>
            <a:lvl5pPr lvl="4" algn="l">
              <a:lnSpc>
                <a:spcPct val="100000"/>
              </a:lnSpc>
              <a:spcBef>
                <a:spcPts val="0"/>
              </a:spcBef>
              <a:spcAft>
                <a:spcPts val="0"/>
              </a:spcAft>
              <a:buClr>
                <a:srgbClr val="F2F2F2"/>
              </a:buClr>
              <a:buSzPts val="800"/>
              <a:buNone/>
              <a:defRPr sz="800">
                <a:solidFill>
                  <a:srgbClr val="F2F2F2"/>
                </a:solidFill>
              </a:defRPr>
            </a:lvl5pPr>
            <a:lvl6pPr lvl="5" algn="l">
              <a:lnSpc>
                <a:spcPct val="100000"/>
              </a:lnSpc>
              <a:spcBef>
                <a:spcPts val="0"/>
              </a:spcBef>
              <a:spcAft>
                <a:spcPts val="0"/>
              </a:spcAft>
              <a:buClr>
                <a:srgbClr val="F2F2F2"/>
              </a:buClr>
              <a:buSzPts val="800"/>
              <a:buNone/>
              <a:defRPr sz="800">
                <a:solidFill>
                  <a:srgbClr val="F2F2F2"/>
                </a:solidFill>
              </a:defRPr>
            </a:lvl6pPr>
            <a:lvl7pPr lvl="6" algn="l">
              <a:lnSpc>
                <a:spcPct val="100000"/>
              </a:lnSpc>
              <a:spcBef>
                <a:spcPts val="0"/>
              </a:spcBef>
              <a:spcAft>
                <a:spcPts val="0"/>
              </a:spcAft>
              <a:buClr>
                <a:srgbClr val="F2F2F2"/>
              </a:buClr>
              <a:buSzPts val="800"/>
              <a:buNone/>
              <a:defRPr sz="800">
                <a:solidFill>
                  <a:srgbClr val="F2F2F2"/>
                </a:solidFill>
              </a:defRPr>
            </a:lvl7pPr>
            <a:lvl8pPr lvl="7" algn="l">
              <a:lnSpc>
                <a:spcPct val="100000"/>
              </a:lnSpc>
              <a:spcBef>
                <a:spcPts val="0"/>
              </a:spcBef>
              <a:spcAft>
                <a:spcPts val="0"/>
              </a:spcAft>
              <a:buClr>
                <a:srgbClr val="F2F2F2"/>
              </a:buClr>
              <a:buSzPts val="800"/>
              <a:buNone/>
              <a:defRPr sz="800">
                <a:solidFill>
                  <a:srgbClr val="F2F2F2"/>
                </a:solidFill>
              </a:defRPr>
            </a:lvl8pPr>
            <a:lvl9pPr lvl="8" algn="l">
              <a:lnSpc>
                <a:spcPct val="100000"/>
              </a:lnSpc>
              <a:spcBef>
                <a:spcPts val="0"/>
              </a:spcBef>
              <a:spcAft>
                <a:spcPts val="0"/>
              </a:spcAft>
              <a:buClr>
                <a:srgbClr val="F2F2F2"/>
              </a:buClr>
              <a:buSzPts val="800"/>
              <a:buNone/>
              <a:defRPr sz="800">
                <a:solidFill>
                  <a:srgbClr val="F2F2F2"/>
                </a:solidFill>
              </a:defRPr>
            </a:lvl9pPr>
          </a:lstStyle>
          <a:p/>
        </p:txBody>
      </p:sp>
      <p:sp>
        <p:nvSpPr>
          <p:cNvPr id="2638" name="Google Shape;2638;p170"/>
          <p:cNvSpPr txBox="1"/>
          <p:nvPr>
            <p:ph idx="8" type="subTitle"/>
          </p:nvPr>
        </p:nvSpPr>
        <p:spPr>
          <a:xfrm>
            <a:off x="1538650" y="3941000"/>
            <a:ext cx="1451400" cy="7053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rgbClr val="F2F2F2"/>
              </a:buClr>
              <a:buSzPts val="800"/>
              <a:buNone/>
              <a:defRPr sz="800">
                <a:solidFill>
                  <a:srgbClr val="F2F2F2"/>
                </a:solidFill>
              </a:defRPr>
            </a:lvl1pPr>
            <a:lvl2pPr lvl="1" algn="l">
              <a:lnSpc>
                <a:spcPct val="115000"/>
              </a:lnSpc>
              <a:spcBef>
                <a:spcPts val="0"/>
              </a:spcBef>
              <a:spcAft>
                <a:spcPts val="0"/>
              </a:spcAft>
              <a:buClr>
                <a:srgbClr val="F2F2F2"/>
              </a:buClr>
              <a:buSzPts val="800"/>
              <a:buNone/>
              <a:defRPr sz="800">
                <a:solidFill>
                  <a:srgbClr val="F2F2F2"/>
                </a:solidFill>
              </a:defRPr>
            </a:lvl2pPr>
            <a:lvl3pPr lvl="2" algn="l">
              <a:lnSpc>
                <a:spcPct val="115000"/>
              </a:lnSpc>
              <a:spcBef>
                <a:spcPts val="0"/>
              </a:spcBef>
              <a:spcAft>
                <a:spcPts val="0"/>
              </a:spcAft>
              <a:buClr>
                <a:srgbClr val="F2F2F2"/>
              </a:buClr>
              <a:buSzPts val="800"/>
              <a:buNone/>
              <a:defRPr sz="800">
                <a:solidFill>
                  <a:srgbClr val="F2F2F2"/>
                </a:solidFill>
              </a:defRPr>
            </a:lvl3pPr>
            <a:lvl4pPr lvl="3" algn="l">
              <a:lnSpc>
                <a:spcPct val="115000"/>
              </a:lnSpc>
              <a:spcBef>
                <a:spcPts val="0"/>
              </a:spcBef>
              <a:spcAft>
                <a:spcPts val="0"/>
              </a:spcAft>
              <a:buClr>
                <a:srgbClr val="F2F2F2"/>
              </a:buClr>
              <a:buSzPts val="800"/>
              <a:buNone/>
              <a:defRPr sz="800">
                <a:solidFill>
                  <a:srgbClr val="F2F2F2"/>
                </a:solidFill>
              </a:defRPr>
            </a:lvl4pPr>
            <a:lvl5pPr lvl="4" algn="l">
              <a:lnSpc>
                <a:spcPct val="115000"/>
              </a:lnSpc>
              <a:spcBef>
                <a:spcPts val="0"/>
              </a:spcBef>
              <a:spcAft>
                <a:spcPts val="0"/>
              </a:spcAft>
              <a:buClr>
                <a:srgbClr val="F2F2F2"/>
              </a:buClr>
              <a:buSzPts val="800"/>
              <a:buNone/>
              <a:defRPr sz="800">
                <a:solidFill>
                  <a:srgbClr val="F2F2F2"/>
                </a:solidFill>
              </a:defRPr>
            </a:lvl5pPr>
            <a:lvl6pPr lvl="5" algn="l">
              <a:lnSpc>
                <a:spcPct val="115000"/>
              </a:lnSpc>
              <a:spcBef>
                <a:spcPts val="0"/>
              </a:spcBef>
              <a:spcAft>
                <a:spcPts val="0"/>
              </a:spcAft>
              <a:buClr>
                <a:srgbClr val="F2F2F2"/>
              </a:buClr>
              <a:buSzPts val="800"/>
              <a:buNone/>
              <a:defRPr sz="800">
                <a:solidFill>
                  <a:srgbClr val="F2F2F2"/>
                </a:solidFill>
              </a:defRPr>
            </a:lvl6pPr>
            <a:lvl7pPr lvl="6" algn="l">
              <a:lnSpc>
                <a:spcPct val="115000"/>
              </a:lnSpc>
              <a:spcBef>
                <a:spcPts val="0"/>
              </a:spcBef>
              <a:spcAft>
                <a:spcPts val="0"/>
              </a:spcAft>
              <a:buClr>
                <a:srgbClr val="F2F2F2"/>
              </a:buClr>
              <a:buSzPts val="800"/>
              <a:buNone/>
              <a:defRPr sz="800">
                <a:solidFill>
                  <a:srgbClr val="F2F2F2"/>
                </a:solidFill>
              </a:defRPr>
            </a:lvl7pPr>
            <a:lvl8pPr lvl="7" algn="l">
              <a:lnSpc>
                <a:spcPct val="115000"/>
              </a:lnSpc>
              <a:spcBef>
                <a:spcPts val="0"/>
              </a:spcBef>
              <a:spcAft>
                <a:spcPts val="0"/>
              </a:spcAft>
              <a:buClr>
                <a:srgbClr val="F2F2F2"/>
              </a:buClr>
              <a:buSzPts val="800"/>
              <a:buNone/>
              <a:defRPr sz="800">
                <a:solidFill>
                  <a:srgbClr val="F2F2F2"/>
                </a:solidFill>
              </a:defRPr>
            </a:lvl8pPr>
            <a:lvl9pPr lvl="8" algn="l">
              <a:lnSpc>
                <a:spcPct val="115000"/>
              </a:lnSpc>
              <a:spcBef>
                <a:spcPts val="0"/>
              </a:spcBef>
              <a:spcAft>
                <a:spcPts val="0"/>
              </a:spcAft>
              <a:buClr>
                <a:srgbClr val="F2F2F2"/>
              </a:buClr>
              <a:buSzPts val="800"/>
              <a:buNone/>
              <a:defRPr sz="800">
                <a:solidFill>
                  <a:srgbClr val="F2F2F2"/>
                </a:solidFill>
              </a:defRPr>
            </a:lvl9pPr>
          </a:lstStyle>
          <a:p/>
        </p:txBody>
      </p:sp>
      <p:sp>
        <p:nvSpPr>
          <p:cNvPr id="2639" name="Google Shape;2639;p170"/>
          <p:cNvSpPr txBox="1"/>
          <p:nvPr>
            <p:ph idx="9" type="title"/>
          </p:nvPr>
        </p:nvSpPr>
        <p:spPr>
          <a:xfrm>
            <a:off x="1538650" y="3771900"/>
            <a:ext cx="1550100" cy="197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2F2F2"/>
              </a:buClr>
              <a:buSzPts val="800"/>
              <a:buNone/>
              <a:defRPr sz="800">
                <a:solidFill>
                  <a:srgbClr val="F2F2F2"/>
                </a:solidFill>
              </a:defRPr>
            </a:lvl1pPr>
            <a:lvl2pPr lvl="1" algn="l">
              <a:lnSpc>
                <a:spcPct val="100000"/>
              </a:lnSpc>
              <a:spcBef>
                <a:spcPts val="0"/>
              </a:spcBef>
              <a:spcAft>
                <a:spcPts val="0"/>
              </a:spcAft>
              <a:buClr>
                <a:srgbClr val="F2F2F2"/>
              </a:buClr>
              <a:buSzPts val="800"/>
              <a:buNone/>
              <a:defRPr sz="800">
                <a:solidFill>
                  <a:srgbClr val="F2F2F2"/>
                </a:solidFill>
              </a:defRPr>
            </a:lvl2pPr>
            <a:lvl3pPr lvl="2" algn="l">
              <a:lnSpc>
                <a:spcPct val="100000"/>
              </a:lnSpc>
              <a:spcBef>
                <a:spcPts val="0"/>
              </a:spcBef>
              <a:spcAft>
                <a:spcPts val="0"/>
              </a:spcAft>
              <a:buClr>
                <a:srgbClr val="F2F2F2"/>
              </a:buClr>
              <a:buSzPts val="800"/>
              <a:buNone/>
              <a:defRPr sz="800">
                <a:solidFill>
                  <a:srgbClr val="F2F2F2"/>
                </a:solidFill>
              </a:defRPr>
            </a:lvl3pPr>
            <a:lvl4pPr lvl="3" algn="l">
              <a:lnSpc>
                <a:spcPct val="100000"/>
              </a:lnSpc>
              <a:spcBef>
                <a:spcPts val="0"/>
              </a:spcBef>
              <a:spcAft>
                <a:spcPts val="0"/>
              </a:spcAft>
              <a:buClr>
                <a:srgbClr val="F2F2F2"/>
              </a:buClr>
              <a:buSzPts val="800"/>
              <a:buNone/>
              <a:defRPr sz="800">
                <a:solidFill>
                  <a:srgbClr val="F2F2F2"/>
                </a:solidFill>
              </a:defRPr>
            </a:lvl4pPr>
            <a:lvl5pPr lvl="4" algn="l">
              <a:lnSpc>
                <a:spcPct val="100000"/>
              </a:lnSpc>
              <a:spcBef>
                <a:spcPts val="0"/>
              </a:spcBef>
              <a:spcAft>
                <a:spcPts val="0"/>
              </a:spcAft>
              <a:buClr>
                <a:srgbClr val="F2F2F2"/>
              </a:buClr>
              <a:buSzPts val="800"/>
              <a:buNone/>
              <a:defRPr sz="800">
                <a:solidFill>
                  <a:srgbClr val="F2F2F2"/>
                </a:solidFill>
              </a:defRPr>
            </a:lvl5pPr>
            <a:lvl6pPr lvl="5" algn="l">
              <a:lnSpc>
                <a:spcPct val="100000"/>
              </a:lnSpc>
              <a:spcBef>
                <a:spcPts val="0"/>
              </a:spcBef>
              <a:spcAft>
                <a:spcPts val="0"/>
              </a:spcAft>
              <a:buClr>
                <a:srgbClr val="F2F2F2"/>
              </a:buClr>
              <a:buSzPts val="800"/>
              <a:buNone/>
              <a:defRPr sz="800">
                <a:solidFill>
                  <a:srgbClr val="F2F2F2"/>
                </a:solidFill>
              </a:defRPr>
            </a:lvl6pPr>
            <a:lvl7pPr lvl="6" algn="l">
              <a:lnSpc>
                <a:spcPct val="100000"/>
              </a:lnSpc>
              <a:spcBef>
                <a:spcPts val="0"/>
              </a:spcBef>
              <a:spcAft>
                <a:spcPts val="0"/>
              </a:spcAft>
              <a:buClr>
                <a:srgbClr val="F2F2F2"/>
              </a:buClr>
              <a:buSzPts val="800"/>
              <a:buNone/>
              <a:defRPr sz="800">
                <a:solidFill>
                  <a:srgbClr val="F2F2F2"/>
                </a:solidFill>
              </a:defRPr>
            </a:lvl7pPr>
            <a:lvl8pPr lvl="7" algn="l">
              <a:lnSpc>
                <a:spcPct val="100000"/>
              </a:lnSpc>
              <a:spcBef>
                <a:spcPts val="0"/>
              </a:spcBef>
              <a:spcAft>
                <a:spcPts val="0"/>
              </a:spcAft>
              <a:buClr>
                <a:srgbClr val="F2F2F2"/>
              </a:buClr>
              <a:buSzPts val="800"/>
              <a:buNone/>
              <a:defRPr sz="800">
                <a:solidFill>
                  <a:srgbClr val="F2F2F2"/>
                </a:solidFill>
              </a:defRPr>
            </a:lvl8pPr>
            <a:lvl9pPr lvl="8" algn="l">
              <a:lnSpc>
                <a:spcPct val="100000"/>
              </a:lnSpc>
              <a:spcBef>
                <a:spcPts val="0"/>
              </a:spcBef>
              <a:spcAft>
                <a:spcPts val="0"/>
              </a:spcAft>
              <a:buClr>
                <a:srgbClr val="F2F2F2"/>
              </a:buClr>
              <a:buSzPts val="800"/>
              <a:buNone/>
              <a:defRPr sz="800">
                <a:solidFill>
                  <a:srgbClr val="F2F2F2"/>
                </a:solidFill>
              </a:defRPr>
            </a:lvl9pPr>
          </a:lstStyle>
          <a:p/>
        </p:txBody>
      </p:sp>
      <p:sp>
        <p:nvSpPr>
          <p:cNvPr id="2640" name="Google Shape;2640;p170"/>
          <p:cNvSpPr txBox="1"/>
          <p:nvPr>
            <p:ph idx="13" type="subTitle"/>
          </p:nvPr>
        </p:nvSpPr>
        <p:spPr>
          <a:xfrm>
            <a:off x="3263613" y="3941000"/>
            <a:ext cx="1451400" cy="7053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rgbClr val="F2F2F2"/>
              </a:buClr>
              <a:buSzPts val="800"/>
              <a:buNone/>
              <a:defRPr sz="800">
                <a:solidFill>
                  <a:srgbClr val="F2F2F2"/>
                </a:solidFill>
              </a:defRPr>
            </a:lvl1pPr>
            <a:lvl2pPr lvl="1" algn="l">
              <a:lnSpc>
                <a:spcPct val="115000"/>
              </a:lnSpc>
              <a:spcBef>
                <a:spcPts val="0"/>
              </a:spcBef>
              <a:spcAft>
                <a:spcPts val="0"/>
              </a:spcAft>
              <a:buClr>
                <a:srgbClr val="F2F2F2"/>
              </a:buClr>
              <a:buSzPts val="800"/>
              <a:buNone/>
              <a:defRPr sz="800">
                <a:solidFill>
                  <a:srgbClr val="F2F2F2"/>
                </a:solidFill>
              </a:defRPr>
            </a:lvl2pPr>
            <a:lvl3pPr lvl="2" algn="l">
              <a:lnSpc>
                <a:spcPct val="115000"/>
              </a:lnSpc>
              <a:spcBef>
                <a:spcPts val="0"/>
              </a:spcBef>
              <a:spcAft>
                <a:spcPts val="0"/>
              </a:spcAft>
              <a:buClr>
                <a:srgbClr val="F2F2F2"/>
              </a:buClr>
              <a:buSzPts val="800"/>
              <a:buNone/>
              <a:defRPr sz="800">
                <a:solidFill>
                  <a:srgbClr val="F2F2F2"/>
                </a:solidFill>
              </a:defRPr>
            </a:lvl3pPr>
            <a:lvl4pPr lvl="3" algn="l">
              <a:lnSpc>
                <a:spcPct val="115000"/>
              </a:lnSpc>
              <a:spcBef>
                <a:spcPts val="0"/>
              </a:spcBef>
              <a:spcAft>
                <a:spcPts val="0"/>
              </a:spcAft>
              <a:buClr>
                <a:srgbClr val="F2F2F2"/>
              </a:buClr>
              <a:buSzPts val="800"/>
              <a:buNone/>
              <a:defRPr sz="800">
                <a:solidFill>
                  <a:srgbClr val="F2F2F2"/>
                </a:solidFill>
              </a:defRPr>
            </a:lvl4pPr>
            <a:lvl5pPr lvl="4" algn="l">
              <a:lnSpc>
                <a:spcPct val="115000"/>
              </a:lnSpc>
              <a:spcBef>
                <a:spcPts val="0"/>
              </a:spcBef>
              <a:spcAft>
                <a:spcPts val="0"/>
              </a:spcAft>
              <a:buClr>
                <a:srgbClr val="F2F2F2"/>
              </a:buClr>
              <a:buSzPts val="800"/>
              <a:buNone/>
              <a:defRPr sz="800">
                <a:solidFill>
                  <a:srgbClr val="F2F2F2"/>
                </a:solidFill>
              </a:defRPr>
            </a:lvl5pPr>
            <a:lvl6pPr lvl="5" algn="l">
              <a:lnSpc>
                <a:spcPct val="115000"/>
              </a:lnSpc>
              <a:spcBef>
                <a:spcPts val="0"/>
              </a:spcBef>
              <a:spcAft>
                <a:spcPts val="0"/>
              </a:spcAft>
              <a:buClr>
                <a:srgbClr val="F2F2F2"/>
              </a:buClr>
              <a:buSzPts val="800"/>
              <a:buNone/>
              <a:defRPr sz="800">
                <a:solidFill>
                  <a:srgbClr val="F2F2F2"/>
                </a:solidFill>
              </a:defRPr>
            </a:lvl6pPr>
            <a:lvl7pPr lvl="6" algn="l">
              <a:lnSpc>
                <a:spcPct val="115000"/>
              </a:lnSpc>
              <a:spcBef>
                <a:spcPts val="0"/>
              </a:spcBef>
              <a:spcAft>
                <a:spcPts val="0"/>
              </a:spcAft>
              <a:buClr>
                <a:srgbClr val="F2F2F2"/>
              </a:buClr>
              <a:buSzPts val="800"/>
              <a:buNone/>
              <a:defRPr sz="800">
                <a:solidFill>
                  <a:srgbClr val="F2F2F2"/>
                </a:solidFill>
              </a:defRPr>
            </a:lvl7pPr>
            <a:lvl8pPr lvl="7" algn="l">
              <a:lnSpc>
                <a:spcPct val="115000"/>
              </a:lnSpc>
              <a:spcBef>
                <a:spcPts val="0"/>
              </a:spcBef>
              <a:spcAft>
                <a:spcPts val="0"/>
              </a:spcAft>
              <a:buClr>
                <a:srgbClr val="F2F2F2"/>
              </a:buClr>
              <a:buSzPts val="800"/>
              <a:buNone/>
              <a:defRPr sz="800">
                <a:solidFill>
                  <a:srgbClr val="F2F2F2"/>
                </a:solidFill>
              </a:defRPr>
            </a:lvl8pPr>
            <a:lvl9pPr lvl="8" algn="l">
              <a:lnSpc>
                <a:spcPct val="115000"/>
              </a:lnSpc>
              <a:spcBef>
                <a:spcPts val="0"/>
              </a:spcBef>
              <a:spcAft>
                <a:spcPts val="0"/>
              </a:spcAft>
              <a:buClr>
                <a:srgbClr val="F2F2F2"/>
              </a:buClr>
              <a:buSzPts val="800"/>
              <a:buNone/>
              <a:defRPr sz="800">
                <a:solidFill>
                  <a:srgbClr val="F2F2F2"/>
                </a:solidFill>
              </a:defRPr>
            </a:lvl9pPr>
          </a:lstStyle>
          <a:p/>
        </p:txBody>
      </p:sp>
      <p:sp>
        <p:nvSpPr>
          <p:cNvPr id="2641" name="Google Shape;2641;p170"/>
          <p:cNvSpPr txBox="1"/>
          <p:nvPr>
            <p:ph idx="14" type="title"/>
          </p:nvPr>
        </p:nvSpPr>
        <p:spPr>
          <a:xfrm>
            <a:off x="3263626" y="3771900"/>
            <a:ext cx="1550100" cy="197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2F2F2"/>
              </a:buClr>
              <a:buSzPts val="800"/>
              <a:buNone/>
              <a:defRPr sz="800">
                <a:solidFill>
                  <a:srgbClr val="F2F2F2"/>
                </a:solidFill>
              </a:defRPr>
            </a:lvl1pPr>
            <a:lvl2pPr lvl="1" algn="l">
              <a:lnSpc>
                <a:spcPct val="100000"/>
              </a:lnSpc>
              <a:spcBef>
                <a:spcPts val="0"/>
              </a:spcBef>
              <a:spcAft>
                <a:spcPts val="0"/>
              </a:spcAft>
              <a:buClr>
                <a:srgbClr val="F2F2F2"/>
              </a:buClr>
              <a:buSzPts val="800"/>
              <a:buNone/>
              <a:defRPr sz="800">
                <a:solidFill>
                  <a:srgbClr val="F2F2F2"/>
                </a:solidFill>
              </a:defRPr>
            </a:lvl2pPr>
            <a:lvl3pPr lvl="2" algn="l">
              <a:lnSpc>
                <a:spcPct val="100000"/>
              </a:lnSpc>
              <a:spcBef>
                <a:spcPts val="0"/>
              </a:spcBef>
              <a:spcAft>
                <a:spcPts val="0"/>
              </a:spcAft>
              <a:buClr>
                <a:srgbClr val="F2F2F2"/>
              </a:buClr>
              <a:buSzPts val="800"/>
              <a:buNone/>
              <a:defRPr sz="800">
                <a:solidFill>
                  <a:srgbClr val="F2F2F2"/>
                </a:solidFill>
              </a:defRPr>
            </a:lvl3pPr>
            <a:lvl4pPr lvl="3" algn="l">
              <a:lnSpc>
                <a:spcPct val="100000"/>
              </a:lnSpc>
              <a:spcBef>
                <a:spcPts val="0"/>
              </a:spcBef>
              <a:spcAft>
                <a:spcPts val="0"/>
              </a:spcAft>
              <a:buClr>
                <a:srgbClr val="F2F2F2"/>
              </a:buClr>
              <a:buSzPts val="800"/>
              <a:buNone/>
              <a:defRPr sz="800">
                <a:solidFill>
                  <a:srgbClr val="F2F2F2"/>
                </a:solidFill>
              </a:defRPr>
            </a:lvl4pPr>
            <a:lvl5pPr lvl="4" algn="l">
              <a:lnSpc>
                <a:spcPct val="100000"/>
              </a:lnSpc>
              <a:spcBef>
                <a:spcPts val="0"/>
              </a:spcBef>
              <a:spcAft>
                <a:spcPts val="0"/>
              </a:spcAft>
              <a:buClr>
                <a:srgbClr val="F2F2F2"/>
              </a:buClr>
              <a:buSzPts val="800"/>
              <a:buNone/>
              <a:defRPr sz="800">
                <a:solidFill>
                  <a:srgbClr val="F2F2F2"/>
                </a:solidFill>
              </a:defRPr>
            </a:lvl5pPr>
            <a:lvl6pPr lvl="5" algn="l">
              <a:lnSpc>
                <a:spcPct val="100000"/>
              </a:lnSpc>
              <a:spcBef>
                <a:spcPts val="0"/>
              </a:spcBef>
              <a:spcAft>
                <a:spcPts val="0"/>
              </a:spcAft>
              <a:buClr>
                <a:srgbClr val="F2F2F2"/>
              </a:buClr>
              <a:buSzPts val="800"/>
              <a:buNone/>
              <a:defRPr sz="800">
                <a:solidFill>
                  <a:srgbClr val="F2F2F2"/>
                </a:solidFill>
              </a:defRPr>
            </a:lvl6pPr>
            <a:lvl7pPr lvl="6" algn="l">
              <a:lnSpc>
                <a:spcPct val="100000"/>
              </a:lnSpc>
              <a:spcBef>
                <a:spcPts val="0"/>
              </a:spcBef>
              <a:spcAft>
                <a:spcPts val="0"/>
              </a:spcAft>
              <a:buClr>
                <a:srgbClr val="F2F2F2"/>
              </a:buClr>
              <a:buSzPts val="800"/>
              <a:buNone/>
              <a:defRPr sz="800">
                <a:solidFill>
                  <a:srgbClr val="F2F2F2"/>
                </a:solidFill>
              </a:defRPr>
            </a:lvl7pPr>
            <a:lvl8pPr lvl="7" algn="l">
              <a:lnSpc>
                <a:spcPct val="100000"/>
              </a:lnSpc>
              <a:spcBef>
                <a:spcPts val="0"/>
              </a:spcBef>
              <a:spcAft>
                <a:spcPts val="0"/>
              </a:spcAft>
              <a:buClr>
                <a:srgbClr val="F2F2F2"/>
              </a:buClr>
              <a:buSzPts val="800"/>
              <a:buNone/>
              <a:defRPr sz="800">
                <a:solidFill>
                  <a:srgbClr val="F2F2F2"/>
                </a:solidFill>
              </a:defRPr>
            </a:lvl8pPr>
            <a:lvl9pPr lvl="8" algn="l">
              <a:lnSpc>
                <a:spcPct val="100000"/>
              </a:lnSpc>
              <a:spcBef>
                <a:spcPts val="0"/>
              </a:spcBef>
              <a:spcAft>
                <a:spcPts val="0"/>
              </a:spcAft>
              <a:buClr>
                <a:srgbClr val="F2F2F2"/>
              </a:buClr>
              <a:buSzPts val="800"/>
              <a:buNone/>
              <a:defRPr sz="800">
                <a:solidFill>
                  <a:srgbClr val="F2F2F2"/>
                </a:solidFill>
              </a:defRPr>
            </a:lvl9pPr>
          </a:lstStyle>
          <a:p/>
        </p:txBody>
      </p:sp>
      <p:sp>
        <p:nvSpPr>
          <p:cNvPr id="2642" name="Google Shape;2642;p170"/>
          <p:cNvSpPr txBox="1"/>
          <p:nvPr>
            <p:ph idx="15" type="subTitle"/>
          </p:nvPr>
        </p:nvSpPr>
        <p:spPr>
          <a:xfrm>
            <a:off x="5143500" y="3941000"/>
            <a:ext cx="1451400" cy="7053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rgbClr val="F2F2F2"/>
              </a:buClr>
              <a:buSzPts val="800"/>
              <a:buNone/>
              <a:defRPr sz="800">
                <a:solidFill>
                  <a:srgbClr val="F2F2F2"/>
                </a:solidFill>
              </a:defRPr>
            </a:lvl1pPr>
            <a:lvl2pPr lvl="1" algn="l">
              <a:lnSpc>
                <a:spcPct val="115000"/>
              </a:lnSpc>
              <a:spcBef>
                <a:spcPts val="0"/>
              </a:spcBef>
              <a:spcAft>
                <a:spcPts val="0"/>
              </a:spcAft>
              <a:buClr>
                <a:srgbClr val="F2F2F2"/>
              </a:buClr>
              <a:buSzPts val="800"/>
              <a:buNone/>
              <a:defRPr sz="800">
                <a:solidFill>
                  <a:srgbClr val="F2F2F2"/>
                </a:solidFill>
              </a:defRPr>
            </a:lvl2pPr>
            <a:lvl3pPr lvl="2" algn="l">
              <a:lnSpc>
                <a:spcPct val="115000"/>
              </a:lnSpc>
              <a:spcBef>
                <a:spcPts val="0"/>
              </a:spcBef>
              <a:spcAft>
                <a:spcPts val="0"/>
              </a:spcAft>
              <a:buClr>
                <a:srgbClr val="F2F2F2"/>
              </a:buClr>
              <a:buSzPts val="800"/>
              <a:buNone/>
              <a:defRPr sz="800">
                <a:solidFill>
                  <a:srgbClr val="F2F2F2"/>
                </a:solidFill>
              </a:defRPr>
            </a:lvl3pPr>
            <a:lvl4pPr lvl="3" algn="l">
              <a:lnSpc>
                <a:spcPct val="115000"/>
              </a:lnSpc>
              <a:spcBef>
                <a:spcPts val="0"/>
              </a:spcBef>
              <a:spcAft>
                <a:spcPts val="0"/>
              </a:spcAft>
              <a:buClr>
                <a:srgbClr val="F2F2F2"/>
              </a:buClr>
              <a:buSzPts val="800"/>
              <a:buNone/>
              <a:defRPr sz="800">
                <a:solidFill>
                  <a:srgbClr val="F2F2F2"/>
                </a:solidFill>
              </a:defRPr>
            </a:lvl4pPr>
            <a:lvl5pPr lvl="4" algn="l">
              <a:lnSpc>
                <a:spcPct val="115000"/>
              </a:lnSpc>
              <a:spcBef>
                <a:spcPts val="0"/>
              </a:spcBef>
              <a:spcAft>
                <a:spcPts val="0"/>
              </a:spcAft>
              <a:buClr>
                <a:srgbClr val="F2F2F2"/>
              </a:buClr>
              <a:buSzPts val="800"/>
              <a:buNone/>
              <a:defRPr sz="800">
                <a:solidFill>
                  <a:srgbClr val="F2F2F2"/>
                </a:solidFill>
              </a:defRPr>
            </a:lvl5pPr>
            <a:lvl6pPr lvl="5" algn="l">
              <a:lnSpc>
                <a:spcPct val="115000"/>
              </a:lnSpc>
              <a:spcBef>
                <a:spcPts val="0"/>
              </a:spcBef>
              <a:spcAft>
                <a:spcPts val="0"/>
              </a:spcAft>
              <a:buClr>
                <a:srgbClr val="F2F2F2"/>
              </a:buClr>
              <a:buSzPts val="800"/>
              <a:buNone/>
              <a:defRPr sz="800">
                <a:solidFill>
                  <a:srgbClr val="F2F2F2"/>
                </a:solidFill>
              </a:defRPr>
            </a:lvl6pPr>
            <a:lvl7pPr lvl="6" algn="l">
              <a:lnSpc>
                <a:spcPct val="115000"/>
              </a:lnSpc>
              <a:spcBef>
                <a:spcPts val="0"/>
              </a:spcBef>
              <a:spcAft>
                <a:spcPts val="0"/>
              </a:spcAft>
              <a:buClr>
                <a:srgbClr val="F2F2F2"/>
              </a:buClr>
              <a:buSzPts val="800"/>
              <a:buNone/>
              <a:defRPr sz="800">
                <a:solidFill>
                  <a:srgbClr val="F2F2F2"/>
                </a:solidFill>
              </a:defRPr>
            </a:lvl7pPr>
            <a:lvl8pPr lvl="7" algn="l">
              <a:lnSpc>
                <a:spcPct val="115000"/>
              </a:lnSpc>
              <a:spcBef>
                <a:spcPts val="0"/>
              </a:spcBef>
              <a:spcAft>
                <a:spcPts val="0"/>
              </a:spcAft>
              <a:buClr>
                <a:srgbClr val="F2F2F2"/>
              </a:buClr>
              <a:buSzPts val="800"/>
              <a:buNone/>
              <a:defRPr sz="800">
                <a:solidFill>
                  <a:srgbClr val="F2F2F2"/>
                </a:solidFill>
              </a:defRPr>
            </a:lvl8pPr>
            <a:lvl9pPr lvl="8" algn="l">
              <a:lnSpc>
                <a:spcPct val="115000"/>
              </a:lnSpc>
              <a:spcBef>
                <a:spcPts val="0"/>
              </a:spcBef>
              <a:spcAft>
                <a:spcPts val="0"/>
              </a:spcAft>
              <a:buClr>
                <a:srgbClr val="F2F2F2"/>
              </a:buClr>
              <a:buSzPts val="800"/>
              <a:buNone/>
              <a:defRPr sz="800">
                <a:solidFill>
                  <a:srgbClr val="F2F2F2"/>
                </a:solidFill>
              </a:defRPr>
            </a:lvl9pPr>
          </a:lstStyle>
          <a:p/>
        </p:txBody>
      </p:sp>
      <p:sp>
        <p:nvSpPr>
          <p:cNvPr id="2643" name="Google Shape;2643;p170"/>
          <p:cNvSpPr txBox="1"/>
          <p:nvPr>
            <p:ph idx="16" type="title"/>
          </p:nvPr>
        </p:nvSpPr>
        <p:spPr>
          <a:xfrm>
            <a:off x="5143500" y="3771900"/>
            <a:ext cx="1550100" cy="197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2F2F2"/>
              </a:buClr>
              <a:buSzPts val="800"/>
              <a:buNone/>
              <a:defRPr sz="800">
                <a:solidFill>
                  <a:srgbClr val="F2F2F2"/>
                </a:solidFill>
              </a:defRPr>
            </a:lvl1pPr>
            <a:lvl2pPr lvl="1" algn="l">
              <a:lnSpc>
                <a:spcPct val="100000"/>
              </a:lnSpc>
              <a:spcBef>
                <a:spcPts val="0"/>
              </a:spcBef>
              <a:spcAft>
                <a:spcPts val="0"/>
              </a:spcAft>
              <a:buClr>
                <a:srgbClr val="F2F2F2"/>
              </a:buClr>
              <a:buSzPts val="800"/>
              <a:buNone/>
              <a:defRPr sz="800">
                <a:solidFill>
                  <a:srgbClr val="F2F2F2"/>
                </a:solidFill>
              </a:defRPr>
            </a:lvl2pPr>
            <a:lvl3pPr lvl="2" algn="l">
              <a:lnSpc>
                <a:spcPct val="100000"/>
              </a:lnSpc>
              <a:spcBef>
                <a:spcPts val="0"/>
              </a:spcBef>
              <a:spcAft>
                <a:spcPts val="0"/>
              </a:spcAft>
              <a:buClr>
                <a:srgbClr val="F2F2F2"/>
              </a:buClr>
              <a:buSzPts val="800"/>
              <a:buNone/>
              <a:defRPr sz="800">
                <a:solidFill>
                  <a:srgbClr val="F2F2F2"/>
                </a:solidFill>
              </a:defRPr>
            </a:lvl3pPr>
            <a:lvl4pPr lvl="3" algn="l">
              <a:lnSpc>
                <a:spcPct val="100000"/>
              </a:lnSpc>
              <a:spcBef>
                <a:spcPts val="0"/>
              </a:spcBef>
              <a:spcAft>
                <a:spcPts val="0"/>
              </a:spcAft>
              <a:buClr>
                <a:srgbClr val="F2F2F2"/>
              </a:buClr>
              <a:buSzPts val="800"/>
              <a:buNone/>
              <a:defRPr sz="800">
                <a:solidFill>
                  <a:srgbClr val="F2F2F2"/>
                </a:solidFill>
              </a:defRPr>
            </a:lvl4pPr>
            <a:lvl5pPr lvl="4" algn="l">
              <a:lnSpc>
                <a:spcPct val="100000"/>
              </a:lnSpc>
              <a:spcBef>
                <a:spcPts val="0"/>
              </a:spcBef>
              <a:spcAft>
                <a:spcPts val="0"/>
              </a:spcAft>
              <a:buClr>
                <a:srgbClr val="F2F2F2"/>
              </a:buClr>
              <a:buSzPts val="800"/>
              <a:buNone/>
              <a:defRPr sz="800">
                <a:solidFill>
                  <a:srgbClr val="F2F2F2"/>
                </a:solidFill>
              </a:defRPr>
            </a:lvl5pPr>
            <a:lvl6pPr lvl="5" algn="l">
              <a:lnSpc>
                <a:spcPct val="100000"/>
              </a:lnSpc>
              <a:spcBef>
                <a:spcPts val="0"/>
              </a:spcBef>
              <a:spcAft>
                <a:spcPts val="0"/>
              </a:spcAft>
              <a:buClr>
                <a:srgbClr val="F2F2F2"/>
              </a:buClr>
              <a:buSzPts val="800"/>
              <a:buNone/>
              <a:defRPr sz="800">
                <a:solidFill>
                  <a:srgbClr val="F2F2F2"/>
                </a:solidFill>
              </a:defRPr>
            </a:lvl6pPr>
            <a:lvl7pPr lvl="6" algn="l">
              <a:lnSpc>
                <a:spcPct val="100000"/>
              </a:lnSpc>
              <a:spcBef>
                <a:spcPts val="0"/>
              </a:spcBef>
              <a:spcAft>
                <a:spcPts val="0"/>
              </a:spcAft>
              <a:buClr>
                <a:srgbClr val="F2F2F2"/>
              </a:buClr>
              <a:buSzPts val="800"/>
              <a:buNone/>
              <a:defRPr sz="800">
                <a:solidFill>
                  <a:srgbClr val="F2F2F2"/>
                </a:solidFill>
              </a:defRPr>
            </a:lvl7pPr>
            <a:lvl8pPr lvl="7" algn="l">
              <a:lnSpc>
                <a:spcPct val="100000"/>
              </a:lnSpc>
              <a:spcBef>
                <a:spcPts val="0"/>
              </a:spcBef>
              <a:spcAft>
                <a:spcPts val="0"/>
              </a:spcAft>
              <a:buClr>
                <a:srgbClr val="F2F2F2"/>
              </a:buClr>
              <a:buSzPts val="800"/>
              <a:buNone/>
              <a:defRPr sz="800">
                <a:solidFill>
                  <a:srgbClr val="F2F2F2"/>
                </a:solidFill>
              </a:defRPr>
            </a:lvl8pPr>
            <a:lvl9pPr lvl="8" algn="l">
              <a:lnSpc>
                <a:spcPct val="100000"/>
              </a:lnSpc>
              <a:spcBef>
                <a:spcPts val="0"/>
              </a:spcBef>
              <a:spcAft>
                <a:spcPts val="0"/>
              </a:spcAft>
              <a:buClr>
                <a:srgbClr val="F2F2F2"/>
              </a:buClr>
              <a:buSzPts val="800"/>
              <a:buNone/>
              <a:defRPr sz="800">
                <a:solidFill>
                  <a:srgbClr val="F2F2F2"/>
                </a:solidFill>
              </a:defRPr>
            </a:lvl9pPr>
          </a:lstStyle>
          <a:p/>
        </p:txBody>
      </p:sp>
      <p:sp>
        <p:nvSpPr>
          <p:cNvPr id="2644" name="Google Shape;2644;p170"/>
          <p:cNvSpPr txBox="1"/>
          <p:nvPr>
            <p:ph idx="17" type="subTitle"/>
          </p:nvPr>
        </p:nvSpPr>
        <p:spPr>
          <a:xfrm>
            <a:off x="6868463" y="3941000"/>
            <a:ext cx="1451400" cy="7053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rgbClr val="F2F2F2"/>
              </a:buClr>
              <a:buSzPts val="800"/>
              <a:buNone/>
              <a:defRPr sz="800">
                <a:solidFill>
                  <a:srgbClr val="F2F2F2"/>
                </a:solidFill>
              </a:defRPr>
            </a:lvl1pPr>
            <a:lvl2pPr lvl="1" algn="l">
              <a:lnSpc>
                <a:spcPct val="115000"/>
              </a:lnSpc>
              <a:spcBef>
                <a:spcPts val="0"/>
              </a:spcBef>
              <a:spcAft>
                <a:spcPts val="0"/>
              </a:spcAft>
              <a:buClr>
                <a:srgbClr val="F2F2F2"/>
              </a:buClr>
              <a:buSzPts val="800"/>
              <a:buNone/>
              <a:defRPr sz="800">
                <a:solidFill>
                  <a:srgbClr val="F2F2F2"/>
                </a:solidFill>
              </a:defRPr>
            </a:lvl2pPr>
            <a:lvl3pPr lvl="2" algn="l">
              <a:lnSpc>
                <a:spcPct val="115000"/>
              </a:lnSpc>
              <a:spcBef>
                <a:spcPts val="0"/>
              </a:spcBef>
              <a:spcAft>
                <a:spcPts val="0"/>
              </a:spcAft>
              <a:buClr>
                <a:srgbClr val="F2F2F2"/>
              </a:buClr>
              <a:buSzPts val="800"/>
              <a:buNone/>
              <a:defRPr sz="800">
                <a:solidFill>
                  <a:srgbClr val="F2F2F2"/>
                </a:solidFill>
              </a:defRPr>
            </a:lvl3pPr>
            <a:lvl4pPr lvl="3" algn="l">
              <a:lnSpc>
                <a:spcPct val="115000"/>
              </a:lnSpc>
              <a:spcBef>
                <a:spcPts val="0"/>
              </a:spcBef>
              <a:spcAft>
                <a:spcPts val="0"/>
              </a:spcAft>
              <a:buClr>
                <a:srgbClr val="F2F2F2"/>
              </a:buClr>
              <a:buSzPts val="800"/>
              <a:buNone/>
              <a:defRPr sz="800">
                <a:solidFill>
                  <a:srgbClr val="F2F2F2"/>
                </a:solidFill>
              </a:defRPr>
            </a:lvl4pPr>
            <a:lvl5pPr lvl="4" algn="l">
              <a:lnSpc>
                <a:spcPct val="115000"/>
              </a:lnSpc>
              <a:spcBef>
                <a:spcPts val="0"/>
              </a:spcBef>
              <a:spcAft>
                <a:spcPts val="0"/>
              </a:spcAft>
              <a:buClr>
                <a:srgbClr val="F2F2F2"/>
              </a:buClr>
              <a:buSzPts val="800"/>
              <a:buNone/>
              <a:defRPr sz="800">
                <a:solidFill>
                  <a:srgbClr val="F2F2F2"/>
                </a:solidFill>
              </a:defRPr>
            </a:lvl5pPr>
            <a:lvl6pPr lvl="5" algn="l">
              <a:lnSpc>
                <a:spcPct val="115000"/>
              </a:lnSpc>
              <a:spcBef>
                <a:spcPts val="0"/>
              </a:spcBef>
              <a:spcAft>
                <a:spcPts val="0"/>
              </a:spcAft>
              <a:buClr>
                <a:srgbClr val="F2F2F2"/>
              </a:buClr>
              <a:buSzPts val="800"/>
              <a:buNone/>
              <a:defRPr sz="800">
                <a:solidFill>
                  <a:srgbClr val="F2F2F2"/>
                </a:solidFill>
              </a:defRPr>
            </a:lvl6pPr>
            <a:lvl7pPr lvl="6" algn="l">
              <a:lnSpc>
                <a:spcPct val="115000"/>
              </a:lnSpc>
              <a:spcBef>
                <a:spcPts val="0"/>
              </a:spcBef>
              <a:spcAft>
                <a:spcPts val="0"/>
              </a:spcAft>
              <a:buClr>
                <a:srgbClr val="F2F2F2"/>
              </a:buClr>
              <a:buSzPts val="800"/>
              <a:buNone/>
              <a:defRPr sz="800">
                <a:solidFill>
                  <a:srgbClr val="F2F2F2"/>
                </a:solidFill>
              </a:defRPr>
            </a:lvl7pPr>
            <a:lvl8pPr lvl="7" algn="l">
              <a:lnSpc>
                <a:spcPct val="115000"/>
              </a:lnSpc>
              <a:spcBef>
                <a:spcPts val="0"/>
              </a:spcBef>
              <a:spcAft>
                <a:spcPts val="0"/>
              </a:spcAft>
              <a:buClr>
                <a:srgbClr val="F2F2F2"/>
              </a:buClr>
              <a:buSzPts val="800"/>
              <a:buNone/>
              <a:defRPr sz="800">
                <a:solidFill>
                  <a:srgbClr val="F2F2F2"/>
                </a:solidFill>
              </a:defRPr>
            </a:lvl8pPr>
            <a:lvl9pPr lvl="8" algn="l">
              <a:lnSpc>
                <a:spcPct val="115000"/>
              </a:lnSpc>
              <a:spcBef>
                <a:spcPts val="0"/>
              </a:spcBef>
              <a:spcAft>
                <a:spcPts val="0"/>
              </a:spcAft>
              <a:buClr>
                <a:srgbClr val="F2F2F2"/>
              </a:buClr>
              <a:buSzPts val="800"/>
              <a:buNone/>
              <a:defRPr sz="800">
                <a:solidFill>
                  <a:srgbClr val="F2F2F2"/>
                </a:solidFill>
              </a:defRPr>
            </a:lvl9pPr>
          </a:lstStyle>
          <a:p/>
        </p:txBody>
      </p:sp>
      <p:sp>
        <p:nvSpPr>
          <p:cNvPr id="2645" name="Google Shape;2645;p170"/>
          <p:cNvSpPr txBox="1"/>
          <p:nvPr>
            <p:ph idx="18" type="title"/>
          </p:nvPr>
        </p:nvSpPr>
        <p:spPr>
          <a:xfrm>
            <a:off x="6868476" y="3771900"/>
            <a:ext cx="1550100" cy="197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2F2F2"/>
              </a:buClr>
              <a:buSzPts val="800"/>
              <a:buNone/>
              <a:defRPr sz="800">
                <a:solidFill>
                  <a:srgbClr val="F2F2F2"/>
                </a:solidFill>
              </a:defRPr>
            </a:lvl1pPr>
            <a:lvl2pPr lvl="1" algn="l">
              <a:lnSpc>
                <a:spcPct val="100000"/>
              </a:lnSpc>
              <a:spcBef>
                <a:spcPts val="0"/>
              </a:spcBef>
              <a:spcAft>
                <a:spcPts val="0"/>
              </a:spcAft>
              <a:buClr>
                <a:srgbClr val="F2F2F2"/>
              </a:buClr>
              <a:buSzPts val="800"/>
              <a:buNone/>
              <a:defRPr sz="800">
                <a:solidFill>
                  <a:srgbClr val="F2F2F2"/>
                </a:solidFill>
              </a:defRPr>
            </a:lvl2pPr>
            <a:lvl3pPr lvl="2" algn="l">
              <a:lnSpc>
                <a:spcPct val="100000"/>
              </a:lnSpc>
              <a:spcBef>
                <a:spcPts val="0"/>
              </a:spcBef>
              <a:spcAft>
                <a:spcPts val="0"/>
              </a:spcAft>
              <a:buClr>
                <a:srgbClr val="F2F2F2"/>
              </a:buClr>
              <a:buSzPts val="800"/>
              <a:buNone/>
              <a:defRPr sz="800">
                <a:solidFill>
                  <a:srgbClr val="F2F2F2"/>
                </a:solidFill>
              </a:defRPr>
            </a:lvl3pPr>
            <a:lvl4pPr lvl="3" algn="l">
              <a:lnSpc>
                <a:spcPct val="100000"/>
              </a:lnSpc>
              <a:spcBef>
                <a:spcPts val="0"/>
              </a:spcBef>
              <a:spcAft>
                <a:spcPts val="0"/>
              </a:spcAft>
              <a:buClr>
                <a:srgbClr val="F2F2F2"/>
              </a:buClr>
              <a:buSzPts val="800"/>
              <a:buNone/>
              <a:defRPr sz="800">
                <a:solidFill>
                  <a:srgbClr val="F2F2F2"/>
                </a:solidFill>
              </a:defRPr>
            </a:lvl4pPr>
            <a:lvl5pPr lvl="4" algn="l">
              <a:lnSpc>
                <a:spcPct val="100000"/>
              </a:lnSpc>
              <a:spcBef>
                <a:spcPts val="0"/>
              </a:spcBef>
              <a:spcAft>
                <a:spcPts val="0"/>
              </a:spcAft>
              <a:buClr>
                <a:srgbClr val="F2F2F2"/>
              </a:buClr>
              <a:buSzPts val="800"/>
              <a:buNone/>
              <a:defRPr sz="800">
                <a:solidFill>
                  <a:srgbClr val="F2F2F2"/>
                </a:solidFill>
              </a:defRPr>
            </a:lvl5pPr>
            <a:lvl6pPr lvl="5" algn="l">
              <a:lnSpc>
                <a:spcPct val="100000"/>
              </a:lnSpc>
              <a:spcBef>
                <a:spcPts val="0"/>
              </a:spcBef>
              <a:spcAft>
                <a:spcPts val="0"/>
              </a:spcAft>
              <a:buClr>
                <a:srgbClr val="F2F2F2"/>
              </a:buClr>
              <a:buSzPts val="800"/>
              <a:buNone/>
              <a:defRPr sz="800">
                <a:solidFill>
                  <a:srgbClr val="F2F2F2"/>
                </a:solidFill>
              </a:defRPr>
            </a:lvl6pPr>
            <a:lvl7pPr lvl="6" algn="l">
              <a:lnSpc>
                <a:spcPct val="100000"/>
              </a:lnSpc>
              <a:spcBef>
                <a:spcPts val="0"/>
              </a:spcBef>
              <a:spcAft>
                <a:spcPts val="0"/>
              </a:spcAft>
              <a:buClr>
                <a:srgbClr val="F2F2F2"/>
              </a:buClr>
              <a:buSzPts val="800"/>
              <a:buNone/>
              <a:defRPr sz="800">
                <a:solidFill>
                  <a:srgbClr val="F2F2F2"/>
                </a:solidFill>
              </a:defRPr>
            </a:lvl7pPr>
            <a:lvl8pPr lvl="7" algn="l">
              <a:lnSpc>
                <a:spcPct val="100000"/>
              </a:lnSpc>
              <a:spcBef>
                <a:spcPts val="0"/>
              </a:spcBef>
              <a:spcAft>
                <a:spcPts val="0"/>
              </a:spcAft>
              <a:buClr>
                <a:srgbClr val="F2F2F2"/>
              </a:buClr>
              <a:buSzPts val="800"/>
              <a:buNone/>
              <a:defRPr sz="800">
                <a:solidFill>
                  <a:srgbClr val="F2F2F2"/>
                </a:solidFill>
              </a:defRPr>
            </a:lvl8pPr>
            <a:lvl9pPr lvl="8" algn="l">
              <a:lnSpc>
                <a:spcPct val="100000"/>
              </a:lnSpc>
              <a:spcBef>
                <a:spcPts val="0"/>
              </a:spcBef>
              <a:spcAft>
                <a:spcPts val="0"/>
              </a:spcAft>
              <a:buClr>
                <a:srgbClr val="F2F2F2"/>
              </a:buClr>
              <a:buSzPts val="800"/>
              <a:buNone/>
              <a:defRPr sz="800">
                <a:solidFill>
                  <a:srgbClr val="F2F2F2"/>
                </a:solidFill>
              </a:defRPr>
            </a:lvl9pPr>
          </a:lstStyle>
          <a:p/>
        </p:txBody>
      </p:sp>
      <p:sp>
        <p:nvSpPr>
          <p:cNvPr id="2646" name="Google Shape;2646;p17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
        <p:nvSpPr>
          <p:cNvPr id="2647" name="Google Shape;2647;p170"/>
          <p:cNvSpPr txBox="1"/>
          <p:nvPr>
            <p:ph idx="19" type="title"/>
          </p:nvPr>
        </p:nvSpPr>
        <p:spPr>
          <a:xfrm>
            <a:off x="50" y="127400"/>
            <a:ext cx="9144000" cy="393600"/>
          </a:xfrm>
          <a:prstGeom prst="rect">
            <a:avLst/>
          </a:prstGeom>
          <a:noFill/>
          <a:ln>
            <a:noFill/>
          </a:ln>
        </p:spPr>
        <p:txBody>
          <a:bodyPr anchorCtr="0" anchor="t" bIns="91425" lIns="365750"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48" name="Google Shape;2648;p170"/>
          <p:cNvSpPr txBox="1"/>
          <p:nvPr>
            <p:ph idx="20" type="title"/>
          </p:nvPr>
        </p:nvSpPr>
        <p:spPr>
          <a:xfrm>
            <a:off x="-6000" y="478650"/>
            <a:ext cx="9168600" cy="323100"/>
          </a:xfrm>
          <a:prstGeom prst="rect">
            <a:avLst/>
          </a:prstGeom>
          <a:noFill/>
          <a:ln>
            <a:noFill/>
          </a:ln>
        </p:spPr>
        <p:txBody>
          <a:bodyPr anchorCtr="0" anchor="t" bIns="91425" lIns="365750" spcFirstLastPara="1" rIns="91425" wrap="square" tIns="91425">
            <a:no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6">
  <p:cSld name="CUSTOM_15">
    <p:spTree>
      <p:nvGrpSpPr>
        <p:cNvPr id="2649" name="Shape 2649"/>
        <p:cNvGrpSpPr/>
        <p:nvPr/>
      </p:nvGrpSpPr>
      <p:grpSpPr>
        <a:xfrm>
          <a:off x="0" y="0"/>
          <a:ext cx="0" cy="0"/>
          <a:chOff x="0" y="0"/>
          <a:chExt cx="0" cy="0"/>
        </a:xfrm>
      </p:grpSpPr>
      <p:sp>
        <p:nvSpPr>
          <p:cNvPr id="2650" name="Google Shape;2650;p171"/>
          <p:cNvSpPr/>
          <p:nvPr/>
        </p:nvSpPr>
        <p:spPr>
          <a:xfrm>
            <a:off x="3268863" y="2279593"/>
            <a:ext cx="2384100" cy="660000"/>
          </a:xfrm>
          <a:prstGeom prst="trapezoid">
            <a:avLst>
              <a:gd fmla="val 69509" name="adj"/>
            </a:avLst>
          </a:prstGeom>
          <a:solidFill>
            <a:srgbClr val="2E5E7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2000" u="none" cap="none" strike="noStrike">
                <a:solidFill>
                  <a:srgbClr val="FFFFFF"/>
                </a:solidFill>
                <a:latin typeface="Roboto"/>
                <a:ea typeface="Roboto"/>
                <a:cs typeface="Roboto"/>
                <a:sym typeface="Roboto"/>
              </a:rPr>
              <a:t>B</a:t>
            </a:r>
            <a:endParaRPr b="1" i="0" sz="1400" u="none" cap="none" strike="noStrike">
              <a:solidFill>
                <a:srgbClr val="FFFFFF"/>
              </a:solidFill>
              <a:latin typeface="Arial"/>
              <a:ea typeface="Arial"/>
              <a:cs typeface="Arial"/>
              <a:sym typeface="Arial"/>
            </a:endParaRPr>
          </a:p>
        </p:txBody>
      </p:sp>
      <p:sp>
        <p:nvSpPr>
          <p:cNvPr id="2651" name="Google Shape;2651;p171"/>
          <p:cNvSpPr/>
          <p:nvPr/>
        </p:nvSpPr>
        <p:spPr>
          <a:xfrm>
            <a:off x="2742649" y="3117381"/>
            <a:ext cx="3431700" cy="660000"/>
          </a:xfrm>
          <a:prstGeom prst="trapezoid">
            <a:avLst>
              <a:gd fmla="val 68291" name="adj"/>
            </a:avLst>
          </a:prstGeom>
          <a:solidFill>
            <a:srgbClr val="1475D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2000" u="none" cap="none" strike="noStrike">
                <a:solidFill>
                  <a:srgbClr val="FFFFFF"/>
                </a:solidFill>
                <a:latin typeface="Roboto"/>
                <a:ea typeface="Roboto"/>
                <a:cs typeface="Roboto"/>
                <a:sym typeface="Roboto"/>
              </a:rPr>
              <a:t>C</a:t>
            </a:r>
            <a:endParaRPr b="0" i="0" sz="1400" u="none" cap="none" strike="noStrike">
              <a:solidFill>
                <a:srgbClr val="FFFFFF"/>
              </a:solidFill>
              <a:latin typeface="Arial"/>
              <a:ea typeface="Arial"/>
              <a:cs typeface="Arial"/>
              <a:sym typeface="Arial"/>
            </a:endParaRPr>
          </a:p>
        </p:txBody>
      </p:sp>
      <p:sp>
        <p:nvSpPr>
          <p:cNvPr id="2652" name="Google Shape;2652;p171"/>
          <p:cNvSpPr/>
          <p:nvPr/>
        </p:nvSpPr>
        <p:spPr>
          <a:xfrm>
            <a:off x="3826850" y="996313"/>
            <a:ext cx="1263300" cy="1049400"/>
          </a:xfrm>
          <a:prstGeom prst="triangle">
            <a:avLst>
              <a:gd fmla="val 51543" name="adj"/>
            </a:avLst>
          </a:prstGeom>
          <a:solidFill>
            <a:srgbClr val="FCB912"/>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28363B"/>
                </a:solidFill>
                <a:latin typeface="Roboto"/>
                <a:ea typeface="Roboto"/>
                <a:cs typeface="Roboto"/>
                <a:sym typeface="Roboto"/>
              </a:rPr>
              <a:t>A</a:t>
            </a:r>
            <a:endParaRPr b="1" i="0" sz="2000" u="none" cap="none" strike="noStrike">
              <a:solidFill>
                <a:srgbClr val="28363B"/>
              </a:solidFill>
              <a:latin typeface="Roboto"/>
              <a:ea typeface="Roboto"/>
              <a:cs typeface="Roboto"/>
              <a:sym typeface="Roboto"/>
            </a:endParaRPr>
          </a:p>
        </p:txBody>
      </p:sp>
      <p:sp>
        <p:nvSpPr>
          <p:cNvPr id="2653" name="Google Shape;2653;p171"/>
          <p:cNvSpPr/>
          <p:nvPr/>
        </p:nvSpPr>
        <p:spPr>
          <a:xfrm>
            <a:off x="2245875" y="3955170"/>
            <a:ext cx="4439100" cy="660000"/>
          </a:xfrm>
          <a:prstGeom prst="trapezoid">
            <a:avLst>
              <a:gd fmla="val 68291" name="adj"/>
            </a:avLst>
          </a:prstGeom>
          <a:solidFill>
            <a:srgbClr val="082D4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2000" u="none" cap="none" strike="noStrike">
                <a:solidFill>
                  <a:srgbClr val="FFFFFF"/>
                </a:solidFill>
                <a:latin typeface="Roboto"/>
                <a:ea typeface="Roboto"/>
                <a:cs typeface="Roboto"/>
                <a:sym typeface="Roboto"/>
              </a:rPr>
              <a:t>D</a:t>
            </a:r>
            <a:endParaRPr b="0" i="0" sz="1400" u="none" cap="none" strike="noStrike">
              <a:solidFill>
                <a:srgbClr val="FFFFFF"/>
              </a:solidFill>
              <a:latin typeface="Arial"/>
              <a:ea typeface="Arial"/>
              <a:cs typeface="Arial"/>
              <a:sym typeface="Arial"/>
            </a:endParaRPr>
          </a:p>
        </p:txBody>
      </p:sp>
      <p:cxnSp>
        <p:nvCxnSpPr>
          <p:cNvPr id="2654" name="Google Shape;2654;p171"/>
          <p:cNvCxnSpPr/>
          <p:nvPr/>
        </p:nvCxnSpPr>
        <p:spPr>
          <a:xfrm rot="10800000">
            <a:off x="4725150" y="1849000"/>
            <a:ext cx="1635900" cy="0"/>
          </a:xfrm>
          <a:prstGeom prst="straightConnector1">
            <a:avLst/>
          </a:prstGeom>
          <a:noFill/>
          <a:ln cap="rnd" cmpd="sng" w="9525">
            <a:solidFill>
              <a:srgbClr val="2E5E73"/>
            </a:solidFill>
            <a:prstDash val="solid"/>
            <a:round/>
            <a:headEnd len="sm" w="sm" type="none"/>
            <a:tailEnd len="med" w="med" type="oval"/>
          </a:ln>
        </p:spPr>
      </p:cxnSp>
      <p:cxnSp>
        <p:nvCxnSpPr>
          <p:cNvPr id="2655" name="Google Shape;2655;p171"/>
          <p:cNvCxnSpPr/>
          <p:nvPr/>
        </p:nvCxnSpPr>
        <p:spPr>
          <a:xfrm rot="10800000">
            <a:off x="5534475" y="3447375"/>
            <a:ext cx="1635900" cy="0"/>
          </a:xfrm>
          <a:prstGeom prst="straightConnector1">
            <a:avLst/>
          </a:prstGeom>
          <a:noFill/>
          <a:ln cap="rnd" cmpd="sng" w="9525">
            <a:solidFill>
              <a:srgbClr val="2E5E73"/>
            </a:solidFill>
            <a:prstDash val="solid"/>
            <a:round/>
            <a:headEnd len="sm" w="sm" type="none"/>
            <a:tailEnd len="med" w="med" type="oval"/>
          </a:ln>
        </p:spPr>
      </p:cxnSp>
      <p:cxnSp>
        <p:nvCxnSpPr>
          <p:cNvPr id="2656" name="Google Shape;2656;p171"/>
          <p:cNvCxnSpPr/>
          <p:nvPr/>
        </p:nvCxnSpPr>
        <p:spPr>
          <a:xfrm rot="10800000">
            <a:off x="2055775" y="2609600"/>
            <a:ext cx="1635900" cy="0"/>
          </a:xfrm>
          <a:prstGeom prst="straightConnector1">
            <a:avLst/>
          </a:prstGeom>
          <a:noFill/>
          <a:ln cap="rnd" cmpd="sng" w="9525">
            <a:solidFill>
              <a:srgbClr val="2E5E73"/>
            </a:solidFill>
            <a:prstDash val="solid"/>
            <a:round/>
            <a:headEnd len="med" w="med" type="oval"/>
            <a:tailEnd len="sm" w="sm" type="none"/>
          </a:ln>
        </p:spPr>
      </p:cxnSp>
      <p:cxnSp>
        <p:nvCxnSpPr>
          <p:cNvPr id="2657" name="Google Shape;2657;p171"/>
          <p:cNvCxnSpPr>
            <a:endCxn id="2653" idx="1"/>
          </p:cNvCxnSpPr>
          <p:nvPr/>
        </p:nvCxnSpPr>
        <p:spPr>
          <a:xfrm rot="10800000">
            <a:off x="2471235" y="4285170"/>
            <a:ext cx="453900" cy="0"/>
          </a:xfrm>
          <a:prstGeom prst="straightConnector1">
            <a:avLst/>
          </a:prstGeom>
          <a:noFill/>
          <a:ln cap="rnd" cmpd="sng" w="9525">
            <a:solidFill>
              <a:srgbClr val="FFFFFF"/>
            </a:solidFill>
            <a:prstDash val="solid"/>
            <a:round/>
            <a:headEnd len="med" w="med" type="oval"/>
            <a:tailEnd len="sm" w="sm" type="none"/>
          </a:ln>
        </p:spPr>
      </p:cxnSp>
      <p:cxnSp>
        <p:nvCxnSpPr>
          <p:cNvPr id="2658" name="Google Shape;2658;p171"/>
          <p:cNvCxnSpPr>
            <a:stCxn id="2653" idx="1"/>
          </p:cNvCxnSpPr>
          <p:nvPr/>
        </p:nvCxnSpPr>
        <p:spPr>
          <a:xfrm rot="10800000">
            <a:off x="1303335" y="4285170"/>
            <a:ext cx="1167900" cy="0"/>
          </a:xfrm>
          <a:prstGeom prst="straightConnector1">
            <a:avLst/>
          </a:prstGeom>
          <a:noFill/>
          <a:ln cap="rnd" cmpd="sng" w="9525">
            <a:solidFill>
              <a:srgbClr val="2E5E73"/>
            </a:solidFill>
            <a:prstDash val="solid"/>
            <a:round/>
            <a:headEnd len="sm" w="sm" type="none"/>
            <a:tailEnd len="sm" w="sm" type="none"/>
          </a:ln>
        </p:spPr>
      </p:cxnSp>
      <p:sp>
        <p:nvSpPr>
          <p:cNvPr id="2659" name="Google Shape;2659;p171"/>
          <p:cNvSpPr txBox="1"/>
          <p:nvPr/>
        </p:nvSpPr>
        <p:spPr>
          <a:xfrm>
            <a:off x="5181175" y="1479700"/>
            <a:ext cx="12633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2E5E73"/>
                </a:solidFill>
                <a:latin typeface="Roboto"/>
                <a:ea typeface="Roboto"/>
                <a:cs typeface="Roboto"/>
                <a:sym typeface="Roboto"/>
              </a:rPr>
              <a:t>Heading here</a:t>
            </a:r>
            <a:endParaRPr b="1" i="0" sz="1200" u="none" cap="none" strike="noStrike">
              <a:solidFill>
                <a:srgbClr val="2E5E73"/>
              </a:solidFill>
              <a:latin typeface="Arial"/>
              <a:ea typeface="Arial"/>
              <a:cs typeface="Arial"/>
              <a:sym typeface="Arial"/>
            </a:endParaRPr>
          </a:p>
        </p:txBody>
      </p:sp>
      <p:sp>
        <p:nvSpPr>
          <p:cNvPr id="2660" name="Google Shape;2660;p171"/>
          <p:cNvSpPr txBox="1"/>
          <p:nvPr/>
        </p:nvSpPr>
        <p:spPr>
          <a:xfrm>
            <a:off x="1958775" y="2240275"/>
            <a:ext cx="1263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2E5E73"/>
                </a:solidFill>
                <a:latin typeface="Roboto"/>
                <a:ea typeface="Roboto"/>
                <a:cs typeface="Roboto"/>
                <a:sym typeface="Roboto"/>
              </a:rPr>
              <a:t>Heading here</a:t>
            </a:r>
            <a:endParaRPr b="1" i="0" sz="1200" u="none" cap="none" strike="noStrike">
              <a:solidFill>
                <a:srgbClr val="2E5E73"/>
              </a:solidFill>
              <a:latin typeface="Arial"/>
              <a:ea typeface="Arial"/>
              <a:cs typeface="Arial"/>
              <a:sym typeface="Arial"/>
            </a:endParaRPr>
          </a:p>
        </p:txBody>
      </p:sp>
      <p:sp>
        <p:nvSpPr>
          <p:cNvPr id="2661" name="Google Shape;2661;p171"/>
          <p:cNvSpPr txBox="1"/>
          <p:nvPr/>
        </p:nvSpPr>
        <p:spPr>
          <a:xfrm>
            <a:off x="1207925" y="3915875"/>
            <a:ext cx="1263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2E5E73"/>
                </a:solidFill>
                <a:latin typeface="Roboto"/>
                <a:ea typeface="Roboto"/>
                <a:cs typeface="Roboto"/>
                <a:sym typeface="Roboto"/>
              </a:rPr>
              <a:t>Heading here</a:t>
            </a:r>
            <a:endParaRPr b="1" i="0" sz="1200" u="none" cap="none" strike="noStrike">
              <a:solidFill>
                <a:srgbClr val="2E5E73"/>
              </a:solidFill>
              <a:latin typeface="Arial"/>
              <a:ea typeface="Arial"/>
              <a:cs typeface="Arial"/>
              <a:sym typeface="Arial"/>
            </a:endParaRPr>
          </a:p>
        </p:txBody>
      </p:sp>
      <p:pic>
        <p:nvPicPr>
          <p:cNvPr id="2662" name="Google Shape;2662;p171"/>
          <p:cNvPicPr preferRelativeResize="0"/>
          <p:nvPr/>
        </p:nvPicPr>
        <p:blipFill rotWithShape="1">
          <a:blip r:embed="rId2">
            <a:alphaModFix/>
          </a:blip>
          <a:srcRect b="0" l="0" r="0" t="0"/>
          <a:stretch/>
        </p:blipFill>
        <p:spPr>
          <a:xfrm>
            <a:off x="536045" y="3951924"/>
            <a:ext cx="599079" cy="572700"/>
          </a:xfrm>
          <a:prstGeom prst="rect">
            <a:avLst/>
          </a:prstGeom>
          <a:noFill/>
          <a:ln>
            <a:noFill/>
          </a:ln>
        </p:spPr>
      </p:pic>
      <p:pic>
        <p:nvPicPr>
          <p:cNvPr id="2663" name="Google Shape;2663;p171"/>
          <p:cNvPicPr preferRelativeResize="0"/>
          <p:nvPr/>
        </p:nvPicPr>
        <p:blipFill rotWithShape="1">
          <a:blip r:embed="rId3">
            <a:alphaModFix/>
          </a:blip>
          <a:srcRect b="0" l="0" r="0" t="0"/>
          <a:stretch/>
        </p:blipFill>
        <p:spPr>
          <a:xfrm>
            <a:off x="1214779" y="2138574"/>
            <a:ext cx="697197" cy="572700"/>
          </a:xfrm>
          <a:prstGeom prst="rect">
            <a:avLst/>
          </a:prstGeom>
          <a:noFill/>
          <a:ln>
            <a:noFill/>
          </a:ln>
        </p:spPr>
      </p:pic>
      <p:pic>
        <p:nvPicPr>
          <p:cNvPr id="2664" name="Google Shape;2664;p171"/>
          <p:cNvPicPr preferRelativeResize="0"/>
          <p:nvPr/>
        </p:nvPicPr>
        <p:blipFill rotWithShape="1">
          <a:blip r:embed="rId4">
            <a:alphaModFix/>
          </a:blip>
          <a:srcRect b="0" l="0" r="0" t="0"/>
          <a:stretch/>
        </p:blipFill>
        <p:spPr>
          <a:xfrm>
            <a:off x="6528571" y="1501650"/>
            <a:ext cx="564908" cy="572700"/>
          </a:xfrm>
          <a:prstGeom prst="rect">
            <a:avLst/>
          </a:prstGeom>
          <a:noFill/>
          <a:ln>
            <a:noFill/>
          </a:ln>
        </p:spPr>
      </p:pic>
      <p:pic>
        <p:nvPicPr>
          <p:cNvPr id="2665" name="Google Shape;2665;p171"/>
          <p:cNvPicPr preferRelativeResize="0"/>
          <p:nvPr/>
        </p:nvPicPr>
        <p:blipFill rotWithShape="1">
          <a:blip r:embed="rId5">
            <a:alphaModFix/>
          </a:blip>
          <a:srcRect b="0" l="0" r="0" t="0"/>
          <a:stretch/>
        </p:blipFill>
        <p:spPr>
          <a:xfrm>
            <a:off x="7323948" y="3062798"/>
            <a:ext cx="599075" cy="769155"/>
          </a:xfrm>
          <a:prstGeom prst="rect">
            <a:avLst/>
          </a:prstGeom>
          <a:noFill/>
          <a:ln>
            <a:noFill/>
          </a:ln>
        </p:spPr>
      </p:pic>
      <p:cxnSp>
        <p:nvCxnSpPr>
          <p:cNvPr id="2666" name="Google Shape;2666;p171"/>
          <p:cNvCxnSpPr>
            <a:endCxn id="2650" idx="1"/>
          </p:cNvCxnSpPr>
          <p:nvPr/>
        </p:nvCxnSpPr>
        <p:spPr>
          <a:xfrm rot="10800000">
            <a:off x="3498243" y="2609593"/>
            <a:ext cx="266700" cy="0"/>
          </a:xfrm>
          <a:prstGeom prst="straightConnector1">
            <a:avLst/>
          </a:prstGeom>
          <a:noFill/>
          <a:ln cap="rnd" cmpd="sng" w="9525">
            <a:solidFill>
              <a:srgbClr val="FFFFFF"/>
            </a:solidFill>
            <a:prstDash val="solid"/>
            <a:round/>
            <a:headEnd len="med" w="med" type="oval"/>
            <a:tailEnd len="sm" w="sm" type="none"/>
          </a:ln>
        </p:spPr>
      </p:cxnSp>
      <p:cxnSp>
        <p:nvCxnSpPr>
          <p:cNvPr id="2667" name="Google Shape;2667;p171"/>
          <p:cNvCxnSpPr>
            <a:stCxn id="2651" idx="3"/>
          </p:cNvCxnSpPr>
          <p:nvPr/>
        </p:nvCxnSpPr>
        <p:spPr>
          <a:xfrm rot="10800000">
            <a:off x="5534389" y="3447381"/>
            <a:ext cx="414600" cy="0"/>
          </a:xfrm>
          <a:prstGeom prst="straightConnector1">
            <a:avLst/>
          </a:prstGeom>
          <a:noFill/>
          <a:ln cap="rnd" cmpd="sng" w="9525">
            <a:solidFill>
              <a:srgbClr val="FFFFFF"/>
            </a:solidFill>
            <a:prstDash val="solid"/>
            <a:round/>
            <a:headEnd len="sm" w="sm" type="none"/>
            <a:tailEnd len="med" w="med" type="oval"/>
          </a:ln>
        </p:spPr>
      </p:cxnSp>
      <p:sp>
        <p:nvSpPr>
          <p:cNvPr id="2668" name="Google Shape;2668;p17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
        <p:nvSpPr>
          <p:cNvPr id="2669" name="Google Shape;2669;p171"/>
          <p:cNvSpPr txBox="1"/>
          <p:nvPr>
            <p:ph type="title"/>
          </p:nvPr>
        </p:nvSpPr>
        <p:spPr>
          <a:xfrm>
            <a:off x="50" y="127400"/>
            <a:ext cx="9144000" cy="393600"/>
          </a:xfrm>
          <a:prstGeom prst="rect">
            <a:avLst/>
          </a:prstGeom>
          <a:noFill/>
          <a:ln>
            <a:noFill/>
          </a:ln>
        </p:spPr>
        <p:txBody>
          <a:bodyPr anchorCtr="0" anchor="t" bIns="91425" lIns="365750"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70" name="Google Shape;2670;p171"/>
          <p:cNvSpPr txBox="1"/>
          <p:nvPr>
            <p:ph idx="2" type="title"/>
          </p:nvPr>
        </p:nvSpPr>
        <p:spPr>
          <a:xfrm>
            <a:off x="-6000" y="478650"/>
            <a:ext cx="9168600" cy="323100"/>
          </a:xfrm>
          <a:prstGeom prst="rect">
            <a:avLst/>
          </a:prstGeom>
          <a:noFill/>
          <a:ln>
            <a:noFill/>
          </a:ln>
        </p:spPr>
        <p:txBody>
          <a:bodyPr anchorCtr="0" anchor="t" bIns="91425" lIns="365750" spcFirstLastPara="1" rIns="91425" wrap="square" tIns="91425">
            <a:no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7">
  <p:cSld name="CUSTOM_16">
    <p:spTree>
      <p:nvGrpSpPr>
        <p:cNvPr id="2671" name="Shape 2671"/>
        <p:cNvGrpSpPr/>
        <p:nvPr/>
      </p:nvGrpSpPr>
      <p:grpSpPr>
        <a:xfrm>
          <a:off x="0" y="0"/>
          <a:ext cx="0" cy="0"/>
          <a:chOff x="0" y="0"/>
          <a:chExt cx="0" cy="0"/>
        </a:xfrm>
      </p:grpSpPr>
      <p:cxnSp>
        <p:nvCxnSpPr>
          <p:cNvPr id="2672" name="Google Shape;2672;p172"/>
          <p:cNvCxnSpPr/>
          <p:nvPr/>
        </p:nvCxnSpPr>
        <p:spPr>
          <a:xfrm rot="10800000">
            <a:off x="4984248" y="3979850"/>
            <a:ext cx="3231900" cy="0"/>
          </a:xfrm>
          <a:prstGeom prst="straightConnector1">
            <a:avLst/>
          </a:prstGeom>
          <a:noFill/>
          <a:ln cap="flat" cmpd="sng" w="9525">
            <a:solidFill>
              <a:srgbClr val="A9B7C0"/>
            </a:solidFill>
            <a:prstDash val="solid"/>
            <a:round/>
            <a:headEnd len="sm" w="sm" type="none"/>
            <a:tailEnd len="sm" w="sm" type="none"/>
          </a:ln>
        </p:spPr>
      </p:cxnSp>
      <p:cxnSp>
        <p:nvCxnSpPr>
          <p:cNvPr id="2673" name="Google Shape;2673;p172"/>
          <p:cNvCxnSpPr/>
          <p:nvPr/>
        </p:nvCxnSpPr>
        <p:spPr>
          <a:xfrm rot="10800000">
            <a:off x="5598648" y="2760650"/>
            <a:ext cx="2617500" cy="0"/>
          </a:xfrm>
          <a:prstGeom prst="straightConnector1">
            <a:avLst/>
          </a:prstGeom>
          <a:noFill/>
          <a:ln cap="flat" cmpd="sng" w="9525">
            <a:solidFill>
              <a:srgbClr val="A9B7C0"/>
            </a:solidFill>
            <a:prstDash val="solid"/>
            <a:round/>
            <a:headEnd len="sm" w="sm" type="none"/>
            <a:tailEnd len="sm" w="sm" type="none"/>
          </a:ln>
        </p:spPr>
      </p:cxnSp>
      <p:cxnSp>
        <p:nvCxnSpPr>
          <p:cNvPr id="2674" name="Google Shape;2674;p172"/>
          <p:cNvCxnSpPr/>
          <p:nvPr/>
        </p:nvCxnSpPr>
        <p:spPr>
          <a:xfrm rot="10800000">
            <a:off x="5165750" y="1616800"/>
            <a:ext cx="3050400" cy="0"/>
          </a:xfrm>
          <a:prstGeom prst="straightConnector1">
            <a:avLst/>
          </a:prstGeom>
          <a:noFill/>
          <a:ln cap="flat" cmpd="sng" w="9525">
            <a:solidFill>
              <a:srgbClr val="A9B7C0"/>
            </a:solidFill>
            <a:prstDash val="solid"/>
            <a:round/>
            <a:headEnd len="sm" w="sm" type="none"/>
            <a:tailEnd len="sm" w="sm" type="none"/>
          </a:ln>
        </p:spPr>
      </p:cxnSp>
      <p:cxnSp>
        <p:nvCxnSpPr>
          <p:cNvPr id="2675" name="Google Shape;2675;p172"/>
          <p:cNvCxnSpPr/>
          <p:nvPr/>
        </p:nvCxnSpPr>
        <p:spPr>
          <a:xfrm rot="10800000">
            <a:off x="457250" y="3446450"/>
            <a:ext cx="3031500" cy="0"/>
          </a:xfrm>
          <a:prstGeom prst="straightConnector1">
            <a:avLst/>
          </a:prstGeom>
          <a:noFill/>
          <a:ln cap="flat" cmpd="sng" w="9525">
            <a:solidFill>
              <a:srgbClr val="A9B7C0"/>
            </a:solidFill>
            <a:prstDash val="solid"/>
            <a:round/>
            <a:headEnd len="sm" w="sm" type="none"/>
            <a:tailEnd len="sm" w="sm" type="none"/>
          </a:ln>
        </p:spPr>
      </p:cxnSp>
      <p:cxnSp>
        <p:nvCxnSpPr>
          <p:cNvPr id="2676" name="Google Shape;2676;p172"/>
          <p:cNvCxnSpPr/>
          <p:nvPr/>
        </p:nvCxnSpPr>
        <p:spPr>
          <a:xfrm rot="10800000">
            <a:off x="457300" y="2074850"/>
            <a:ext cx="3407700" cy="0"/>
          </a:xfrm>
          <a:prstGeom prst="straightConnector1">
            <a:avLst/>
          </a:prstGeom>
          <a:noFill/>
          <a:ln cap="flat" cmpd="sng" w="9525">
            <a:solidFill>
              <a:srgbClr val="2E5E73"/>
            </a:solidFill>
            <a:prstDash val="solid"/>
            <a:round/>
            <a:headEnd len="sm" w="sm" type="none"/>
            <a:tailEnd len="sm" w="sm" type="none"/>
          </a:ln>
        </p:spPr>
      </p:cxnSp>
      <p:sp>
        <p:nvSpPr>
          <p:cNvPr id="2677" name="Google Shape;2677;p172"/>
          <p:cNvSpPr/>
          <p:nvPr/>
        </p:nvSpPr>
        <p:spPr>
          <a:xfrm rot="-4979340">
            <a:off x="3196687" y="1456287"/>
            <a:ext cx="2767493" cy="2771887"/>
          </a:xfrm>
          <a:prstGeom prst="blockArc">
            <a:avLst>
              <a:gd fmla="val 12602522" name="adj1"/>
              <a:gd fmla="val 16867657" name="adj2"/>
              <a:gd fmla="val 20844" name="adj3"/>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8" name="Google Shape;2678;p172"/>
          <p:cNvSpPr/>
          <p:nvPr/>
        </p:nvSpPr>
        <p:spPr>
          <a:xfrm rot="7923045">
            <a:off x="3174958" y="1453927"/>
            <a:ext cx="2774756" cy="2775201"/>
          </a:xfrm>
          <a:prstGeom prst="blockArc">
            <a:avLst>
              <a:gd fmla="val 12602522" name="adj1"/>
              <a:gd fmla="val 16867657" name="adj2"/>
              <a:gd fmla="val 20844" name="adj3"/>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9" name="Google Shape;2679;p172"/>
          <p:cNvSpPr/>
          <p:nvPr/>
        </p:nvSpPr>
        <p:spPr>
          <a:xfrm rot="3597646">
            <a:off x="3178355" y="1465981"/>
            <a:ext cx="2774111" cy="2776438"/>
          </a:xfrm>
          <a:prstGeom prst="blockArc">
            <a:avLst>
              <a:gd fmla="val 12602522" name="adj1"/>
              <a:gd fmla="val 16867657" name="adj2"/>
              <a:gd fmla="val 20844" name="adj3"/>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0" name="Google Shape;2680;p172"/>
          <p:cNvSpPr/>
          <p:nvPr/>
        </p:nvSpPr>
        <p:spPr>
          <a:xfrm rot="4022619">
            <a:off x="5320201" y="2220795"/>
            <a:ext cx="577648" cy="579030"/>
          </a:xfrm>
          <a:prstGeom prst="pie">
            <a:avLst>
              <a:gd fmla="val 6190354" name="adj1"/>
              <a:gd fmla="val 14996165" name="adj2"/>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1" name="Google Shape;2681;p172"/>
          <p:cNvSpPr/>
          <p:nvPr/>
        </p:nvSpPr>
        <p:spPr>
          <a:xfrm rot="-6818172">
            <a:off x="5317472" y="2211275"/>
            <a:ext cx="577660" cy="578915"/>
          </a:xfrm>
          <a:prstGeom prst="pie">
            <a:avLst>
              <a:gd fmla="val 4028252" name="adj1"/>
              <a:gd fmla="val 17183677" name="adj2"/>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2" name="Google Shape;2682;p172"/>
          <p:cNvSpPr/>
          <p:nvPr/>
        </p:nvSpPr>
        <p:spPr>
          <a:xfrm rot="-9361798">
            <a:off x="3184638" y="1447961"/>
            <a:ext cx="2776555" cy="2773451"/>
          </a:xfrm>
          <a:prstGeom prst="blockArc">
            <a:avLst>
              <a:gd fmla="val 12602522" name="adj1"/>
              <a:gd fmla="val 16867657" name="adj2"/>
              <a:gd fmla="val 20844" name="adj3"/>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3" name="Google Shape;2683;p172"/>
          <p:cNvSpPr/>
          <p:nvPr/>
        </p:nvSpPr>
        <p:spPr>
          <a:xfrm rot="-8939422">
            <a:off x="3649612" y="3442339"/>
            <a:ext cx="578242" cy="578192"/>
          </a:xfrm>
          <a:prstGeom prst="pie">
            <a:avLst>
              <a:gd fmla="val 6190354" name="adj1"/>
              <a:gd fmla="val 14996165" name="adj2"/>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4" name="Google Shape;2684;p172"/>
          <p:cNvSpPr/>
          <p:nvPr/>
        </p:nvSpPr>
        <p:spPr>
          <a:xfrm rot="1821421">
            <a:off x="3649857" y="3442103"/>
            <a:ext cx="578171" cy="578109"/>
          </a:xfrm>
          <a:prstGeom prst="pie">
            <a:avLst>
              <a:gd fmla="val 4028252" name="adj1"/>
              <a:gd fmla="val 17183677" name="adj2"/>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5" name="Google Shape;2685;p172"/>
          <p:cNvSpPr/>
          <p:nvPr/>
        </p:nvSpPr>
        <p:spPr>
          <a:xfrm rot="-598995">
            <a:off x="3189261" y="1467415"/>
            <a:ext cx="2777455" cy="2773180"/>
          </a:xfrm>
          <a:prstGeom prst="blockArc">
            <a:avLst>
              <a:gd fmla="val 12513247" name="adj1"/>
              <a:gd fmla="val 16867657" name="adj2"/>
              <a:gd fmla="val 20844" name="adj3"/>
            </a:avLst>
          </a:prstGeom>
          <a:solidFill>
            <a:srgbClr val="00C7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6" name="Google Shape;2686;p172"/>
          <p:cNvSpPr/>
          <p:nvPr/>
        </p:nvSpPr>
        <p:spPr>
          <a:xfrm rot="-176551">
            <a:off x="4302435" y="1467379"/>
            <a:ext cx="578563" cy="578263"/>
          </a:xfrm>
          <a:prstGeom prst="pie">
            <a:avLst>
              <a:gd fmla="val 6190354" name="adj1"/>
              <a:gd fmla="val 14996165" name="adj2"/>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7" name="Google Shape;2687;p172"/>
          <p:cNvSpPr/>
          <p:nvPr/>
        </p:nvSpPr>
        <p:spPr>
          <a:xfrm rot="10584085">
            <a:off x="4302418" y="1467587"/>
            <a:ext cx="578340" cy="578041"/>
          </a:xfrm>
          <a:prstGeom prst="pie">
            <a:avLst>
              <a:gd fmla="val 4028252" name="adj1"/>
              <a:gd fmla="val 17183677" name="adj2"/>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8" name="Google Shape;2688;p172"/>
          <p:cNvSpPr/>
          <p:nvPr/>
        </p:nvSpPr>
        <p:spPr>
          <a:xfrm rot="8347474">
            <a:off x="4931456" y="3431417"/>
            <a:ext cx="578072" cy="578435"/>
          </a:xfrm>
          <a:prstGeom prst="pie">
            <a:avLst>
              <a:gd fmla="val 6190354" name="adj1"/>
              <a:gd fmla="val 14996165" name="adj2"/>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9" name="Google Shape;2689;p172"/>
          <p:cNvSpPr/>
          <p:nvPr/>
        </p:nvSpPr>
        <p:spPr>
          <a:xfrm rot="-2492975">
            <a:off x="4931530" y="3431343"/>
            <a:ext cx="578047" cy="578644"/>
          </a:xfrm>
          <a:prstGeom prst="pie">
            <a:avLst>
              <a:gd fmla="val 4028252" name="adj1"/>
              <a:gd fmla="val 17183677" name="adj2"/>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0" name="Google Shape;2690;p172"/>
          <p:cNvSpPr/>
          <p:nvPr/>
        </p:nvSpPr>
        <p:spPr>
          <a:xfrm rot="-4555659">
            <a:off x="3248102" y="2209369"/>
            <a:ext cx="577429" cy="578884"/>
          </a:xfrm>
          <a:prstGeom prst="pie">
            <a:avLst>
              <a:gd fmla="val 6190354" name="adj1"/>
              <a:gd fmla="val 14996165" name="adj2"/>
            </a:avLst>
          </a:prstGeom>
          <a:solidFill>
            <a:srgbClr val="00C7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1" name="Google Shape;2691;p172"/>
          <p:cNvSpPr/>
          <p:nvPr/>
        </p:nvSpPr>
        <p:spPr>
          <a:xfrm rot="6205784">
            <a:off x="3248236" y="2209364"/>
            <a:ext cx="577388" cy="578847"/>
          </a:xfrm>
          <a:prstGeom prst="pie">
            <a:avLst>
              <a:gd fmla="val 4028252" name="adj1"/>
              <a:gd fmla="val 17183677" name="adj2"/>
            </a:avLst>
          </a:prstGeom>
          <a:solidFill>
            <a:srgbClr val="00C7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2" name="Google Shape;2692;p172"/>
          <p:cNvSpPr txBox="1"/>
          <p:nvPr/>
        </p:nvSpPr>
        <p:spPr>
          <a:xfrm>
            <a:off x="5715000" y="1620850"/>
            <a:ext cx="2849700" cy="637500"/>
          </a:xfrm>
          <a:prstGeom prst="rect">
            <a:avLst/>
          </a:prstGeom>
          <a:noFill/>
          <a:ln>
            <a:noFill/>
          </a:ln>
        </p:spPr>
        <p:txBody>
          <a:bodyPr anchorCtr="0" anchor="t" bIns="0" lIns="457200"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9E9E9E"/>
                </a:solidFill>
                <a:latin typeface="Roboto"/>
                <a:ea typeface="Roboto"/>
                <a:cs typeface="Roboto"/>
                <a:sym typeface="Roboto"/>
              </a:rPr>
              <a:t>Step 5 Goes Here: </a:t>
            </a:r>
            <a:br>
              <a:rPr b="1" i="0" lang="en" sz="1000" u="none" cap="none" strike="noStrike">
                <a:solidFill>
                  <a:srgbClr val="9E9E9E"/>
                </a:solidFill>
                <a:latin typeface="Roboto"/>
                <a:ea typeface="Roboto"/>
                <a:cs typeface="Roboto"/>
                <a:sym typeface="Roboto"/>
              </a:rPr>
            </a:br>
            <a:r>
              <a:rPr b="0" i="0" lang="en" sz="1000" u="none" cap="none" strike="noStrike">
                <a:solidFill>
                  <a:srgbClr val="9E9E9E"/>
                </a:solidFill>
                <a:latin typeface="Roboto"/>
                <a:ea typeface="Roboto"/>
                <a:cs typeface="Roboto"/>
                <a:sym typeface="Roboto"/>
              </a:rPr>
              <a:t>Gray out the steps that you are not explaining. Make the text gray color a9b7c0ff. Completed steps are black. </a:t>
            </a:r>
            <a:endParaRPr b="0" i="0" sz="1000" u="none" cap="none" strike="noStrike">
              <a:solidFill>
                <a:srgbClr val="9E9E9E"/>
              </a:solidFill>
              <a:latin typeface="Roboto"/>
              <a:ea typeface="Roboto"/>
              <a:cs typeface="Roboto"/>
              <a:sym typeface="Roboto"/>
            </a:endParaRPr>
          </a:p>
          <a:p>
            <a:pPr indent="0" lvl="0" marL="0" marR="0" rtl="0" algn="l">
              <a:lnSpc>
                <a:spcPct val="100000"/>
              </a:lnSpc>
              <a:spcBef>
                <a:spcPts val="1600"/>
              </a:spcBef>
              <a:spcAft>
                <a:spcPts val="0"/>
              </a:spcAft>
              <a:buClr>
                <a:srgbClr val="000000"/>
              </a:buClr>
              <a:buSzPts val="800"/>
              <a:buFont typeface="Arial"/>
              <a:buNone/>
            </a:pPr>
            <a:r>
              <a:t/>
            </a:r>
            <a:endParaRPr b="1" i="0" sz="800" u="none" cap="none" strike="noStrike">
              <a:solidFill>
                <a:srgbClr val="9E9E9E"/>
              </a:solidFill>
              <a:latin typeface="Roboto"/>
              <a:ea typeface="Roboto"/>
              <a:cs typeface="Roboto"/>
              <a:sym typeface="Roboto"/>
            </a:endParaRPr>
          </a:p>
          <a:p>
            <a:pPr indent="0" lvl="0" marL="0" marR="0" rtl="0" algn="l">
              <a:lnSpc>
                <a:spcPct val="100000"/>
              </a:lnSpc>
              <a:spcBef>
                <a:spcPts val="1600"/>
              </a:spcBef>
              <a:spcAft>
                <a:spcPts val="1600"/>
              </a:spcAft>
              <a:buClr>
                <a:srgbClr val="000000"/>
              </a:buClr>
              <a:buSzPts val="800"/>
              <a:buFont typeface="Arial"/>
              <a:buNone/>
            </a:pPr>
            <a:r>
              <a:t/>
            </a:r>
            <a:endParaRPr b="1" i="0" sz="800" u="none" cap="none" strike="noStrike">
              <a:solidFill>
                <a:srgbClr val="9E9E9E"/>
              </a:solidFill>
              <a:latin typeface="Roboto"/>
              <a:ea typeface="Roboto"/>
              <a:cs typeface="Roboto"/>
              <a:sym typeface="Roboto"/>
            </a:endParaRPr>
          </a:p>
        </p:txBody>
      </p:sp>
      <p:sp>
        <p:nvSpPr>
          <p:cNvPr id="2693" name="Google Shape;2693;p172"/>
          <p:cNvSpPr txBox="1"/>
          <p:nvPr/>
        </p:nvSpPr>
        <p:spPr>
          <a:xfrm>
            <a:off x="5715000" y="2763850"/>
            <a:ext cx="2724600" cy="637500"/>
          </a:xfrm>
          <a:prstGeom prst="rect">
            <a:avLst/>
          </a:prstGeom>
          <a:noFill/>
          <a:ln>
            <a:noFill/>
          </a:ln>
        </p:spPr>
        <p:txBody>
          <a:bodyPr anchorCtr="0" anchor="t" bIns="0" lIns="457200"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9E9E9E"/>
                </a:solidFill>
                <a:latin typeface="Roboto"/>
                <a:ea typeface="Roboto"/>
                <a:cs typeface="Roboto"/>
                <a:sym typeface="Roboto"/>
              </a:rPr>
              <a:t>Step 4 Goes Here: </a:t>
            </a:r>
            <a:br>
              <a:rPr b="1" i="0" lang="en" sz="1000" u="none" cap="none" strike="noStrike">
                <a:solidFill>
                  <a:srgbClr val="9E9E9E"/>
                </a:solidFill>
                <a:latin typeface="Roboto"/>
                <a:ea typeface="Roboto"/>
                <a:cs typeface="Roboto"/>
                <a:sym typeface="Roboto"/>
              </a:rPr>
            </a:br>
            <a:r>
              <a:rPr b="0" i="0" lang="en" sz="1000" u="none" cap="none" strike="noStrike">
                <a:solidFill>
                  <a:srgbClr val="9E9E9E"/>
                </a:solidFill>
                <a:latin typeface="Roboto"/>
                <a:ea typeface="Roboto"/>
                <a:cs typeface="Roboto"/>
                <a:sym typeface="Roboto"/>
              </a:rPr>
              <a:t>Gray out the steps that you are not explaining. Make the text gray color a9b7c0ff. Completed steps are black. </a:t>
            </a:r>
            <a:endParaRPr b="0" i="0" sz="1000" u="none" cap="none" strike="noStrike">
              <a:solidFill>
                <a:srgbClr val="9E9E9E"/>
              </a:solidFill>
              <a:latin typeface="Roboto"/>
              <a:ea typeface="Roboto"/>
              <a:cs typeface="Roboto"/>
              <a:sym typeface="Roboto"/>
            </a:endParaRPr>
          </a:p>
          <a:p>
            <a:pPr indent="0" lvl="0" marL="0" marR="0" rtl="0" algn="l">
              <a:lnSpc>
                <a:spcPct val="100000"/>
              </a:lnSpc>
              <a:spcBef>
                <a:spcPts val="1600"/>
              </a:spcBef>
              <a:spcAft>
                <a:spcPts val="0"/>
              </a:spcAft>
              <a:buClr>
                <a:srgbClr val="000000"/>
              </a:buClr>
              <a:buSzPts val="800"/>
              <a:buFont typeface="Arial"/>
              <a:buNone/>
            </a:pPr>
            <a:r>
              <a:t/>
            </a:r>
            <a:endParaRPr b="1" i="0" sz="800" u="none" cap="none" strike="noStrike">
              <a:solidFill>
                <a:srgbClr val="9E9E9E"/>
              </a:solidFill>
              <a:latin typeface="Roboto"/>
              <a:ea typeface="Roboto"/>
              <a:cs typeface="Roboto"/>
              <a:sym typeface="Roboto"/>
            </a:endParaRPr>
          </a:p>
          <a:p>
            <a:pPr indent="0" lvl="0" marL="0" marR="0" rtl="0" algn="l">
              <a:lnSpc>
                <a:spcPct val="100000"/>
              </a:lnSpc>
              <a:spcBef>
                <a:spcPts val="1600"/>
              </a:spcBef>
              <a:spcAft>
                <a:spcPts val="1600"/>
              </a:spcAft>
              <a:buClr>
                <a:srgbClr val="000000"/>
              </a:buClr>
              <a:buSzPts val="800"/>
              <a:buFont typeface="Arial"/>
              <a:buNone/>
            </a:pPr>
            <a:r>
              <a:t/>
            </a:r>
            <a:endParaRPr b="1" i="0" sz="800" u="none" cap="none" strike="noStrike">
              <a:solidFill>
                <a:srgbClr val="9E9E9E"/>
              </a:solidFill>
              <a:latin typeface="Roboto"/>
              <a:ea typeface="Roboto"/>
              <a:cs typeface="Roboto"/>
              <a:sym typeface="Roboto"/>
            </a:endParaRPr>
          </a:p>
        </p:txBody>
      </p:sp>
      <p:sp>
        <p:nvSpPr>
          <p:cNvPr id="2694" name="Google Shape;2694;p172"/>
          <p:cNvSpPr txBox="1"/>
          <p:nvPr/>
        </p:nvSpPr>
        <p:spPr>
          <a:xfrm>
            <a:off x="0" y="2078050"/>
            <a:ext cx="2779800" cy="637500"/>
          </a:xfrm>
          <a:prstGeom prst="rect">
            <a:avLst/>
          </a:prstGeom>
          <a:noFill/>
          <a:ln>
            <a:noFill/>
          </a:ln>
        </p:spPr>
        <p:txBody>
          <a:bodyPr anchorCtr="0" anchor="t" bIns="0" lIns="457200" spcFirstLastPara="1" rIns="91425" wrap="square" tIns="91425">
            <a:noAutofit/>
          </a:bodyPr>
          <a:lstStyle/>
          <a:p>
            <a:pPr indent="0" lvl="0" marL="0" marR="0" rtl="0" algn="l">
              <a:lnSpc>
                <a:spcPct val="100000"/>
              </a:lnSpc>
              <a:spcBef>
                <a:spcPts val="0"/>
              </a:spcBef>
              <a:spcAft>
                <a:spcPts val="1600"/>
              </a:spcAft>
              <a:buClr>
                <a:srgbClr val="000000"/>
              </a:buClr>
              <a:buSzPts val="1000"/>
              <a:buFont typeface="Arial"/>
              <a:buNone/>
            </a:pPr>
            <a:r>
              <a:rPr b="1" i="0" lang="en" sz="1000" u="none" cap="none" strike="noStrike">
                <a:solidFill>
                  <a:srgbClr val="082D49"/>
                </a:solidFill>
                <a:latin typeface="Roboto"/>
                <a:ea typeface="Roboto"/>
                <a:cs typeface="Roboto"/>
                <a:sym typeface="Roboto"/>
              </a:rPr>
              <a:t>Step 1 Goes Here: </a:t>
            </a:r>
            <a:br>
              <a:rPr b="1" i="0" lang="en" sz="1000" u="none" cap="none" strike="noStrike">
                <a:solidFill>
                  <a:srgbClr val="082D49"/>
                </a:solidFill>
                <a:latin typeface="Roboto"/>
                <a:ea typeface="Roboto"/>
                <a:cs typeface="Roboto"/>
                <a:sym typeface="Roboto"/>
              </a:rPr>
            </a:br>
            <a:r>
              <a:rPr b="0" i="0" lang="en" sz="1000" u="none" cap="none" strike="noStrike">
                <a:solidFill>
                  <a:srgbClr val="082D49"/>
                </a:solidFill>
                <a:latin typeface="Roboto"/>
                <a:ea typeface="Roboto"/>
                <a:cs typeface="Roboto"/>
                <a:sym typeface="Roboto"/>
              </a:rPr>
              <a:t>Gray out the steps that you are not explaining. Make the text gray color a9b7c0ff. Completed steps are black. </a:t>
            </a:r>
            <a:endParaRPr b="0" i="0" sz="1000" u="none" cap="none" strike="noStrike">
              <a:solidFill>
                <a:srgbClr val="082D49"/>
              </a:solidFill>
              <a:latin typeface="Roboto"/>
              <a:ea typeface="Roboto"/>
              <a:cs typeface="Roboto"/>
              <a:sym typeface="Roboto"/>
            </a:endParaRPr>
          </a:p>
        </p:txBody>
      </p:sp>
      <p:sp>
        <p:nvSpPr>
          <p:cNvPr id="2695" name="Google Shape;2695;p172"/>
          <p:cNvSpPr txBox="1"/>
          <p:nvPr/>
        </p:nvSpPr>
        <p:spPr>
          <a:xfrm>
            <a:off x="0" y="3449650"/>
            <a:ext cx="2809500" cy="637500"/>
          </a:xfrm>
          <a:prstGeom prst="rect">
            <a:avLst/>
          </a:prstGeom>
          <a:noFill/>
          <a:ln>
            <a:noFill/>
          </a:ln>
        </p:spPr>
        <p:txBody>
          <a:bodyPr anchorCtr="0" anchor="t" bIns="0" lIns="457200"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9E9E9E"/>
                </a:solidFill>
                <a:latin typeface="Roboto"/>
                <a:ea typeface="Roboto"/>
                <a:cs typeface="Roboto"/>
                <a:sym typeface="Roboto"/>
              </a:rPr>
              <a:t>Step 2 Goes Here: </a:t>
            </a:r>
            <a:br>
              <a:rPr b="1" i="0" lang="en" sz="1000" u="none" cap="none" strike="noStrike">
                <a:solidFill>
                  <a:srgbClr val="9E9E9E"/>
                </a:solidFill>
                <a:latin typeface="Roboto"/>
                <a:ea typeface="Roboto"/>
                <a:cs typeface="Roboto"/>
                <a:sym typeface="Roboto"/>
              </a:rPr>
            </a:br>
            <a:r>
              <a:rPr b="0" i="0" lang="en" sz="1000" u="none" cap="none" strike="noStrike">
                <a:solidFill>
                  <a:srgbClr val="9E9E9E"/>
                </a:solidFill>
                <a:latin typeface="Roboto"/>
                <a:ea typeface="Roboto"/>
                <a:cs typeface="Roboto"/>
                <a:sym typeface="Roboto"/>
              </a:rPr>
              <a:t>Gray out the steps that you are not explaining. Make the text gray color a9b7c0ff. Completed steps are black. </a:t>
            </a:r>
            <a:endParaRPr b="0" i="0" sz="1000" u="none" cap="none" strike="noStrike">
              <a:solidFill>
                <a:srgbClr val="9E9E9E"/>
              </a:solidFill>
              <a:latin typeface="Roboto"/>
              <a:ea typeface="Roboto"/>
              <a:cs typeface="Roboto"/>
              <a:sym typeface="Roboto"/>
            </a:endParaRPr>
          </a:p>
          <a:p>
            <a:pPr indent="0" lvl="0" marL="0" marR="0" rtl="0" algn="l">
              <a:lnSpc>
                <a:spcPct val="100000"/>
              </a:lnSpc>
              <a:spcBef>
                <a:spcPts val="1600"/>
              </a:spcBef>
              <a:spcAft>
                <a:spcPts val="1600"/>
              </a:spcAft>
              <a:buClr>
                <a:srgbClr val="000000"/>
              </a:buClr>
              <a:buSzPts val="800"/>
              <a:buFont typeface="Arial"/>
              <a:buNone/>
            </a:pPr>
            <a:r>
              <a:t/>
            </a:r>
            <a:endParaRPr b="1" i="0" sz="800" u="none" cap="none" strike="noStrike">
              <a:solidFill>
                <a:srgbClr val="9E9E9E"/>
              </a:solidFill>
              <a:latin typeface="Roboto"/>
              <a:ea typeface="Roboto"/>
              <a:cs typeface="Roboto"/>
              <a:sym typeface="Roboto"/>
            </a:endParaRPr>
          </a:p>
        </p:txBody>
      </p:sp>
      <p:sp>
        <p:nvSpPr>
          <p:cNvPr id="2696" name="Google Shape;2696;p172"/>
          <p:cNvSpPr txBox="1"/>
          <p:nvPr/>
        </p:nvSpPr>
        <p:spPr>
          <a:xfrm>
            <a:off x="5715000" y="3983050"/>
            <a:ext cx="2724600" cy="637500"/>
          </a:xfrm>
          <a:prstGeom prst="rect">
            <a:avLst/>
          </a:prstGeom>
          <a:noFill/>
          <a:ln>
            <a:noFill/>
          </a:ln>
        </p:spPr>
        <p:txBody>
          <a:bodyPr anchorCtr="0" anchor="t" bIns="0" lIns="457200"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9E9E9E"/>
                </a:solidFill>
                <a:latin typeface="Roboto"/>
                <a:ea typeface="Roboto"/>
                <a:cs typeface="Roboto"/>
                <a:sym typeface="Roboto"/>
              </a:rPr>
              <a:t>Step 3 Goes Here: </a:t>
            </a:r>
            <a:br>
              <a:rPr b="1" i="0" lang="en" sz="1000" u="none" cap="none" strike="noStrike">
                <a:solidFill>
                  <a:srgbClr val="9E9E9E"/>
                </a:solidFill>
                <a:latin typeface="Roboto"/>
                <a:ea typeface="Roboto"/>
                <a:cs typeface="Roboto"/>
                <a:sym typeface="Roboto"/>
              </a:rPr>
            </a:br>
            <a:r>
              <a:rPr b="0" i="0" lang="en" sz="1000" u="none" cap="none" strike="noStrike">
                <a:solidFill>
                  <a:srgbClr val="9E9E9E"/>
                </a:solidFill>
                <a:latin typeface="Roboto"/>
                <a:ea typeface="Roboto"/>
                <a:cs typeface="Roboto"/>
                <a:sym typeface="Roboto"/>
              </a:rPr>
              <a:t>Gray out the steps that you are not explaining. Make the text gray color a9b7c0ff. Completed steps are black. </a:t>
            </a:r>
            <a:endParaRPr b="0" i="0" sz="1000" u="none" cap="none" strike="noStrike">
              <a:solidFill>
                <a:srgbClr val="9E9E9E"/>
              </a:solidFill>
              <a:latin typeface="Roboto"/>
              <a:ea typeface="Roboto"/>
              <a:cs typeface="Roboto"/>
              <a:sym typeface="Roboto"/>
            </a:endParaRPr>
          </a:p>
          <a:p>
            <a:pPr indent="0" lvl="0" marL="0" marR="0" rtl="0" algn="l">
              <a:lnSpc>
                <a:spcPct val="100000"/>
              </a:lnSpc>
              <a:spcBef>
                <a:spcPts val="1600"/>
              </a:spcBef>
              <a:spcAft>
                <a:spcPts val="0"/>
              </a:spcAft>
              <a:buClr>
                <a:srgbClr val="000000"/>
              </a:buClr>
              <a:buSzPts val="800"/>
              <a:buFont typeface="Arial"/>
              <a:buNone/>
            </a:pPr>
            <a:r>
              <a:t/>
            </a:r>
            <a:endParaRPr b="1" i="0" sz="800" u="none" cap="none" strike="noStrike">
              <a:solidFill>
                <a:srgbClr val="9E9E9E"/>
              </a:solidFill>
              <a:latin typeface="Roboto"/>
              <a:ea typeface="Roboto"/>
              <a:cs typeface="Roboto"/>
              <a:sym typeface="Roboto"/>
            </a:endParaRPr>
          </a:p>
          <a:p>
            <a:pPr indent="0" lvl="0" marL="0" marR="0" rtl="0" algn="l">
              <a:lnSpc>
                <a:spcPct val="100000"/>
              </a:lnSpc>
              <a:spcBef>
                <a:spcPts val="1600"/>
              </a:spcBef>
              <a:spcAft>
                <a:spcPts val="1600"/>
              </a:spcAft>
              <a:buClr>
                <a:srgbClr val="000000"/>
              </a:buClr>
              <a:buSzPts val="800"/>
              <a:buFont typeface="Arial"/>
              <a:buNone/>
            </a:pPr>
            <a:r>
              <a:t/>
            </a:r>
            <a:endParaRPr b="1" i="0" sz="800" u="none" cap="none" strike="noStrike">
              <a:solidFill>
                <a:srgbClr val="9E9E9E"/>
              </a:solidFill>
              <a:latin typeface="Roboto"/>
              <a:ea typeface="Roboto"/>
              <a:cs typeface="Roboto"/>
              <a:sym typeface="Roboto"/>
            </a:endParaRPr>
          </a:p>
        </p:txBody>
      </p:sp>
      <p:sp>
        <p:nvSpPr>
          <p:cNvPr id="2697" name="Google Shape;2697;p172"/>
          <p:cNvSpPr txBox="1"/>
          <p:nvPr/>
        </p:nvSpPr>
        <p:spPr>
          <a:xfrm>
            <a:off x="3264550" y="2289010"/>
            <a:ext cx="507900" cy="26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28363B"/>
                </a:solidFill>
                <a:latin typeface="Roboto"/>
                <a:ea typeface="Roboto"/>
                <a:cs typeface="Roboto"/>
                <a:sym typeface="Roboto"/>
              </a:rPr>
              <a:t>01</a:t>
            </a:r>
            <a:endParaRPr b="1" i="0" sz="1600" u="none" cap="none" strike="noStrike">
              <a:solidFill>
                <a:srgbClr val="28363B"/>
              </a:solidFill>
              <a:latin typeface="Roboto"/>
              <a:ea typeface="Roboto"/>
              <a:cs typeface="Roboto"/>
              <a:sym typeface="Roboto"/>
            </a:endParaRPr>
          </a:p>
        </p:txBody>
      </p:sp>
      <p:sp>
        <p:nvSpPr>
          <p:cNvPr id="2698" name="Google Shape;2698;p172"/>
          <p:cNvSpPr txBox="1"/>
          <p:nvPr/>
        </p:nvSpPr>
        <p:spPr>
          <a:xfrm>
            <a:off x="4332231" y="1543736"/>
            <a:ext cx="507900" cy="26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FFFFFF"/>
                </a:solidFill>
                <a:latin typeface="Roboto"/>
                <a:ea typeface="Roboto"/>
                <a:cs typeface="Roboto"/>
                <a:sym typeface="Roboto"/>
              </a:rPr>
              <a:t>05</a:t>
            </a:r>
            <a:endParaRPr b="1" i="0" sz="1600" u="none" cap="none" strike="noStrike">
              <a:solidFill>
                <a:srgbClr val="FFFFFF"/>
              </a:solidFill>
              <a:latin typeface="Roboto"/>
              <a:ea typeface="Roboto"/>
              <a:cs typeface="Roboto"/>
              <a:sym typeface="Roboto"/>
            </a:endParaRPr>
          </a:p>
        </p:txBody>
      </p:sp>
      <p:sp>
        <p:nvSpPr>
          <p:cNvPr id="2699" name="Google Shape;2699;p172"/>
          <p:cNvSpPr txBox="1"/>
          <p:nvPr/>
        </p:nvSpPr>
        <p:spPr>
          <a:xfrm>
            <a:off x="4945653" y="3516001"/>
            <a:ext cx="507900" cy="26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FFFFFF"/>
                </a:solidFill>
                <a:latin typeface="Roboto"/>
                <a:ea typeface="Roboto"/>
                <a:cs typeface="Roboto"/>
                <a:sym typeface="Roboto"/>
              </a:rPr>
              <a:t>03</a:t>
            </a:r>
            <a:endParaRPr b="1" i="0" sz="1600" u="none" cap="none" strike="noStrike">
              <a:solidFill>
                <a:srgbClr val="FFFFFF"/>
              </a:solidFill>
              <a:latin typeface="Roboto"/>
              <a:ea typeface="Roboto"/>
              <a:cs typeface="Roboto"/>
              <a:sym typeface="Roboto"/>
            </a:endParaRPr>
          </a:p>
        </p:txBody>
      </p:sp>
      <p:sp>
        <p:nvSpPr>
          <p:cNvPr id="2700" name="Google Shape;2700;p172"/>
          <p:cNvSpPr txBox="1"/>
          <p:nvPr/>
        </p:nvSpPr>
        <p:spPr>
          <a:xfrm>
            <a:off x="3675648" y="3516001"/>
            <a:ext cx="507900" cy="26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9E9E9E"/>
                </a:solidFill>
                <a:latin typeface="Roboto"/>
                <a:ea typeface="Roboto"/>
                <a:cs typeface="Roboto"/>
                <a:sym typeface="Roboto"/>
              </a:rPr>
              <a:t>02</a:t>
            </a:r>
            <a:endParaRPr b="1" i="0" sz="1600" u="none" cap="none" strike="noStrike">
              <a:solidFill>
                <a:srgbClr val="9E9E9E"/>
              </a:solidFill>
              <a:latin typeface="Roboto"/>
              <a:ea typeface="Roboto"/>
              <a:cs typeface="Roboto"/>
              <a:sym typeface="Roboto"/>
            </a:endParaRPr>
          </a:p>
        </p:txBody>
      </p:sp>
      <p:sp>
        <p:nvSpPr>
          <p:cNvPr id="2701" name="Google Shape;2701;p172"/>
          <p:cNvSpPr txBox="1"/>
          <p:nvPr/>
        </p:nvSpPr>
        <p:spPr>
          <a:xfrm>
            <a:off x="5355068" y="2289010"/>
            <a:ext cx="507900" cy="26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9E9E9E"/>
                </a:solidFill>
                <a:latin typeface="Roboto"/>
                <a:ea typeface="Roboto"/>
                <a:cs typeface="Roboto"/>
                <a:sym typeface="Roboto"/>
              </a:rPr>
              <a:t>04</a:t>
            </a:r>
            <a:endParaRPr b="1" i="0" sz="1600" u="none" cap="none" strike="noStrike">
              <a:solidFill>
                <a:srgbClr val="9E9E9E"/>
              </a:solidFill>
              <a:latin typeface="Roboto"/>
              <a:ea typeface="Roboto"/>
              <a:cs typeface="Roboto"/>
              <a:sym typeface="Roboto"/>
            </a:endParaRPr>
          </a:p>
        </p:txBody>
      </p:sp>
      <p:sp>
        <p:nvSpPr>
          <p:cNvPr id="2702" name="Google Shape;2702;p17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
        <p:nvSpPr>
          <p:cNvPr id="2703" name="Google Shape;2703;p172"/>
          <p:cNvSpPr txBox="1"/>
          <p:nvPr>
            <p:ph type="title"/>
          </p:nvPr>
        </p:nvSpPr>
        <p:spPr>
          <a:xfrm>
            <a:off x="50" y="127400"/>
            <a:ext cx="9144000" cy="393600"/>
          </a:xfrm>
          <a:prstGeom prst="rect">
            <a:avLst/>
          </a:prstGeom>
          <a:noFill/>
          <a:ln>
            <a:noFill/>
          </a:ln>
        </p:spPr>
        <p:txBody>
          <a:bodyPr anchorCtr="0" anchor="t" bIns="91425" lIns="365750"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04" name="Google Shape;2704;p172"/>
          <p:cNvSpPr txBox="1"/>
          <p:nvPr>
            <p:ph idx="2" type="title"/>
          </p:nvPr>
        </p:nvSpPr>
        <p:spPr>
          <a:xfrm>
            <a:off x="-6000" y="478650"/>
            <a:ext cx="9168600" cy="323100"/>
          </a:xfrm>
          <a:prstGeom prst="rect">
            <a:avLst/>
          </a:prstGeom>
          <a:noFill/>
          <a:ln>
            <a:noFill/>
          </a:ln>
        </p:spPr>
        <p:txBody>
          <a:bodyPr anchorCtr="0" anchor="t" bIns="91425" lIns="365750" spcFirstLastPara="1" rIns="91425" wrap="square" tIns="91425">
            <a:no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8">
  <p:cSld name="CUSTOM_17">
    <p:spTree>
      <p:nvGrpSpPr>
        <p:cNvPr id="2705" name="Shape 2705"/>
        <p:cNvGrpSpPr/>
        <p:nvPr/>
      </p:nvGrpSpPr>
      <p:grpSpPr>
        <a:xfrm>
          <a:off x="0" y="0"/>
          <a:ext cx="0" cy="0"/>
          <a:chOff x="0" y="0"/>
          <a:chExt cx="0" cy="0"/>
        </a:xfrm>
      </p:grpSpPr>
      <p:cxnSp>
        <p:nvCxnSpPr>
          <p:cNvPr id="2706" name="Google Shape;2706;p173"/>
          <p:cNvCxnSpPr/>
          <p:nvPr/>
        </p:nvCxnSpPr>
        <p:spPr>
          <a:xfrm rot="10800000">
            <a:off x="4984248" y="3979850"/>
            <a:ext cx="3231900" cy="0"/>
          </a:xfrm>
          <a:prstGeom prst="straightConnector1">
            <a:avLst/>
          </a:prstGeom>
          <a:noFill/>
          <a:ln cap="flat" cmpd="sng" w="9525">
            <a:solidFill>
              <a:srgbClr val="2E5E73"/>
            </a:solidFill>
            <a:prstDash val="solid"/>
            <a:round/>
            <a:headEnd len="sm" w="sm" type="none"/>
            <a:tailEnd len="sm" w="sm" type="none"/>
          </a:ln>
        </p:spPr>
      </p:cxnSp>
      <p:cxnSp>
        <p:nvCxnSpPr>
          <p:cNvPr id="2707" name="Google Shape;2707;p173"/>
          <p:cNvCxnSpPr/>
          <p:nvPr/>
        </p:nvCxnSpPr>
        <p:spPr>
          <a:xfrm rot="10800000">
            <a:off x="5598648" y="2760650"/>
            <a:ext cx="2617500" cy="0"/>
          </a:xfrm>
          <a:prstGeom prst="straightConnector1">
            <a:avLst/>
          </a:prstGeom>
          <a:noFill/>
          <a:ln cap="flat" cmpd="sng" w="9525">
            <a:solidFill>
              <a:srgbClr val="2E5E73"/>
            </a:solidFill>
            <a:prstDash val="solid"/>
            <a:round/>
            <a:headEnd len="sm" w="sm" type="none"/>
            <a:tailEnd len="sm" w="sm" type="none"/>
          </a:ln>
        </p:spPr>
      </p:cxnSp>
      <p:cxnSp>
        <p:nvCxnSpPr>
          <p:cNvPr id="2708" name="Google Shape;2708;p173"/>
          <p:cNvCxnSpPr/>
          <p:nvPr/>
        </p:nvCxnSpPr>
        <p:spPr>
          <a:xfrm rot="10800000">
            <a:off x="5165750" y="1616800"/>
            <a:ext cx="3050400" cy="0"/>
          </a:xfrm>
          <a:prstGeom prst="straightConnector1">
            <a:avLst/>
          </a:prstGeom>
          <a:noFill/>
          <a:ln cap="flat" cmpd="sng" w="9525">
            <a:solidFill>
              <a:srgbClr val="2E5E73"/>
            </a:solidFill>
            <a:prstDash val="solid"/>
            <a:round/>
            <a:headEnd len="sm" w="sm" type="none"/>
            <a:tailEnd len="sm" w="sm" type="none"/>
          </a:ln>
        </p:spPr>
      </p:cxnSp>
      <p:cxnSp>
        <p:nvCxnSpPr>
          <p:cNvPr id="2709" name="Google Shape;2709;p173"/>
          <p:cNvCxnSpPr/>
          <p:nvPr/>
        </p:nvCxnSpPr>
        <p:spPr>
          <a:xfrm rot="10800000">
            <a:off x="457250" y="3446450"/>
            <a:ext cx="3031500" cy="0"/>
          </a:xfrm>
          <a:prstGeom prst="straightConnector1">
            <a:avLst/>
          </a:prstGeom>
          <a:noFill/>
          <a:ln cap="flat" cmpd="sng" w="9525">
            <a:solidFill>
              <a:srgbClr val="2E5E73"/>
            </a:solidFill>
            <a:prstDash val="solid"/>
            <a:round/>
            <a:headEnd len="sm" w="sm" type="none"/>
            <a:tailEnd len="sm" w="sm" type="none"/>
          </a:ln>
        </p:spPr>
      </p:cxnSp>
      <p:cxnSp>
        <p:nvCxnSpPr>
          <p:cNvPr id="2710" name="Google Shape;2710;p173"/>
          <p:cNvCxnSpPr/>
          <p:nvPr/>
        </p:nvCxnSpPr>
        <p:spPr>
          <a:xfrm rot="10800000">
            <a:off x="457300" y="2074850"/>
            <a:ext cx="3407700" cy="0"/>
          </a:xfrm>
          <a:prstGeom prst="straightConnector1">
            <a:avLst/>
          </a:prstGeom>
          <a:noFill/>
          <a:ln cap="flat" cmpd="sng" w="9525">
            <a:solidFill>
              <a:srgbClr val="2E5E73"/>
            </a:solidFill>
            <a:prstDash val="solid"/>
            <a:round/>
            <a:headEnd len="sm" w="sm" type="none"/>
            <a:tailEnd len="sm" w="sm" type="none"/>
          </a:ln>
        </p:spPr>
      </p:cxnSp>
      <p:sp>
        <p:nvSpPr>
          <p:cNvPr id="2711" name="Google Shape;2711;p173"/>
          <p:cNvSpPr/>
          <p:nvPr/>
        </p:nvSpPr>
        <p:spPr>
          <a:xfrm rot="-4979340">
            <a:off x="3196687" y="1456287"/>
            <a:ext cx="2767493" cy="2771887"/>
          </a:xfrm>
          <a:prstGeom prst="blockArc">
            <a:avLst>
              <a:gd fmla="val 12602522" name="adj1"/>
              <a:gd fmla="val 16867657" name="adj2"/>
              <a:gd fmla="val 20844" name="adj3"/>
            </a:avLst>
          </a:prstGeom>
          <a:solidFill>
            <a:srgbClr val="082D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2" name="Google Shape;2712;p173"/>
          <p:cNvSpPr/>
          <p:nvPr/>
        </p:nvSpPr>
        <p:spPr>
          <a:xfrm rot="7923045">
            <a:off x="3174958" y="1453927"/>
            <a:ext cx="2774756" cy="2775201"/>
          </a:xfrm>
          <a:prstGeom prst="blockArc">
            <a:avLst>
              <a:gd fmla="val 12602522" name="adj1"/>
              <a:gd fmla="val 16867657" name="adj2"/>
              <a:gd fmla="val 20844" name="adj3"/>
            </a:avLst>
          </a:prstGeom>
          <a:solidFill>
            <a:srgbClr val="2E5E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3" name="Google Shape;2713;p173"/>
          <p:cNvSpPr/>
          <p:nvPr/>
        </p:nvSpPr>
        <p:spPr>
          <a:xfrm rot="3597646">
            <a:off x="3178355" y="1465981"/>
            <a:ext cx="2774111" cy="2776438"/>
          </a:xfrm>
          <a:prstGeom prst="blockArc">
            <a:avLst>
              <a:gd fmla="val 12602522" name="adj1"/>
              <a:gd fmla="val 16867657" name="adj2"/>
              <a:gd fmla="val 20844" name="adj3"/>
            </a:avLst>
          </a:pr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4" name="Google Shape;2714;p173"/>
          <p:cNvSpPr/>
          <p:nvPr/>
        </p:nvSpPr>
        <p:spPr>
          <a:xfrm rot="4022619">
            <a:off x="5320201" y="2220795"/>
            <a:ext cx="577648" cy="579030"/>
          </a:xfrm>
          <a:prstGeom prst="pie">
            <a:avLst>
              <a:gd fmla="val 6190354" name="adj1"/>
              <a:gd fmla="val 14996165" name="adj2"/>
            </a:avLst>
          </a:prstGeom>
          <a:solidFill>
            <a:srgbClr val="2E5E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5" name="Google Shape;2715;p173"/>
          <p:cNvSpPr/>
          <p:nvPr/>
        </p:nvSpPr>
        <p:spPr>
          <a:xfrm rot="-6818172">
            <a:off x="5317472" y="2211275"/>
            <a:ext cx="577660" cy="578915"/>
          </a:xfrm>
          <a:prstGeom prst="pie">
            <a:avLst>
              <a:gd fmla="val 4028252" name="adj1"/>
              <a:gd fmla="val 17183677" name="adj2"/>
            </a:avLst>
          </a:prstGeom>
          <a:solidFill>
            <a:srgbClr val="2E5E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6" name="Google Shape;2716;p173"/>
          <p:cNvSpPr/>
          <p:nvPr/>
        </p:nvSpPr>
        <p:spPr>
          <a:xfrm rot="-9361798">
            <a:off x="3184638" y="1447961"/>
            <a:ext cx="2776555" cy="2773451"/>
          </a:xfrm>
          <a:prstGeom prst="blockArc">
            <a:avLst>
              <a:gd fmla="val 12602522" name="adj1"/>
              <a:gd fmla="val 16867657" name="adj2"/>
              <a:gd fmla="val 20844" name="adj3"/>
            </a:avLst>
          </a:prstGeom>
          <a:solidFill>
            <a:srgbClr val="1475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7" name="Google Shape;2717;p173"/>
          <p:cNvSpPr/>
          <p:nvPr/>
        </p:nvSpPr>
        <p:spPr>
          <a:xfrm rot="-8939422">
            <a:off x="3649612" y="3442339"/>
            <a:ext cx="578242" cy="578192"/>
          </a:xfrm>
          <a:prstGeom prst="pie">
            <a:avLst>
              <a:gd fmla="val 6190354" name="adj1"/>
              <a:gd fmla="val 14996165" name="adj2"/>
            </a:avLst>
          </a:prstGeom>
          <a:solidFill>
            <a:srgbClr val="082D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8" name="Google Shape;2718;p173"/>
          <p:cNvSpPr/>
          <p:nvPr/>
        </p:nvSpPr>
        <p:spPr>
          <a:xfrm rot="1821421">
            <a:off x="3649857" y="3442103"/>
            <a:ext cx="578171" cy="578109"/>
          </a:xfrm>
          <a:prstGeom prst="pie">
            <a:avLst>
              <a:gd fmla="val 4028252" name="adj1"/>
              <a:gd fmla="val 17183677" name="adj2"/>
            </a:avLst>
          </a:prstGeom>
          <a:solidFill>
            <a:srgbClr val="082D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9" name="Google Shape;2719;p173"/>
          <p:cNvSpPr/>
          <p:nvPr/>
        </p:nvSpPr>
        <p:spPr>
          <a:xfrm rot="-598995">
            <a:off x="3189261" y="1467415"/>
            <a:ext cx="2777455" cy="2773180"/>
          </a:xfrm>
          <a:prstGeom prst="blockArc">
            <a:avLst>
              <a:gd fmla="val 12513247" name="adj1"/>
              <a:gd fmla="val 16867657" name="adj2"/>
              <a:gd fmla="val 20844" name="adj3"/>
            </a:avLst>
          </a:prstGeom>
          <a:solidFill>
            <a:srgbClr val="00C7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0" name="Google Shape;2720;p173"/>
          <p:cNvSpPr/>
          <p:nvPr/>
        </p:nvSpPr>
        <p:spPr>
          <a:xfrm rot="-176551">
            <a:off x="4302435" y="1467379"/>
            <a:ext cx="578563" cy="578263"/>
          </a:xfrm>
          <a:prstGeom prst="pie">
            <a:avLst>
              <a:gd fmla="val 6190354" name="adj1"/>
              <a:gd fmla="val 14996165" name="adj2"/>
            </a:avLst>
          </a:pr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1" name="Google Shape;2721;p173"/>
          <p:cNvSpPr/>
          <p:nvPr/>
        </p:nvSpPr>
        <p:spPr>
          <a:xfrm rot="10584085">
            <a:off x="4302418" y="1467587"/>
            <a:ext cx="578340" cy="578041"/>
          </a:xfrm>
          <a:prstGeom prst="pie">
            <a:avLst>
              <a:gd fmla="val 4028252" name="adj1"/>
              <a:gd fmla="val 17183677" name="adj2"/>
            </a:avLst>
          </a:pr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2" name="Google Shape;2722;p173"/>
          <p:cNvSpPr/>
          <p:nvPr/>
        </p:nvSpPr>
        <p:spPr>
          <a:xfrm rot="8347474">
            <a:off x="4931456" y="3431417"/>
            <a:ext cx="578072" cy="578435"/>
          </a:xfrm>
          <a:prstGeom prst="pie">
            <a:avLst>
              <a:gd fmla="val 6190354" name="adj1"/>
              <a:gd fmla="val 14996165" name="adj2"/>
            </a:avLst>
          </a:prstGeom>
          <a:solidFill>
            <a:srgbClr val="1475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3" name="Google Shape;2723;p173"/>
          <p:cNvSpPr/>
          <p:nvPr/>
        </p:nvSpPr>
        <p:spPr>
          <a:xfrm rot="-2492975">
            <a:off x="4931530" y="3431343"/>
            <a:ext cx="578047" cy="578644"/>
          </a:xfrm>
          <a:prstGeom prst="pie">
            <a:avLst>
              <a:gd fmla="val 4028252" name="adj1"/>
              <a:gd fmla="val 17183677" name="adj2"/>
            </a:avLst>
          </a:prstGeom>
          <a:solidFill>
            <a:srgbClr val="1475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4" name="Google Shape;2724;p173"/>
          <p:cNvSpPr/>
          <p:nvPr/>
        </p:nvSpPr>
        <p:spPr>
          <a:xfrm rot="-4555659">
            <a:off x="3248102" y="2209369"/>
            <a:ext cx="577429" cy="578884"/>
          </a:xfrm>
          <a:prstGeom prst="pie">
            <a:avLst>
              <a:gd fmla="val 6190354" name="adj1"/>
              <a:gd fmla="val 14996165" name="adj2"/>
            </a:avLst>
          </a:prstGeom>
          <a:solidFill>
            <a:srgbClr val="00C7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5" name="Google Shape;2725;p173"/>
          <p:cNvSpPr/>
          <p:nvPr/>
        </p:nvSpPr>
        <p:spPr>
          <a:xfrm rot="6205784">
            <a:off x="3248236" y="2209364"/>
            <a:ext cx="577388" cy="578847"/>
          </a:xfrm>
          <a:prstGeom prst="pie">
            <a:avLst>
              <a:gd fmla="val 4028252" name="adj1"/>
              <a:gd fmla="val 17183677" name="adj2"/>
            </a:avLst>
          </a:prstGeom>
          <a:solidFill>
            <a:srgbClr val="00C7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6" name="Google Shape;2726;p173"/>
          <p:cNvSpPr txBox="1"/>
          <p:nvPr/>
        </p:nvSpPr>
        <p:spPr>
          <a:xfrm>
            <a:off x="5715000" y="1616800"/>
            <a:ext cx="2849700" cy="637500"/>
          </a:xfrm>
          <a:prstGeom prst="rect">
            <a:avLst/>
          </a:prstGeom>
          <a:noFill/>
          <a:ln>
            <a:noFill/>
          </a:ln>
        </p:spPr>
        <p:txBody>
          <a:bodyPr anchorCtr="0" anchor="t" bIns="0" lIns="457200"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2E5E73"/>
                </a:solidFill>
                <a:latin typeface="Roboto"/>
                <a:ea typeface="Roboto"/>
                <a:cs typeface="Roboto"/>
                <a:sym typeface="Roboto"/>
              </a:rPr>
              <a:t>Step 5 Goes Here: </a:t>
            </a:r>
            <a:br>
              <a:rPr b="1" i="0" lang="en" sz="1000" u="none" cap="none" strike="noStrike">
                <a:solidFill>
                  <a:srgbClr val="2E5E73"/>
                </a:solidFill>
                <a:latin typeface="Roboto"/>
                <a:ea typeface="Roboto"/>
                <a:cs typeface="Roboto"/>
                <a:sym typeface="Roboto"/>
              </a:rPr>
            </a:br>
            <a:r>
              <a:rPr b="0" i="0" lang="en" sz="1000" u="none" cap="none" strike="noStrike">
                <a:solidFill>
                  <a:srgbClr val="2E5E73"/>
                </a:solidFill>
                <a:latin typeface="Roboto"/>
                <a:ea typeface="Roboto"/>
                <a:cs typeface="Roboto"/>
                <a:sym typeface="Roboto"/>
              </a:rPr>
              <a:t>Gray out the steps that you are not explaining. Make the text gray color a9b7c0ff. Completed steps are black. </a:t>
            </a:r>
            <a:endParaRPr b="0" i="0" sz="1000" u="none" cap="none" strike="noStrike">
              <a:solidFill>
                <a:srgbClr val="2E5E73"/>
              </a:solidFill>
              <a:latin typeface="Roboto"/>
              <a:ea typeface="Roboto"/>
              <a:cs typeface="Roboto"/>
              <a:sym typeface="Roboto"/>
            </a:endParaRPr>
          </a:p>
          <a:p>
            <a:pPr indent="0" lvl="0" marL="0" marR="0" rtl="0" algn="l">
              <a:lnSpc>
                <a:spcPct val="100000"/>
              </a:lnSpc>
              <a:spcBef>
                <a:spcPts val="1600"/>
              </a:spcBef>
              <a:spcAft>
                <a:spcPts val="0"/>
              </a:spcAft>
              <a:buClr>
                <a:srgbClr val="000000"/>
              </a:buClr>
              <a:buSzPts val="800"/>
              <a:buFont typeface="Arial"/>
              <a:buNone/>
            </a:pPr>
            <a:r>
              <a:t/>
            </a:r>
            <a:endParaRPr b="1" i="0" sz="800" u="none" cap="none" strike="noStrike">
              <a:solidFill>
                <a:srgbClr val="2E5E73"/>
              </a:solidFill>
              <a:latin typeface="Roboto"/>
              <a:ea typeface="Roboto"/>
              <a:cs typeface="Roboto"/>
              <a:sym typeface="Roboto"/>
            </a:endParaRPr>
          </a:p>
          <a:p>
            <a:pPr indent="0" lvl="0" marL="0" marR="0" rtl="0" algn="l">
              <a:lnSpc>
                <a:spcPct val="100000"/>
              </a:lnSpc>
              <a:spcBef>
                <a:spcPts val="1600"/>
              </a:spcBef>
              <a:spcAft>
                <a:spcPts val="1600"/>
              </a:spcAft>
              <a:buClr>
                <a:srgbClr val="000000"/>
              </a:buClr>
              <a:buSzPts val="800"/>
              <a:buFont typeface="Arial"/>
              <a:buNone/>
            </a:pPr>
            <a:r>
              <a:t/>
            </a:r>
            <a:endParaRPr b="1" i="0" sz="800" u="none" cap="none" strike="noStrike">
              <a:solidFill>
                <a:srgbClr val="2E5E73"/>
              </a:solidFill>
              <a:latin typeface="Roboto"/>
              <a:ea typeface="Roboto"/>
              <a:cs typeface="Roboto"/>
              <a:sym typeface="Roboto"/>
            </a:endParaRPr>
          </a:p>
        </p:txBody>
      </p:sp>
      <p:sp>
        <p:nvSpPr>
          <p:cNvPr id="2727" name="Google Shape;2727;p173"/>
          <p:cNvSpPr txBox="1"/>
          <p:nvPr/>
        </p:nvSpPr>
        <p:spPr>
          <a:xfrm>
            <a:off x="0" y="2078050"/>
            <a:ext cx="2779800" cy="637500"/>
          </a:xfrm>
          <a:prstGeom prst="rect">
            <a:avLst/>
          </a:prstGeom>
          <a:noFill/>
          <a:ln>
            <a:noFill/>
          </a:ln>
        </p:spPr>
        <p:txBody>
          <a:bodyPr anchorCtr="0" anchor="t" bIns="0" lIns="457200" spcFirstLastPara="1" rIns="91425" wrap="square" tIns="91425">
            <a:noAutofit/>
          </a:bodyPr>
          <a:lstStyle/>
          <a:p>
            <a:pPr indent="0" lvl="0" marL="0" marR="0" rtl="0" algn="l">
              <a:lnSpc>
                <a:spcPct val="100000"/>
              </a:lnSpc>
              <a:spcBef>
                <a:spcPts val="0"/>
              </a:spcBef>
              <a:spcAft>
                <a:spcPts val="1600"/>
              </a:spcAft>
              <a:buClr>
                <a:srgbClr val="000000"/>
              </a:buClr>
              <a:buSzPts val="1000"/>
              <a:buFont typeface="Arial"/>
              <a:buNone/>
            </a:pPr>
            <a:r>
              <a:rPr b="1" i="0" lang="en" sz="1000" u="none" cap="none" strike="noStrike">
                <a:solidFill>
                  <a:srgbClr val="2E5E73"/>
                </a:solidFill>
                <a:latin typeface="Roboto"/>
                <a:ea typeface="Roboto"/>
                <a:cs typeface="Roboto"/>
                <a:sym typeface="Roboto"/>
              </a:rPr>
              <a:t>Step 1 Goes Here: </a:t>
            </a:r>
            <a:br>
              <a:rPr b="1" i="0" lang="en" sz="1000" u="none" cap="none" strike="noStrike">
                <a:solidFill>
                  <a:srgbClr val="2E5E73"/>
                </a:solidFill>
                <a:latin typeface="Roboto"/>
                <a:ea typeface="Roboto"/>
                <a:cs typeface="Roboto"/>
                <a:sym typeface="Roboto"/>
              </a:rPr>
            </a:br>
            <a:r>
              <a:rPr b="0" i="0" lang="en" sz="1000" u="none" cap="none" strike="noStrike">
                <a:solidFill>
                  <a:srgbClr val="2E5E73"/>
                </a:solidFill>
                <a:latin typeface="Roboto"/>
                <a:ea typeface="Roboto"/>
                <a:cs typeface="Roboto"/>
                <a:sym typeface="Roboto"/>
              </a:rPr>
              <a:t>Gray out the steps that you are not explaining. Make the text gray color a9b7c0ff. Completed steps are black. </a:t>
            </a:r>
            <a:endParaRPr b="0" i="0" sz="1000" u="none" cap="none" strike="noStrike">
              <a:solidFill>
                <a:srgbClr val="2E5E73"/>
              </a:solidFill>
              <a:latin typeface="Roboto"/>
              <a:ea typeface="Roboto"/>
              <a:cs typeface="Roboto"/>
              <a:sym typeface="Roboto"/>
            </a:endParaRPr>
          </a:p>
        </p:txBody>
      </p:sp>
      <p:sp>
        <p:nvSpPr>
          <p:cNvPr id="2728" name="Google Shape;2728;p173"/>
          <p:cNvSpPr txBox="1"/>
          <p:nvPr/>
        </p:nvSpPr>
        <p:spPr>
          <a:xfrm>
            <a:off x="0" y="3445600"/>
            <a:ext cx="2809500" cy="637500"/>
          </a:xfrm>
          <a:prstGeom prst="rect">
            <a:avLst/>
          </a:prstGeom>
          <a:noFill/>
          <a:ln>
            <a:noFill/>
          </a:ln>
        </p:spPr>
        <p:txBody>
          <a:bodyPr anchorCtr="0" anchor="t" bIns="0" lIns="457200"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2E5E73"/>
                </a:solidFill>
                <a:latin typeface="Roboto"/>
                <a:ea typeface="Roboto"/>
                <a:cs typeface="Roboto"/>
                <a:sym typeface="Roboto"/>
              </a:rPr>
              <a:t>Step 2 Goes Here: </a:t>
            </a:r>
            <a:br>
              <a:rPr b="1" i="0" lang="en" sz="1000" u="none" cap="none" strike="noStrike">
                <a:solidFill>
                  <a:srgbClr val="2E5E73"/>
                </a:solidFill>
                <a:latin typeface="Roboto"/>
                <a:ea typeface="Roboto"/>
                <a:cs typeface="Roboto"/>
                <a:sym typeface="Roboto"/>
              </a:rPr>
            </a:br>
            <a:r>
              <a:rPr b="0" i="0" lang="en" sz="1000" u="none" cap="none" strike="noStrike">
                <a:solidFill>
                  <a:srgbClr val="2E5E73"/>
                </a:solidFill>
                <a:latin typeface="Roboto"/>
                <a:ea typeface="Roboto"/>
                <a:cs typeface="Roboto"/>
                <a:sym typeface="Roboto"/>
              </a:rPr>
              <a:t>Gray out the steps that you are not explaining. Make the text gray color a9b7c0ff. Completed steps are black. </a:t>
            </a:r>
            <a:endParaRPr b="0" i="0" sz="1000" u="none" cap="none" strike="noStrike">
              <a:solidFill>
                <a:srgbClr val="2E5E73"/>
              </a:solidFill>
              <a:latin typeface="Roboto"/>
              <a:ea typeface="Roboto"/>
              <a:cs typeface="Roboto"/>
              <a:sym typeface="Roboto"/>
            </a:endParaRPr>
          </a:p>
          <a:p>
            <a:pPr indent="0" lvl="0" marL="0" marR="0" rtl="0" algn="l">
              <a:lnSpc>
                <a:spcPct val="100000"/>
              </a:lnSpc>
              <a:spcBef>
                <a:spcPts val="1600"/>
              </a:spcBef>
              <a:spcAft>
                <a:spcPts val="1600"/>
              </a:spcAft>
              <a:buClr>
                <a:srgbClr val="000000"/>
              </a:buClr>
              <a:buSzPts val="800"/>
              <a:buFont typeface="Arial"/>
              <a:buNone/>
            </a:pPr>
            <a:r>
              <a:t/>
            </a:r>
            <a:endParaRPr b="1" i="0" sz="800" u="none" cap="none" strike="noStrike">
              <a:solidFill>
                <a:srgbClr val="2E5E73"/>
              </a:solidFill>
              <a:latin typeface="Roboto"/>
              <a:ea typeface="Roboto"/>
              <a:cs typeface="Roboto"/>
              <a:sym typeface="Roboto"/>
            </a:endParaRPr>
          </a:p>
        </p:txBody>
      </p:sp>
      <p:sp>
        <p:nvSpPr>
          <p:cNvPr id="2729" name="Google Shape;2729;p173"/>
          <p:cNvSpPr txBox="1"/>
          <p:nvPr/>
        </p:nvSpPr>
        <p:spPr>
          <a:xfrm>
            <a:off x="5715000" y="3979000"/>
            <a:ext cx="2724600" cy="637500"/>
          </a:xfrm>
          <a:prstGeom prst="rect">
            <a:avLst/>
          </a:prstGeom>
          <a:noFill/>
          <a:ln>
            <a:noFill/>
          </a:ln>
        </p:spPr>
        <p:txBody>
          <a:bodyPr anchorCtr="0" anchor="t" bIns="0" lIns="457200"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2E5E73"/>
                </a:solidFill>
                <a:latin typeface="Roboto"/>
                <a:ea typeface="Roboto"/>
                <a:cs typeface="Roboto"/>
                <a:sym typeface="Roboto"/>
              </a:rPr>
              <a:t>Step 3 Goes Here: </a:t>
            </a:r>
            <a:br>
              <a:rPr b="1" i="0" lang="en" sz="1000" u="none" cap="none" strike="noStrike">
                <a:solidFill>
                  <a:srgbClr val="2E5E73"/>
                </a:solidFill>
                <a:latin typeface="Roboto"/>
                <a:ea typeface="Roboto"/>
                <a:cs typeface="Roboto"/>
                <a:sym typeface="Roboto"/>
              </a:rPr>
            </a:br>
            <a:r>
              <a:rPr b="0" i="0" lang="en" sz="1000" u="none" cap="none" strike="noStrike">
                <a:solidFill>
                  <a:srgbClr val="2E5E73"/>
                </a:solidFill>
                <a:latin typeface="Roboto"/>
                <a:ea typeface="Roboto"/>
                <a:cs typeface="Roboto"/>
                <a:sym typeface="Roboto"/>
              </a:rPr>
              <a:t>Gray out the steps that you are not explaining. Make the text gray color a9b7c0ff. Completed steps are black. </a:t>
            </a:r>
            <a:endParaRPr b="0" i="0" sz="1000" u="none" cap="none" strike="noStrike">
              <a:solidFill>
                <a:srgbClr val="2E5E73"/>
              </a:solidFill>
              <a:latin typeface="Roboto"/>
              <a:ea typeface="Roboto"/>
              <a:cs typeface="Roboto"/>
              <a:sym typeface="Roboto"/>
            </a:endParaRPr>
          </a:p>
          <a:p>
            <a:pPr indent="0" lvl="0" marL="0" marR="0" rtl="0" algn="l">
              <a:lnSpc>
                <a:spcPct val="100000"/>
              </a:lnSpc>
              <a:spcBef>
                <a:spcPts val="1600"/>
              </a:spcBef>
              <a:spcAft>
                <a:spcPts val="0"/>
              </a:spcAft>
              <a:buClr>
                <a:srgbClr val="000000"/>
              </a:buClr>
              <a:buSzPts val="800"/>
              <a:buFont typeface="Arial"/>
              <a:buNone/>
            </a:pPr>
            <a:r>
              <a:t/>
            </a:r>
            <a:endParaRPr b="1" i="0" sz="800" u="none" cap="none" strike="noStrike">
              <a:solidFill>
                <a:srgbClr val="2E5E73"/>
              </a:solidFill>
              <a:latin typeface="Roboto"/>
              <a:ea typeface="Roboto"/>
              <a:cs typeface="Roboto"/>
              <a:sym typeface="Roboto"/>
            </a:endParaRPr>
          </a:p>
          <a:p>
            <a:pPr indent="0" lvl="0" marL="0" marR="0" rtl="0" algn="l">
              <a:lnSpc>
                <a:spcPct val="100000"/>
              </a:lnSpc>
              <a:spcBef>
                <a:spcPts val="1600"/>
              </a:spcBef>
              <a:spcAft>
                <a:spcPts val="1600"/>
              </a:spcAft>
              <a:buClr>
                <a:srgbClr val="000000"/>
              </a:buClr>
              <a:buSzPts val="800"/>
              <a:buFont typeface="Arial"/>
              <a:buNone/>
            </a:pPr>
            <a:r>
              <a:t/>
            </a:r>
            <a:endParaRPr b="1" i="0" sz="800" u="none" cap="none" strike="noStrike">
              <a:solidFill>
                <a:srgbClr val="2E5E73"/>
              </a:solidFill>
              <a:latin typeface="Roboto"/>
              <a:ea typeface="Roboto"/>
              <a:cs typeface="Roboto"/>
              <a:sym typeface="Roboto"/>
            </a:endParaRPr>
          </a:p>
        </p:txBody>
      </p:sp>
      <p:sp>
        <p:nvSpPr>
          <p:cNvPr id="2730" name="Google Shape;2730;p173"/>
          <p:cNvSpPr txBox="1"/>
          <p:nvPr/>
        </p:nvSpPr>
        <p:spPr>
          <a:xfrm>
            <a:off x="3264550" y="2289010"/>
            <a:ext cx="507900" cy="26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28363B"/>
                </a:solidFill>
                <a:latin typeface="Roboto"/>
                <a:ea typeface="Roboto"/>
                <a:cs typeface="Roboto"/>
                <a:sym typeface="Roboto"/>
              </a:rPr>
              <a:t>01</a:t>
            </a:r>
            <a:endParaRPr b="1" i="0" sz="1600" u="none" cap="none" strike="noStrike">
              <a:solidFill>
                <a:srgbClr val="28363B"/>
              </a:solidFill>
              <a:latin typeface="Roboto"/>
              <a:ea typeface="Roboto"/>
              <a:cs typeface="Roboto"/>
              <a:sym typeface="Roboto"/>
            </a:endParaRPr>
          </a:p>
        </p:txBody>
      </p:sp>
      <p:sp>
        <p:nvSpPr>
          <p:cNvPr id="2731" name="Google Shape;2731;p173"/>
          <p:cNvSpPr txBox="1"/>
          <p:nvPr/>
        </p:nvSpPr>
        <p:spPr>
          <a:xfrm>
            <a:off x="3675648" y="3516001"/>
            <a:ext cx="507900" cy="26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FFFFFF"/>
                </a:solidFill>
                <a:latin typeface="Roboto"/>
                <a:ea typeface="Roboto"/>
                <a:cs typeface="Roboto"/>
                <a:sym typeface="Roboto"/>
              </a:rPr>
              <a:t>02</a:t>
            </a:r>
            <a:endParaRPr b="1" i="0" sz="1600" u="none" cap="none" strike="noStrike">
              <a:solidFill>
                <a:srgbClr val="FFFFFF"/>
              </a:solidFill>
              <a:latin typeface="Roboto"/>
              <a:ea typeface="Roboto"/>
              <a:cs typeface="Roboto"/>
              <a:sym typeface="Roboto"/>
            </a:endParaRPr>
          </a:p>
        </p:txBody>
      </p:sp>
      <p:sp>
        <p:nvSpPr>
          <p:cNvPr id="2732" name="Google Shape;2732;p173"/>
          <p:cNvSpPr txBox="1"/>
          <p:nvPr/>
        </p:nvSpPr>
        <p:spPr>
          <a:xfrm>
            <a:off x="4945653" y="3516001"/>
            <a:ext cx="507900" cy="26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FFFFFF"/>
                </a:solidFill>
                <a:latin typeface="Roboto"/>
                <a:ea typeface="Roboto"/>
                <a:cs typeface="Roboto"/>
                <a:sym typeface="Roboto"/>
              </a:rPr>
              <a:t>03</a:t>
            </a:r>
            <a:endParaRPr b="1" i="0" sz="1600" u="none" cap="none" strike="noStrike">
              <a:solidFill>
                <a:srgbClr val="FFFFFF"/>
              </a:solidFill>
              <a:latin typeface="Roboto"/>
              <a:ea typeface="Roboto"/>
              <a:cs typeface="Roboto"/>
              <a:sym typeface="Roboto"/>
            </a:endParaRPr>
          </a:p>
        </p:txBody>
      </p:sp>
      <p:sp>
        <p:nvSpPr>
          <p:cNvPr id="2733" name="Google Shape;2733;p173"/>
          <p:cNvSpPr txBox="1"/>
          <p:nvPr/>
        </p:nvSpPr>
        <p:spPr>
          <a:xfrm>
            <a:off x="5355068" y="2289010"/>
            <a:ext cx="507900" cy="26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FFFFFF"/>
                </a:solidFill>
                <a:latin typeface="Roboto"/>
                <a:ea typeface="Roboto"/>
                <a:cs typeface="Roboto"/>
                <a:sym typeface="Roboto"/>
              </a:rPr>
              <a:t>04</a:t>
            </a:r>
            <a:endParaRPr b="1" i="0" sz="1600" u="none" cap="none" strike="noStrike">
              <a:solidFill>
                <a:srgbClr val="FFFFFF"/>
              </a:solidFill>
              <a:latin typeface="Roboto"/>
              <a:ea typeface="Roboto"/>
              <a:cs typeface="Roboto"/>
              <a:sym typeface="Roboto"/>
            </a:endParaRPr>
          </a:p>
        </p:txBody>
      </p:sp>
      <p:sp>
        <p:nvSpPr>
          <p:cNvPr id="2734" name="Google Shape;2734;p173"/>
          <p:cNvSpPr txBox="1"/>
          <p:nvPr/>
        </p:nvSpPr>
        <p:spPr>
          <a:xfrm>
            <a:off x="4332231" y="1543736"/>
            <a:ext cx="507900" cy="26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28363B"/>
                </a:solidFill>
                <a:latin typeface="Roboto"/>
                <a:ea typeface="Roboto"/>
                <a:cs typeface="Roboto"/>
                <a:sym typeface="Roboto"/>
              </a:rPr>
              <a:t>05</a:t>
            </a:r>
            <a:endParaRPr b="1" i="0" sz="1600" u="none" cap="none" strike="noStrike">
              <a:solidFill>
                <a:srgbClr val="28363B"/>
              </a:solidFill>
              <a:latin typeface="Roboto"/>
              <a:ea typeface="Roboto"/>
              <a:cs typeface="Roboto"/>
              <a:sym typeface="Roboto"/>
            </a:endParaRPr>
          </a:p>
        </p:txBody>
      </p:sp>
      <p:sp>
        <p:nvSpPr>
          <p:cNvPr id="2735" name="Google Shape;2735;p173"/>
          <p:cNvSpPr txBox="1"/>
          <p:nvPr/>
        </p:nvSpPr>
        <p:spPr>
          <a:xfrm>
            <a:off x="5715000" y="2759800"/>
            <a:ext cx="2724600" cy="637500"/>
          </a:xfrm>
          <a:prstGeom prst="rect">
            <a:avLst/>
          </a:prstGeom>
          <a:noFill/>
          <a:ln>
            <a:noFill/>
          </a:ln>
        </p:spPr>
        <p:txBody>
          <a:bodyPr anchorCtr="0" anchor="t" bIns="0" lIns="457200"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2E5E73"/>
                </a:solidFill>
                <a:latin typeface="Roboto"/>
                <a:ea typeface="Roboto"/>
                <a:cs typeface="Roboto"/>
                <a:sym typeface="Roboto"/>
              </a:rPr>
              <a:t>Step 4 Goes Here: </a:t>
            </a:r>
            <a:br>
              <a:rPr b="1" i="0" lang="en" sz="1000" u="none" cap="none" strike="noStrike">
                <a:solidFill>
                  <a:srgbClr val="2E5E73"/>
                </a:solidFill>
                <a:latin typeface="Roboto"/>
                <a:ea typeface="Roboto"/>
                <a:cs typeface="Roboto"/>
                <a:sym typeface="Roboto"/>
              </a:rPr>
            </a:br>
            <a:r>
              <a:rPr b="0" i="0" lang="en" sz="1000" u="none" cap="none" strike="noStrike">
                <a:solidFill>
                  <a:srgbClr val="2E5E73"/>
                </a:solidFill>
                <a:latin typeface="Roboto"/>
                <a:ea typeface="Roboto"/>
                <a:cs typeface="Roboto"/>
                <a:sym typeface="Roboto"/>
              </a:rPr>
              <a:t>Gray out the steps that you are not explaining. Make the text gray color a9b7c0ff. Completed steps are black. </a:t>
            </a:r>
            <a:endParaRPr b="0" i="0" sz="1000" u="none" cap="none" strike="noStrike">
              <a:solidFill>
                <a:srgbClr val="2E5E73"/>
              </a:solidFill>
              <a:latin typeface="Roboto"/>
              <a:ea typeface="Roboto"/>
              <a:cs typeface="Roboto"/>
              <a:sym typeface="Roboto"/>
            </a:endParaRPr>
          </a:p>
          <a:p>
            <a:pPr indent="0" lvl="0" marL="0" marR="0" rtl="0" algn="l">
              <a:lnSpc>
                <a:spcPct val="100000"/>
              </a:lnSpc>
              <a:spcBef>
                <a:spcPts val="1600"/>
              </a:spcBef>
              <a:spcAft>
                <a:spcPts val="0"/>
              </a:spcAft>
              <a:buClr>
                <a:srgbClr val="000000"/>
              </a:buClr>
              <a:buSzPts val="800"/>
              <a:buFont typeface="Arial"/>
              <a:buNone/>
            </a:pPr>
            <a:r>
              <a:t/>
            </a:r>
            <a:endParaRPr b="1" i="0" sz="800" u="none" cap="none" strike="noStrike">
              <a:solidFill>
                <a:srgbClr val="2E5E73"/>
              </a:solidFill>
              <a:latin typeface="Roboto"/>
              <a:ea typeface="Roboto"/>
              <a:cs typeface="Roboto"/>
              <a:sym typeface="Roboto"/>
            </a:endParaRPr>
          </a:p>
          <a:p>
            <a:pPr indent="0" lvl="0" marL="0" marR="0" rtl="0" algn="l">
              <a:lnSpc>
                <a:spcPct val="100000"/>
              </a:lnSpc>
              <a:spcBef>
                <a:spcPts val="1600"/>
              </a:spcBef>
              <a:spcAft>
                <a:spcPts val="1600"/>
              </a:spcAft>
              <a:buClr>
                <a:srgbClr val="000000"/>
              </a:buClr>
              <a:buSzPts val="800"/>
              <a:buFont typeface="Arial"/>
              <a:buNone/>
            </a:pPr>
            <a:r>
              <a:t/>
            </a:r>
            <a:endParaRPr b="1" i="0" sz="800" u="none" cap="none" strike="noStrike">
              <a:solidFill>
                <a:srgbClr val="2E5E73"/>
              </a:solidFill>
              <a:latin typeface="Roboto"/>
              <a:ea typeface="Roboto"/>
              <a:cs typeface="Roboto"/>
              <a:sym typeface="Roboto"/>
            </a:endParaRPr>
          </a:p>
        </p:txBody>
      </p:sp>
      <p:sp>
        <p:nvSpPr>
          <p:cNvPr id="2736" name="Google Shape;2736;p17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
        <p:nvSpPr>
          <p:cNvPr id="2737" name="Google Shape;2737;p173"/>
          <p:cNvSpPr txBox="1"/>
          <p:nvPr>
            <p:ph type="title"/>
          </p:nvPr>
        </p:nvSpPr>
        <p:spPr>
          <a:xfrm>
            <a:off x="50" y="127400"/>
            <a:ext cx="9144000" cy="393600"/>
          </a:xfrm>
          <a:prstGeom prst="rect">
            <a:avLst/>
          </a:prstGeom>
          <a:noFill/>
          <a:ln>
            <a:noFill/>
          </a:ln>
        </p:spPr>
        <p:txBody>
          <a:bodyPr anchorCtr="0" anchor="t" bIns="91425" lIns="365750"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38" name="Google Shape;2738;p173"/>
          <p:cNvSpPr txBox="1"/>
          <p:nvPr>
            <p:ph idx="2" type="title"/>
          </p:nvPr>
        </p:nvSpPr>
        <p:spPr>
          <a:xfrm>
            <a:off x="-6000" y="478650"/>
            <a:ext cx="9168600" cy="323100"/>
          </a:xfrm>
          <a:prstGeom prst="rect">
            <a:avLst/>
          </a:prstGeom>
          <a:noFill/>
          <a:ln>
            <a:noFill/>
          </a:ln>
        </p:spPr>
        <p:txBody>
          <a:bodyPr anchorCtr="0" anchor="t" bIns="91425" lIns="365750" spcFirstLastPara="1" rIns="91425" wrap="square" tIns="91425">
            <a:no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inition">
  <p:cSld name="CUSTOM_22">
    <p:spTree>
      <p:nvGrpSpPr>
        <p:cNvPr id="319" name="Shape 319"/>
        <p:cNvGrpSpPr/>
        <p:nvPr/>
      </p:nvGrpSpPr>
      <p:grpSpPr>
        <a:xfrm>
          <a:off x="0" y="0"/>
          <a:ext cx="0" cy="0"/>
          <a:chOff x="0" y="0"/>
          <a:chExt cx="0" cy="0"/>
        </a:xfrm>
      </p:grpSpPr>
      <p:sp>
        <p:nvSpPr>
          <p:cNvPr id="320" name="Google Shape;320;p79"/>
          <p:cNvSpPr txBox="1"/>
          <p:nvPr>
            <p:ph type="title"/>
          </p:nvPr>
        </p:nvSpPr>
        <p:spPr>
          <a:xfrm>
            <a:off x="1959725" y="1641200"/>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atin typeface="Roboto Light"/>
                <a:ea typeface="Roboto Light"/>
                <a:cs typeface="Roboto Light"/>
                <a:sym typeface="Roboto Light"/>
              </a:defRPr>
            </a:lvl1pPr>
            <a:lvl2pPr lvl="1" algn="l">
              <a:lnSpc>
                <a:spcPct val="100000"/>
              </a:lnSpc>
              <a:spcBef>
                <a:spcPts val="0"/>
              </a:spcBef>
              <a:spcAft>
                <a:spcPts val="0"/>
              </a:spcAft>
              <a:buSzPts val="2800"/>
              <a:buNone/>
              <a:defRPr>
                <a:latin typeface="Roboto Light"/>
                <a:ea typeface="Roboto Light"/>
                <a:cs typeface="Roboto Light"/>
                <a:sym typeface="Roboto Light"/>
              </a:defRPr>
            </a:lvl2pPr>
            <a:lvl3pPr lvl="2" algn="l">
              <a:lnSpc>
                <a:spcPct val="100000"/>
              </a:lnSpc>
              <a:spcBef>
                <a:spcPts val="0"/>
              </a:spcBef>
              <a:spcAft>
                <a:spcPts val="0"/>
              </a:spcAft>
              <a:buSzPts val="2800"/>
              <a:buNone/>
              <a:defRPr>
                <a:latin typeface="Roboto Light"/>
                <a:ea typeface="Roboto Light"/>
                <a:cs typeface="Roboto Light"/>
                <a:sym typeface="Roboto Light"/>
              </a:defRPr>
            </a:lvl3pPr>
            <a:lvl4pPr lvl="3" algn="l">
              <a:lnSpc>
                <a:spcPct val="100000"/>
              </a:lnSpc>
              <a:spcBef>
                <a:spcPts val="0"/>
              </a:spcBef>
              <a:spcAft>
                <a:spcPts val="0"/>
              </a:spcAft>
              <a:buSzPts val="2800"/>
              <a:buNone/>
              <a:defRPr>
                <a:latin typeface="Roboto Light"/>
                <a:ea typeface="Roboto Light"/>
                <a:cs typeface="Roboto Light"/>
                <a:sym typeface="Roboto Light"/>
              </a:defRPr>
            </a:lvl4pPr>
            <a:lvl5pPr lvl="4" algn="l">
              <a:lnSpc>
                <a:spcPct val="100000"/>
              </a:lnSpc>
              <a:spcBef>
                <a:spcPts val="0"/>
              </a:spcBef>
              <a:spcAft>
                <a:spcPts val="0"/>
              </a:spcAft>
              <a:buSzPts val="2800"/>
              <a:buNone/>
              <a:defRPr>
                <a:latin typeface="Roboto Light"/>
                <a:ea typeface="Roboto Light"/>
                <a:cs typeface="Roboto Light"/>
                <a:sym typeface="Roboto Light"/>
              </a:defRPr>
            </a:lvl5pPr>
            <a:lvl6pPr lvl="5" algn="l">
              <a:lnSpc>
                <a:spcPct val="100000"/>
              </a:lnSpc>
              <a:spcBef>
                <a:spcPts val="0"/>
              </a:spcBef>
              <a:spcAft>
                <a:spcPts val="0"/>
              </a:spcAft>
              <a:buSzPts val="2800"/>
              <a:buNone/>
              <a:defRPr>
                <a:latin typeface="Roboto Light"/>
                <a:ea typeface="Roboto Light"/>
                <a:cs typeface="Roboto Light"/>
                <a:sym typeface="Roboto Light"/>
              </a:defRPr>
            </a:lvl6pPr>
            <a:lvl7pPr lvl="6" algn="l">
              <a:lnSpc>
                <a:spcPct val="100000"/>
              </a:lnSpc>
              <a:spcBef>
                <a:spcPts val="0"/>
              </a:spcBef>
              <a:spcAft>
                <a:spcPts val="0"/>
              </a:spcAft>
              <a:buSzPts val="2800"/>
              <a:buNone/>
              <a:defRPr>
                <a:latin typeface="Roboto Light"/>
                <a:ea typeface="Roboto Light"/>
                <a:cs typeface="Roboto Light"/>
                <a:sym typeface="Roboto Light"/>
              </a:defRPr>
            </a:lvl7pPr>
            <a:lvl8pPr lvl="7" algn="l">
              <a:lnSpc>
                <a:spcPct val="100000"/>
              </a:lnSpc>
              <a:spcBef>
                <a:spcPts val="0"/>
              </a:spcBef>
              <a:spcAft>
                <a:spcPts val="0"/>
              </a:spcAft>
              <a:buSzPts val="2800"/>
              <a:buNone/>
              <a:defRPr>
                <a:latin typeface="Roboto Light"/>
                <a:ea typeface="Roboto Light"/>
                <a:cs typeface="Roboto Light"/>
                <a:sym typeface="Roboto Light"/>
              </a:defRPr>
            </a:lvl8pPr>
            <a:lvl9pPr lvl="8" algn="l">
              <a:lnSpc>
                <a:spcPct val="100000"/>
              </a:lnSpc>
              <a:spcBef>
                <a:spcPts val="0"/>
              </a:spcBef>
              <a:spcAft>
                <a:spcPts val="0"/>
              </a:spcAft>
              <a:buSzPts val="2800"/>
              <a:buNone/>
              <a:defRPr>
                <a:latin typeface="Roboto Light"/>
                <a:ea typeface="Roboto Light"/>
                <a:cs typeface="Roboto Light"/>
                <a:sym typeface="Roboto Light"/>
              </a:defRPr>
            </a:lvl9pPr>
          </a:lstStyle>
          <a:p/>
        </p:txBody>
      </p:sp>
      <p:pic>
        <p:nvPicPr>
          <p:cNvPr id="321" name="Google Shape;321;p79"/>
          <p:cNvPicPr preferRelativeResize="0"/>
          <p:nvPr/>
        </p:nvPicPr>
        <p:blipFill rotWithShape="1">
          <a:blip r:embed="rId2">
            <a:alphaModFix amt="11000"/>
          </a:blip>
          <a:srcRect b="0" l="0" r="0" t="0"/>
          <a:stretch/>
        </p:blipFill>
        <p:spPr>
          <a:xfrm>
            <a:off x="5672475" y="2991225"/>
            <a:ext cx="3471525" cy="2243875"/>
          </a:xfrm>
          <a:prstGeom prst="rect">
            <a:avLst/>
          </a:prstGeom>
          <a:noFill/>
          <a:ln>
            <a:noFill/>
          </a:ln>
        </p:spPr>
      </p:pic>
      <p:sp>
        <p:nvSpPr>
          <p:cNvPr id="322" name="Google Shape;322;p79"/>
          <p:cNvSpPr/>
          <p:nvPr/>
        </p:nvSpPr>
        <p:spPr>
          <a:xfrm flipH="1" rot="10800000">
            <a:off x="688800" y="692100"/>
            <a:ext cx="7766400" cy="3759300"/>
          </a:xfrm>
          <a:prstGeom prst="bracePair">
            <a:avLst/>
          </a:prstGeom>
          <a:noFill/>
          <a:ln cap="flat" cmpd="sng" w="76200">
            <a:solidFill>
              <a:srgbClr val="FCB91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79"/>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79"/>
          <p:cNvSpPr txBox="1"/>
          <p:nvPr>
            <p:ph idx="2" type="title"/>
          </p:nvPr>
        </p:nvSpPr>
        <p:spPr>
          <a:xfrm>
            <a:off x="1450375" y="1039700"/>
            <a:ext cx="6244200" cy="3131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3400"/>
              <a:buNone/>
              <a:defRPr sz="3400">
                <a:latin typeface="Roboto Light"/>
                <a:ea typeface="Roboto Light"/>
                <a:cs typeface="Roboto Light"/>
                <a:sym typeface="Roboto Light"/>
              </a:defRPr>
            </a:lvl1pPr>
            <a:lvl2pPr lvl="1" algn="l">
              <a:lnSpc>
                <a:spcPct val="100000"/>
              </a:lnSpc>
              <a:spcBef>
                <a:spcPts val="0"/>
              </a:spcBef>
              <a:spcAft>
                <a:spcPts val="0"/>
              </a:spcAft>
              <a:buClr>
                <a:srgbClr val="2E5E73"/>
              </a:buClr>
              <a:buSzPts val="3400"/>
              <a:buNone/>
              <a:defRPr sz="3400">
                <a:solidFill>
                  <a:srgbClr val="2E5E73"/>
                </a:solidFill>
                <a:latin typeface="Roboto Light"/>
                <a:ea typeface="Roboto Light"/>
                <a:cs typeface="Roboto Light"/>
                <a:sym typeface="Roboto Light"/>
              </a:defRPr>
            </a:lvl2pPr>
            <a:lvl3pPr lvl="2" algn="l">
              <a:lnSpc>
                <a:spcPct val="100000"/>
              </a:lnSpc>
              <a:spcBef>
                <a:spcPts val="0"/>
              </a:spcBef>
              <a:spcAft>
                <a:spcPts val="0"/>
              </a:spcAft>
              <a:buClr>
                <a:srgbClr val="2E5E73"/>
              </a:buClr>
              <a:buSzPts val="3400"/>
              <a:buNone/>
              <a:defRPr sz="3400">
                <a:solidFill>
                  <a:srgbClr val="2E5E73"/>
                </a:solidFill>
                <a:latin typeface="Roboto Light"/>
                <a:ea typeface="Roboto Light"/>
                <a:cs typeface="Roboto Light"/>
                <a:sym typeface="Roboto Light"/>
              </a:defRPr>
            </a:lvl3pPr>
            <a:lvl4pPr lvl="3" algn="l">
              <a:lnSpc>
                <a:spcPct val="100000"/>
              </a:lnSpc>
              <a:spcBef>
                <a:spcPts val="0"/>
              </a:spcBef>
              <a:spcAft>
                <a:spcPts val="0"/>
              </a:spcAft>
              <a:buClr>
                <a:srgbClr val="2E5E73"/>
              </a:buClr>
              <a:buSzPts val="3400"/>
              <a:buNone/>
              <a:defRPr sz="3400">
                <a:solidFill>
                  <a:srgbClr val="2E5E73"/>
                </a:solidFill>
                <a:latin typeface="Roboto Light"/>
                <a:ea typeface="Roboto Light"/>
                <a:cs typeface="Roboto Light"/>
                <a:sym typeface="Roboto Light"/>
              </a:defRPr>
            </a:lvl4pPr>
            <a:lvl5pPr lvl="4" algn="l">
              <a:lnSpc>
                <a:spcPct val="100000"/>
              </a:lnSpc>
              <a:spcBef>
                <a:spcPts val="0"/>
              </a:spcBef>
              <a:spcAft>
                <a:spcPts val="0"/>
              </a:spcAft>
              <a:buClr>
                <a:srgbClr val="2E5E73"/>
              </a:buClr>
              <a:buSzPts val="3400"/>
              <a:buNone/>
              <a:defRPr sz="3400">
                <a:solidFill>
                  <a:srgbClr val="2E5E73"/>
                </a:solidFill>
                <a:latin typeface="Roboto Light"/>
                <a:ea typeface="Roboto Light"/>
                <a:cs typeface="Roboto Light"/>
                <a:sym typeface="Roboto Light"/>
              </a:defRPr>
            </a:lvl5pPr>
            <a:lvl6pPr lvl="5" algn="l">
              <a:lnSpc>
                <a:spcPct val="100000"/>
              </a:lnSpc>
              <a:spcBef>
                <a:spcPts val="0"/>
              </a:spcBef>
              <a:spcAft>
                <a:spcPts val="0"/>
              </a:spcAft>
              <a:buClr>
                <a:srgbClr val="2E5E73"/>
              </a:buClr>
              <a:buSzPts val="3400"/>
              <a:buNone/>
              <a:defRPr sz="3400">
                <a:solidFill>
                  <a:srgbClr val="2E5E73"/>
                </a:solidFill>
                <a:latin typeface="Roboto Light"/>
                <a:ea typeface="Roboto Light"/>
                <a:cs typeface="Roboto Light"/>
                <a:sym typeface="Roboto Light"/>
              </a:defRPr>
            </a:lvl6pPr>
            <a:lvl7pPr lvl="6" algn="l">
              <a:lnSpc>
                <a:spcPct val="100000"/>
              </a:lnSpc>
              <a:spcBef>
                <a:spcPts val="0"/>
              </a:spcBef>
              <a:spcAft>
                <a:spcPts val="0"/>
              </a:spcAft>
              <a:buClr>
                <a:srgbClr val="2E5E73"/>
              </a:buClr>
              <a:buSzPts val="3400"/>
              <a:buNone/>
              <a:defRPr sz="3400">
                <a:solidFill>
                  <a:srgbClr val="2E5E73"/>
                </a:solidFill>
                <a:latin typeface="Roboto Light"/>
                <a:ea typeface="Roboto Light"/>
                <a:cs typeface="Roboto Light"/>
                <a:sym typeface="Roboto Light"/>
              </a:defRPr>
            </a:lvl7pPr>
            <a:lvl8pPr lvl="7" algn="l">
              <a:lnSpc>
                <a:spcPct val="100000"/>
              </a:lnSpc>
              <a:spcBef>
                <a:spcPts val="0"/>
              </a:spcBef>
              <a:spcAft>
                <a:spcPts val="0"/>
              </a:spcAft>
              <a:buClr>
                <a:srgbClr val="2E5E73"/>
              </a:buClr>
              <a:buSzPts val="3400"/>
              <a:buNone/>
              <a:defRPr sz="3400">
                <a:solidFill>
                  <a:srgbClr val="2E5E73"/>
                </a:solidFill>
                <a:latin typeface="Roboto Light"/>
                <a:ea typeface="Roboto Light"/>
                <a:cs typeface="Roboto Light"/>
                <a:sym typeface="Roboto Light"/>
              </a:defRPr>
            </a:lvl8pPr>
            <a:lvl9pPr lvl="8" algn="l">
              <a:lnSpc>
                <a:spcPct val="100000"/>
              </a:lnSpc>
              <a:spcBef>
                <a:spcPts val="0"/>
              </a:spcBef>
              <a:spcAft>
                <a:spcPts val="0"/>
              </a:spcAft>
              <a:buClr>
                <a:srgbClr val="2E5E73"/>
              </a:buClr>
              <a:buSzPts val="3400"/>
              <a:buNone/>
              <a:defRPr sz="3400">
                <a:solidFill>
                  <a:srgbClr val="2E5E73"/>
                </a:solidFill>
                <a:latin typeface="Roboto Light"/>
                <a:ea typeface="Roboto Light"/>
                <a:cs typeface="Roboto Light"/>
                <a:sym typeface="Roboto Light"/>
              </a:defRPr>
            </a:lvl9pPr>
          </a:lstStyle>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9">
  <p:cSld name="CUSTOM_18">
    <p:spTree>
      <p:nvGrpSpPr>
        <p:cNvPr id="2739" name="Shape 2739"/>
        <p:cNvGrpSpPr/>
        <p:nvPr/>
      </p:nvGrpSpPr>
      <p:grpSpPr>
        <a:xfrm>
          <a:off x="0" y="0"/>
          <a:ext cx="0" cy="0"/>
          <a:chOff x="0" y="0"/>
          <a:chExt cx="0" cy="0"/>
        </a:xfrm>
      </p:grpSpPr>
      <p:sp>
        <p:nvSpPr>
          <p:cNvPr id="2740" name="Google Shape;2740;p174"/>
          <p:cNvSpPr/>
          <p:nvPr/>
        </p:nvSpPr>
        <p:spPr>
          <a:xfrm>
            <a:off x="4515854" y="1187675"/>
            <a:ext cx="3633900" cy="1532400"/>
          </a:xfrm>
          <a:prstGeom prst="round2DiagRect">
            <a:avLst>
              <a:gd fmla="val 0" name="adj1"/>
              <a:gd fmla="val 1339" name="adj2"/>
            </a:avLst>
          </a:prstGeom>
          <a:solidFill>
            <a:srgbClr val="F2F2F2"/>
          </a:solidFill>
          <a:ln>
            <a:noFill/>
          </a:ln>
        </p:spPr>
        <p:txBody>
          <a:bodyPr anchorCtr="0" anchor="t" bIns="365750" lIns="73150" spcFirstLastPara="1" rIns="73150" wrap="square" tIns="1828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9E9E9E"/>
                </a:solidFill>
                <a:latin typeface="Roboto"/>
                <a:ea typeface="Roboto"/>
                <a:cs typeface="Roboto"/>
                <a:sym typeface="Roboto"/>
              </a:rPr>
              <a:t>This slide has 4 parts. Explain the </a:t>
            </a:r>
            <a:r>
              <a:rPr b="1" i="0" lang="en" sz="1100" u="none" cap="none" strike="noStrike">
                <a:solidFill>
                  <a:srgbClr val="9E9E9E"/>
                </a:solidFill>
                <a:latin typeface="Roboto"/>
                <a:ea typeface="Roboto"/>
                <a:cs typeface="Roboto"/>
                <a:sym typeface="Roboto"/>
              </a:rPr>
              <a:t>second</a:t>
            </a:r>
            <a:r>
              <a:rPr b="0" i="0" lang="en" sz="1100" u="none" cap="none" strike="noStrike">
                <a:solidFill>
                  <a:srgbClr val="9E9E9E"/>
                </a:solidFill>
                <a:latin typeface="Roboto"/>
                <a:ea typeface="Roboto"/>
                <a:cs typeface="Roboto"/>
                <a:sym typeface="Roboto"/>
              </a:rPr>
              <a:t> part here. The parts that have not yet been explained are grayed out. You can change the point size of this text depending on how much space you need.  </a:t>
            </a:r>
            <a:endParaRPr b="0" i="0" sz="1100" u="none" cap="none" strike="noStrike">
              <a:solidFill>
                <a:srgbClr val="9E9E9E"/>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t/>
            </a:r>
            <a:endParaRPr b="0" i="0" sz="1000" u="none" cap="none" strike="noStrike">
              <a:solidFill>
                <a:srgbClr val="A9B7C0"/>
              </a:solidFill>
              <a:latin typeface="Arial"/>
              <a:ea typeface="Arial"/>
              <a:cs typeface="Arial"/>
              <a:sym typeface="Arial"/>
            </a:endParaRPr>
          </a:p>
        </p:txBody>
      </p:sp>
      <p:sp>
        <p:nvSpPr>
          <p:cNvPr id="2741" name="Google Shape;2741;p174"/>
          <p:cNvSpPr/>
          <p:nvPr/>
        </p:nvSpPr>
        <p:spPr>
          <a:xfrm>
            <a:off x="823525" y="2781575"/>
            <a:ext cx="3633900" cy="1532400"/>
          </a:xfrm>
          <a:prstGeom prst="round2DiagRect">
            <a:avLst>
              <a:gd fmla="val 0" name="adj1"/>
              <a:gd fmla="val 0" name="adj2"/>
            </a:avLst>
          </a:prstGeom>
          <a:solidFill>
            <a:srgbClr val="F2F2F2"/>
          </a:solidFill>
          <a:ln>
            <a:noFill/>
          </a:ln>
        </p:spPr>
        <p:txBody>
          <a:bodyPr anchorCtr="0" anchor="b" bIns="182875" lIns="73150" spcFirstLastPara="1" rIns="73150" wrap="square" tIns="365750">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9E9E9E"/>
                </a:solidFill>
                <a:latin typeface="Roboto"/>
                <a:ea typeface="Roboto"/>
                <a:cs typeface="Roboto"/>
                <a:sym typeface="Roboto"/>
              </a:rPr>
              <a:t>This slide has 4 parts. Explain the </a:t>
            </a:r>
            <a:r>
              <a:rPr b="1" i="0" lang="en" sz="1100" u="none" cap="none" strike="noStrike">
                <a:solidFill>
                  <a:srgbClr val="9E9E9E"/>
                </a:solidFill>
                <a:latin typeface="Roboto"/>
                <a:ea typeface="Roboto"/>
                <a:cs typeface="Roboto"/>
                <a:sym typeface="Roboto"/>
              </a:rPr>
              <a:t>fourth</a:t>
            </a:r>
            <a:r>
              <a:rPr b="0" i="0" lang="en" sz="1100" u="none" cap="none" strike="noStrike">
                <a:solidFill>
                  <a:srgbClr val="9E9E9E"/>
                </a:solidFill>
                <a:latin typeface="Roboto"/>
                <a:ea typeface="Roboto"/>
                <a:cs typeface="Roboto"/>
                <a:sym typeface="Roboto"/>
              </a:rPr>
              <a:t> part here. The parts that have not yet been explained are grayed out. You can change the point size of this text depending on how much space you need.</a:t>
            </a:r>
            <a:r>
              <a:rPr b="0" i="0" lang="en" sz="1100" u="none" cap="none" strike="noStrike">
                <a:solidFill>
                  <a:srgbClr val="9E9E9E"/>
                </a:solidFill>
                <a:latin typeface="Arial"/>
                <a:ea typeface="Arial"/>
                <a:cs typeface="Arial"/>
                <a:sym typeface="Arial"/>
              </a:rPr>
              <a:t> </a:t>
            </a:r>
            <a:endParaRPr b="0" i="0" sz="1000" u="none" cap="none" strike="noStrike">
              <a:solidFill>
                <a:srgbClr val="9E9E9E"/>
              </a:solidFill>
              <a:latin typeface="Arial"/>
              <a:ea typeface="Arial"/>
              <a:cs typeface="Arial"/>
              <a:sym typeface="Arial"/>
            </a:endParaRPr>
          </a:p>
        </p:txBody>
      </p:sp>
      <p:sp>
        <p:nvSpPr>
          <p:cNvPr id="2742" name="Google Shape;2742;p174"/>
          <p:cNvSpPr/>
          <p:nvPr/>
        </p:nvSpPr>
        <p:spPr>
          <a:xfrm flipH="1">
            <a:off x="4515700" y="2781575"/>
            <a:ext cx="3633900" cy="1532400"/>
          </a:xfrm>
          <a:prstGeom prst="round2DiagRect">
            <a:avLst>
              <a:gd fmla="val 0" name="adj1"/>
              <a:gd fmla="val 0" name="adj2"/>
            </a:avLst>
          </a:prstGeom>
          <a:solidFill>
            <a:srgbClr val="F2F2F2"/>
          </a:solidFill>
          <a:ln>
            <a:noFill/>
          </a:ln>
        </p:spPr>
        <p:txBody>
          <a:bodyPr anchorCtr="0" anchor="b" bIns="182875" lIns="73150" spcFirstLastPara="1" rIns="73150" wrap="square" tIns="365750">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9E9E9E"/>
                </a:solidFill>
                <a:latin typeface="Roboto"/>
                <a:ea typeface="Roboto"/>
                <a:cs typeface="Roboto"/>
                <a:sym typeface="Roboto"/>
              </a:rPr>
              <a:t>This slide has 4 parts. Explain the </a:t>
            </a:r>
            <a:r>
              <a:rPr b="1" i="0" lang="en" sz="1100" u="none" cap="none" strike="noStrike">
                <a:solidFill>
                  <a:srgbClr val="9E9E9E"/>
                </a:solidFill>
                <a:latin typeface="Roboto"/>
                <a:ea typeface="Roboto"/>
                <a:cs typeface="Roboto"/>
                <a:sym typeface="Roboto"/>
              </a:rPr>
              <a:t>third</a:t>
            </a:r>
            <a:r>
              <a:rPr b="0" i="0" lang="en" sz="1100" u="none" cap="none" strike="noStrike">
                <a:solidFill>
                  <a:srgbClr val="9E9E9E"/>
                </a:solidFill>
                <a:latin typeface="Roboto"/>
                <a:ea typeface="Roboto"/>
                <a:cs typeface="Roboto"/>
                <a:sym typeface="Roboto"/>
              </a:rPr>
              <a:t> part here. The parts that have not yet been explained are grayed out. You can change the point size of this text depending on how much space you need. </a:t>
            </a:r>
            <a:endParaRPr b="0" i="0" sz="1000" u="none" cap="none" strike="noStrike">
              <a:solidFill>
                <a:srgbClr val="9E9E9E"/>
              </a:solidFill>
              <a:latin typeface="Roboto"/>
              <a:ea typeface="Roboto"/>
              <a:cs typeface="Roboto"/>
              <a:sym typeface="Roboto"/>
            </a:endParaRPr>
          </a:p>
        </p:txBody>
      </p:sp>
      <p:sp>
        <p:nvSpPr>
          <p:cNvPr id="2743" name="Google Shape;2743;p174"/>
          <p:cNvSpPr/>
          <p:nvPr/>
        </p:nvSpPr>
        <p:spPr>
          <a:xfrm flipH="1">
            <a:off x="825871" y="1187675"/>
            <a:ext cx="3629400" cy="1532400"/>
          </a:xfrm>
          <a:prstGeom prst="round2DiagRect">
            <a:avLst>
              <a:gd fmla="val 0" name="adj1"/>
              <a:gd fmla="val 0" name="adj2"/>
            </a:avLst>
          </a:prstGeom>
          <a:solidFill>
            <a:srgbClr val="AADCF2"/>
          </a:solidFill>
          <a:ln>
            <a:noFill/>
          </a:ln>
        </p:spPr>
        <p:txBody>
          <a:bodyPr anchorCtr="0" anchor="t" bIns="365750" lIns="73150" spcFirstLastPara="1" rIns="73150" wrap="square" tIns="1828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2E5E73"/>
                </a:solidFill>
                <a:latin typeface="Roboto"/>
                <a:ea typeface="Roboto"/>
                <a:cs typeface="Roboto"/>
                <a:sym typeface="Roboto"/>
              </a:rPr>
              <a:t>This slide has 4 parts. Explain the </a:t>
            </a:r>
            <a:r>
              <a:rPr b="1" i="0" lang="en" sz="1100" u="none" cap="none" strike="noStrike">
                <a:solidFill>
                  <a:srgbClr val="2E5E73"/>
                </a:solidFill>
                <a:latin typeface="Roboto"/>
                <a:ea typeface="Roboto"/>
                <a:cs typeface="Roboto"/>
                <a:sym typeface="Roboto"/>
              </a:rPr>
              <a:t>first</a:t>
            </a:r>
            <a:r>
              <a:rPr b="0" i="0" lang="en" sz="1100" u="none" cap="none" strike="noStrike">
                <a:solidFill>
                  <a:srgbClr val="2E5E73"/>
                </a:solidFill>
                <a:latin typeface="Roboto"/>
                <a:ea typeface="Roboto"/>
                <a:cs typeface="Roboto"/>
                <a:sym typeface="Roboto"/>
              </a:rPr>
              <a:t> part here. The parts that have not yet been explained are grayed out. You can change the point size of this text depending on how much space you need. </a:t>
            </a:r>
            <a:endParaRPr b="0" i="0" sz="1000" u="none" cap="none" strike="noStrike">
              <a:solidFill>
                <a:srgbClr val="2E5E73"/>
              </a:solidFill>
              <a:latin typeface="Roboto"/>
              <a:ea typeface="Roboto"/>
              <a:cs typeface="Roboto"/>
              <a:sym typeface="Roboto"/>
            </a:endParaRPr>
          </a:p>
        </p:txBody>
      </p:sp>
      <p:sp>
        <p:nvSpPr>
          <p:cNvPr id="2744" name="Google Shape;2744;p174"/>
          <p:cNvSpPr/>
          <p:nvPr/>
        </p:nvSpPr>
        <p:spPr>
          <a:xfrm>
            <a:off x="3857625" y="2247875"/>
            <a:ext cx="658200" cy="533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Roboto"/>
                <a:ea typeface="Roboto"/>
                <a:cs typeface="Roboto"/>
                <a:sym typeface="Roboto"/>
              </a:rPr>
              <a:t>01</a:t>
            </a:r>
            <a:endParaRPr b="1" i="0" sz="2400" u="none" cap="none" strike="noStrike">
              <a:solidFill>
                <a:srgbClr val="FFFFFF"/>
              </a:solidFill>
              <a:latin typeface="Roboto"/>
              <a:ea typeface="Roboto"/>
              <a:cs typeface="Roboto"/>
              <a:sym typeface="Roboto"/>
            </a:endParaRPr>
          </a:p>
        </p:txBody>
      </p:sp>
      <p:sp>
        <p:nvSpPr>
          <p:cNvPr id="2745" name="Google Shape;2745;p174"/>
          <p:cNvSpPr/>
          <p:nvPr/>
        </p:nvSpPr>
        <p:spPr>
          <a:xfrm>
            <a:off x="4457550" y="2247875"/>
            <a:ext cx="600000" cy="533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Roboto"/>
                <a:ea typeface="Roboto"/>
                <a:cs typeface="Roboto"/>
                <a:sym typeface="Roboto"/>
              </a:rPr>
              <a:t>02</a:t>
            </a:r>
            <a:endParaRPr b="1" i="0" sz="2400" u="none" cap="none" strike="noStrike">
              <a:solidFill>
                <a:srgbClr val="FFFFFF"/>
              </a:solidFill>
              <a:latin typeface="Roboto"/>
              <a:ea typeface="Roboto"/>
              <a:cs typeface="Roboto"/>
              <a:sym typeface="Roboto"/>
            </a:endParaRPr>
          </a:p>
        </p:txBody>
      </p:sp>
      <p:sp>
        <p:nvSpPr>
          <p:cNvPr id="2746" name="Google Shape;2746;p174"/>
          <p:cNvSpPr/>
          <p:nvPr/>
        </p:nvSpPr>
        <p:spPr>
          <a:xfrm>
            <a:off x="3857625" y="2705075"/>
            <a:ext cx="658200" cy="533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Roboto"/>
                <a:ea typeface="Roboto"/>
                <a:cs typeface="Roboto"/>
                <a:sym typeface="Roboto"/>
              </a:rPr>
              <a:t>04</a:t>
            </a:r>
            <a:endParaRPr b="1" i="0" sz="2400" u="none" cap="none" strike="noStrike">
              <a:solidFill>
                <a:srgbClr val="FFFFFF"/>
              </a:solidFill>
              <a:latin typeface="Roboto"/>
              <a:ea typeface="Roboto"/>
              <a:cs typeface="Roboto"/>
              <a:sym typeface="Roboto"/>
            </a:endParaRPr>
          </a:p>
        </p:txBody>
      </p:sp>
      <p:sp>
        <p:nvSpPr>
          <p:cNvPr id="2747" name="Google Shape;2747;p174"/>
          <p:cNvSpPr/>
          <p:nvPr/>
        </p:nvSpPr>
        <p:spPr>
          <a:xfrm>
            <a:off x="4457550" y="2705075"/>
            <a:ext cx="600000" cy="533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Roboto"/>
                <a:ea typeface="Roboto"/>
                <a:cs typeface="Roboto"/>
                <a:sym typeface="Roboto"/>
              </a:rPr>
              <a:t>03</a:t>
            </a:r>
            <a:endParaRPr b="1" i="0" sz="2400" u="none" cap="none" strike="noStrike">
              <a:solidFill>
                <a:srgbClr val="FFFFFF"/>
              </a:solidFill>
              <a:latin typeface="Roboto"/>
              <a:ea typeface="Roboto"/>
              <a:cs typeface="Roboto"/>
              <a:sym typeface="Roboto"/>
            </a:endParaRPr>
          </a:p>
        </p:txBody>
      </p:sp>
      <p:sp>
        <p:nvSpPr>
          <p:cNvPr id="2748" name="Google Shape;2748;p17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
        <p:nvSpPr>
          <p:cNvPr id="2749" name="Google Shape;2749;p174"/>
          <p:cNvSpPr txBox="1"/>
          <p:nvPr>
            <p:ph type="title"/>
          </p:nvPr>
        </p:nvSpPr>
        <p:spPr>
          <a:xfrm>
            <a:off x="50" y="127400"/>
            <a:ext cx="9144000" cy="393600"/>
          </a:xfrm>
          <a:prstGeom prst="rect">
            <a:avLst/>
          </a:prstGeom>
          <a:noFill/>
          <a:ln>
            <a:noFill/>
          </a:ln>
        </p:spPr>
        <p:txBody>
          <a:bodyPr anchorCtr="0" anchor="t" bIns="91425" lIns="365750"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50" name="Google Shape;2750;p174"/>
          <p:cNvSpPr txBox="1"/>
          <p:nvPr>
            <p:ph idx="2" type="title"/>
          </p:nvPr>
        </p:nvSpPr>
        <p:spPr>
          <a:xfrm>
            <a:off x="-6000" y="478650"/>
            <a:ext cx="9168600" cy="323100"/>
          </a:xfrm>
          <a:prstGeom prst="rect">
            <a:avLst/>
          </a:prstGeom>
          <a:noFill/>
          <a:ln>
            <a:noFill/>
          </a:ln>
        </p:spPr>
        <p:txBody>
          <a:bodyPr anchorCtr="0" anchor="t" bIns="91425" lIns="365750" spcFirstLastPara="1" rIns="91425" wrap="square" tIns="91425">
            <a:no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0">
  <p:cSld name="CUSTOM_19">
    <p:spTree>
      <p:nvGrpSpPr>
        <p:cNvPr id="2751" name="Shape 2751"/>
        <p:cNvGrpSpPr/>
        <p:nvPr/>
      </p:nvGrpSpPr>
      <p:grpSpPr>
        <a:xfrm>
          <a:off x="0" y="0"/>
          <a:ext cx="0" cy="0"/>
          <a:chOff x="0" y="0"/>
          <a:chExt cx="0" cy="0"/>
        </a:xfrm>
      </p:grpSpPr>
      <p:sp>
        <p:nvSpPr>
          <p:cNvPr id="2752" name="Google Shape;2752;p175"/>
          <p:cNvSpPr/>
          <p:nvPr/>
        </p:nvSpPr>
        <p:spPr>
          <a:xfrm>
            <a:off x="4515854" y="1187675"/>
            <a:ext cx="3633900" cy="1532400"/>
          </a:xfrm>
          <a:prstGeom prst="round2DiagRect">
            <a:avLst>
              <a:gd fmla="val 0" name="adj1"/>
              <a:gd fmla="val 1339" name="adj2"/>
            </a:avLst>
          </a:prstGeom>
          <a:solidFill>
            <a:srgbClr val="00C7CC"/>
          </a:solidFill>
          <a:ln>
            <a:noFill/>
          </a:ln>
        </p:spPr>
        <p:txBody>
          <a:bodyPr anchorCtr="0" anchor="t" bIns="365750" lIns="73150" spcFirstLastPara="1" rIns="73150" wrap="square" tIns="1828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This slide has 4 parts. Explain the </a:t>
            </a:r>
            <a:r>
              <a:rPr b="1" i="0" lang="en" sz="1100" u="none" cap="none" strike="noStrike">
                <a:solidFill>
                  <a:srgbClr val="FFFFFF"/>
                </a:solidFill>
                <a:latin typeface="Roboto"/>
                <a:ea typeface="Roboto"/>
                <a:cs typeface="Roboto"/>
                <a:sym typeface="Roboto"/>
              </a:rPr>
              <a:t>second</a:t>
            </a:r>
            <a:r>
              <a:rPr b="0" i="0" lang="en" sz="1100" u="none" cap="none" strike="noStrike">
                <a:solidFill>
                  <a:srgbClr val="FFFFFF"/>
                </a:solidFill>
                <a:latin typeface="Roboto"/>
                <a:ea typeface="Roboto"/>
                <a:cs typeface="Roboto"/>
                <a:sym typeface="Roboto"/>
              </a:rPr>
              <a:t> part here. The parts that have not yet been explained are grayed out. You can change the point size of this text depending on how much space you need.  </a:t>
            </a:r>
            <a:endParaRPr b="0" i="0" sz="1100" u="none" cap="none" strike="noStrike">
              <a:solidFill>
                <a:srgbClr val="FFFFFF"/>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t/>
            </a:r>
            <a:endParaRPr b="0" i="0" sz="1000" u="none" cap="none" strike="noStrike">
              <a:solidFill>
                <a:srgbClr val="A9B7C0"/>
              </a:solidFill>
              <a:latin typeface="Arial"/>
              <a:ea typeface="Arial"/>
              <a:cs typeface="Arial"/>
              <a:sym typeface="Arial"/>
            </a:endParaRPr>
          </a:p>
        </p:txBody>
      </p:sp>
      <p:sp>
        <p:nvSpPr>
          <p:cNvPr id="2753" name="Google Shape;2753;p175"/>
          <p:cNvSpPr/>
          <p:nvPr/>
        </p:nvSpPr>
        <p:spPr>
          <a:xfrm>
            <a:off x="823625" y="2781575"/>
            <a:ext cx="3633900" cy="1532400"/>
          </a:xfrm>
          <a:prstGeom prst="round2DiagRect">
            <a:avLst>
              <a:gd fmla="val 0" name="adj1"/>
              <a:gd fmla="val 0" name="adj2"/>
            </a:avLst>
          </a:prstGeom>
          <a:solidFill>
            <a:srgbClr val="2E5E73"/>
          </a:solidFill>
          <a:ln>
            <a:noFill/>
          </a:ln>
        </p:spPr>
        <p:txBody>
          <a:bodyPr anchorCtr="0" anchor="b" bIns="182875" lIns="73150" spcFirstLastPara="1" rIns="73150" wrap="square" tIns="365750">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This slide has 4 parts. Explain the </a:t>
            </a:r>
            <a:r>
              <a:rPr b="1" i="0" lang="en" sz="1100" u="none" cap="none" strike="noStrike">
                <a:solidFill>
                  <a:srgbClr val="FFFFFF"/>
                </a:solidFill>
                <a:latin typeface="Roboto"/>
                <a:ea typeface="Roboto"/>
                <a:cs typeface="Roboto"/>
                <a:sym typeface="Roboto"/>
              </a:rPr>
              <a:t>fourth</a:t>
            </a:r>
            <a:r>
              <a:rPr b="0" i="0" lang="en" sz="1100" u="none" cap="none" strike="noStrike">
                <a:solidFill>
                  <a:srgbClr val="FFFFFF"/>
                </a:solidFill>
                <a:latin typeface="Roboto"/>
                <a:ea typeface="Roboto"/>
                <a:cs typeface="Roboto"/>
                <a:sym typeface="Roboto"/>
              </a:rPr>
              <a:t> part here. The parts that have not yet been explained are grayed out. You can change the point size of this text depending on how much space you need.</a:t>
            </a:r>
            <a:r>
              <a:rPr b="0" i="0" lang="en" sz="1100" u="none" cap="none" strike="noStrike">
                <a:solidFill>
                  <a:srgbClr val="FFFFFF"/>
                </a:solidFill>
                <a:latin typeface="Arial"/>
                <a:ea typeface="Arial"/>
                <a:cs typeface="Arial"/>
                <a:sym typeface="Arial"/>
              </a:rPr>
              <a:t> </a:t>
            </a:r>
            <a:endParaRPr b="0" i="0" sz="1000" u="none" cap="none" strike="noStrike">
              <a:solidFill>
                <a:srgbClr val="FFFFFF"/>
              </a:solidFill>
              <a:latin typeface="Arial"/>
              <a:ea typeface="Arial"/>
              <a:cs typeface="Arial"/>
              <a:sym typeface="Arial"/>
            </a:endParaRPr>
          </a:p>
        </p:txBody>
      </p:sp>
      <p:sp>
        <p:nvSpPr>
          <p:cNvPr id="2754" name="Google Shape;2754;p175"/>
          <p:cNvSpPr/>
          <p:nvPr/>
        </p:nvSpPr>
        <p:spPr>
          <a:xfrm flipH="1">
            <a:off x="4515700" y="2781575"/>
            <a:ext cx="3633900" cy="1532400"/>
          </a:xfrm>
          <a:prstGeom prst="round2DiagRect">
            <a:avLst>
              <a:gd fmla="val 0" name="adj1"/>
              <a:gd fmla="val 0" name="adj2"/>
            </a:avLst>
          </a:prstGeom>
          <a:solidFill>
            <a:srgbClr val="FCB912"/>
          </a:solidFill>
          <a:ln>
            <a:noFill/>
          </a:ln>
        </p:spPr>
        <p:txBody>
          <a:bodyPr anchorCtr="0" anchor="b" bIns="182875" lIns="73150" spcFirstLastPara="1" rIns="73150" wrap="square" tIns="365750">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82D49"/>
                </a:solidFill>
                <a:latin typeface="Roboto"/>
                <a:ea typeface="Roboto"/>
                <a:cs typeface="Roboto"/>
                <a:sym typeface="Roboto"/>
              </a:rPr>
              <a:t>This slide has 4 parts. Explain the </a:t>
            </a:r>
            <a:r>
              <a:rPr b="1" i="0" lang="en" sz="1100" u="none" cap="none" strike="noStrike">
                <a:solidFill>
                  <a:srgbClr val="082D49"/>
                </a:solidFill>
                <a:latin typeface="Roboto"/>
                <a:ea typeface="Roboto"/>
                <a:cs typeface="Roboto"/>
                <a:sym typeface="Roboto"/>
              </a:rPr>
              <a:t>third</a:t>
            </a:r>
            <a:r>
              <a:rPr b="0" i="0" lang="en" sz="1100" u="none" cap="none" strike="noStrike">
                <a:solidFill>
                  <a:srgbClr val="082D49"/>
                </a:solidFill>
                <a:latin typeface="Roboto"/>
                <a:ea typeface="Roboto"/>
                <a:cs typeface="Roboto"/>
                <a:sym typeface="Roboto"/>
              </a:rPr>
              <a:t> part here. The parts that have not yet been explained are grayed out. You can change the point size of this text depending on how much space you need. </a:t>
            </a:r>
            <a:endParaRPr b="0" i="0" sz="1000" u="none" cap="none" strike="noStrike">
              <a:solidFill>
                <a:srgbClr val="082D49"/>
              </a:solidFill>
              <a:latin typeface="Roboto"/>
              <a:ea typeface="Roboto"/>
              <a:cs typeface="Roboto"/>
              <a:sym typeface="Roboto"/>
            </a:endParaRPr>
          </a:p>
        </p:txBody>
      </p:sp>
      <p:sp>
        <p:nvSpPr>
          <p:cNvPr id="2755" name="Google Shape;2755;p175"/>
          <p:cNvSpPr/>
          <p:nvPr/>
        </p:nvSpPr>
        <p:spPr>
          <a:xfrm flipH="1">
            <a:off x="825871" y="1187675"/>
            <a:ext cx="3629400" cy="1532400"/>
          </a:xfrm>
          <a:prstGeom prst="round2DiagRect">
            <a:avLst>
              <a:gd fmla="val 0" name="adj1"/>
              <a:gd fmla="val 0" name="adj2"/>
            </a:avLst>
          </a:prstGeom>
          <a:solidFill>
            <a:srgbClr val="AADCF2"/>
          </a:solidFill>
          <a:ln>
            <a:noFill/>
          </a:ln>
        </p:spPr>
        <p:txBody>
          <a:bodyPr anchorCtr="0" anchor="t" bIns="365750" lIns="73150" spcFirstLastPara="1" rIns="73150" wrap="square" tIns="1828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2E5E73"/>
                </a:solidFill>
                <a:latin typeface="Roboto"/>
                <a:ea typeface="Roboto"/>
                <a:cs typeface="Roboto"/>
                <a:sym typeface="Roboto"/>
              </a:rPr>
              <a:t>This slide has 4 parts. Explain the </a:t>
            </a:r>
            <a:r>
              <a:rPr b="1" i="0" lang="en" sz="1100" u="none" cap="none" strike="noStrike">
                <a:solidFill>
                  <a:srgbClr val="2E5E73"/>
                </a:solidFill>
                <a:latin typeface="Roboto"/>
                <a:ea typeface="Roboto"/>
                <a:cs typeface="Roboto"/>
                <a:sym typeface="Roboto"/>
              </a:rPr>
              <a:t>first</a:t>
            </a:r>
            <a:r>
              <a:rPr b="0" i="0" lang="en" sz="1100" u="none" cap="none" strike="noStrike">
                <a:solidFill>
                  <a:srgbClr val="2E5E73"/>
                </a:solidFill>
                <a:latin typeface="Roboto"/>
                <a:ea typeface="Roboto"/>
                <a:cs typeface="Roboto"/>
                <a:sym typeface="Roboto"/>
              </a:rPr>
              <a:t> part here. The parts that have not yet been explained are grayed out. You can change the point size of this text depending on how much space you need. </a:t>
            </a:r>
            <a:endParaRPr b="0" i="0" sz="1000" u="none" cap="none" strike="noStrike">
              <a:solidFill>
                <a:srgbClr val="2E5E73"/>
              </a:solidFill>
              <a:latin typeface="Roboto"/>
              <a:ea typeface="Roboto"/>
              <a:cs typeface="Roboto"/>
              <a:sym typeface="Roboto"/>
            </a:endParaRPr>
          </a:p>
        </p:txBody>
      </p:sp>
      <p:sp>
        <p:nvSpPr>
          <p:cNvPr id="2756" name="Google Shape;2756;p175"/>
          <p:cNvSpPr/>
          <p:nvPr/>
        </p:nvSpPr>
        <p:spPr>
          <a:xfrm>
            <a:off x="3857625" y="2247875"/>
            <a:ext cx="658200" cy="533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2E5E73"/>
                </a:solidFill>
                <a:latin typeface="Roboto"/>
                <a:ea typeface="Roboto"/>
                <a:cs typeface="Roboto"/>
                <a:sym typeface="Roboto"/>
              </a:rPr>
              <a:t>01</a:t>
            </a:r>
            <a:endParaRPr b="1" i="0" sz="2400" u="none" cap="none" strike="noStrike">
              <a:solidFill>
                <a:srgbClr val="2E5E73"/>
              </a:solidFill>
              <a:latin typeface="Roboto"/>
              <a:ea typeface="Roboto"/>
              <a:cs typeface="Roboto"/>
              <a:sym typeface="Roboto"/>
            </a:endParaRPr>
          </a:p>
        </p:txBody>
      </p:sp>
      <p:sp>
        <p:nvSpPr>
          <p:cNvPr id="2757" name="Google Shape;2757;p175"/>
          <p:cNvSpPr/>
          <p:nvPr/>
        </p:nvSpPr>
        <p:spPr>
          <a:xfrm>
            <a:off x="4457550" y="2247875"/>
            <a:ext cx="600000" cy="533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Roboto"/>
                <a:ea typeface="Roboto"/>
                <a:cs typeface="Roboto"/>
                <a:sym typeface="Roboto"/>
              </a:rPr>
              <a:t>02</a:t>
            </a:r>
            <a:endParaRPr b="1" i="0" sz="2400" u="none" cap="none" strike="noStrike">
              <a:solidFill>
                <a:srgbClr val="FFFFFF"/>
              </a:solidFill>
              <a:latin typeface="Roboto"/>
              <a:ea typeface="Roboto"/>
              <a:cs typeface="Roboto"/>
              <a:sym typeface="Roboto"/>
            </a:endParaRPr>
          </a:p>
        </p:txBody>
      </p:sp>
      <p:sp>
        <p:nvSpPr>
          <p:cNvPr id="2758" name="Google Shape;2758;p175"/>
          <p:cNvSpPr/>
          <p:nvPr/>
        </p:nvSpPr>
        <p:spPr>
          <a:xfrm>
            <a:off x="3857625" y="2705075"/>
            <a:ext cx="658200" cy="533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Roboto"/>
                <a:ea typeface="Roboto"/>
                <a:cs typeface="Roboto"/>
                <a:sym typeface="Roboto"/>
              </a:rPr>
              <a:t>04</a:t>
            </a:r>
            <a:endParaRPr b="1" i="0" sz="2400" u="none" cap="none" strike="noStrike">
              <a:solidFill>
                <a:srgbClr val="FFFFFF"/>
              </a:solidFill>
              <a:latin typeface="Roboto"/>
              <a:ea typeface="Roboto"/>
              <a:cs typeface="Roboto"/>
              <a:sym typeface="Roboto"/>
            </a:endParaRPr>
          </a:p>
        </p:txBody>
      </p:sp>
      <p:sp>
        <p:nvSpPr>
          <p:cNvPr id="2759" name="Google Shape;2759;p175"/>
          <p:cNvSpPr/>
          <p:nvPr/>
        </p:nvSpPr>
        <p:spPr>
          <a:xfrm>
            <a:off x="4457550" y="2705075"/>
            <a:ext cx="600000" cy="533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082D49"/>
                </a:solidFill>
                <a:latin typeface="Roboto"/>
                <a:ea typeface="Roboto"/>
                <a:cs typeface="Roboto"/>
                <a:sym typeface="Roboto"/>
              </a:rPr>
              <a:t>03</a:t>
            </a:r>
            <a:endParaRPr b="1" i="0" sz="2400" u="none" cap="none" strike="noStrike">
              <a:solidFill>
                <a:srgbClr val="082D49"/>
              </a:solidFill>
              <a:latin typeface="Roboto"/>
              <a:ea typeface="Roboto"/>
              <a:cs typeface="Roboto"/>
              <a:sym typeface="Roboto"/>
            </a:endParaRPr>
          </a:p>
        </p:txBody>
      </p:sp>
      <p:sp>
        <p:nvSpPr>
          <p:cNvPr id="2760" name="Google Shape;2760;p17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
        <p:nvSpPr>
          <p:cNvPr id="2761" name="Google Shape;2761;p175"/>
          <p:cNvSpPr txBox="1"/>
          <p:nvPr>
            <p:ph type="title"/>
          </p:nvPr>
        </p:nvSpPr>
        <p:spPr>
          <a:xfrm>
            <a:off x="50" y="127400"/>
            <a:ext cx="9144000" cy="393600"/>
          </a:xfrm>
          <a:prstGeom prst="rect">
            <a:avLst/>
          </a:prstGeom>
          <a:noFill/>
          <a:ln>
            <a:noFill/>
          </a:ln>
        </p:spPr>
        <p:txBody>
          <a:bodyPr anchorCtr="0" anchor="t" bIns="91425" lIns="365750"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62" name="Google Shape;2762;p175"/>
          <p:cNvSpPr txBox="1"/>
          <p:nvPr>
            <p:ph idx="2" type="title"/>
          </p:nvPr>
        </p:nvSpPr>
        <p:spPr>
          <a:xfrm>
            <a:off x="-6000" y="478650"/>
            <a:ext cx="9168600" cy="323100"/>
          </a:xfrm>
          <a:prstGeom prst="rect">
            <a:avLst/>
          </a:prstGeom>
          <a:noFill/>
          <a:ln>
            <a:noFill/>
          </a:ln>
        </p:spPr>
        <p:txBody>
          <a:bodyPr anchorCtr="0" anchor="t" bIns="91425" lIns="365750" spcFirstLastPara="1" rIns="91425" wrap="square" tIns="91425">
            <a:no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1">
  <p:cSld name="CUSTOM_20">
    <p:spTree>
      <p:nvGrpSpPr>
        <p:cNvPr id="2763" name="Shape 2763"/>
        <p:cNvGrpSpPr/>
        <p:nvPr/>
      </p:nvGrpSpPr>
      <p:grpSpPr>
        <a:xfrm>
          <a:off x="0" y="0"/>
          <a:ext cx="0" cy="0"/>
          <a:chOff x="0" y="0"/>
          <a:chExt cx="0" cy="0"/>
        </a:xfrm>
      </p:grpSpPr>
      <p:sp>
        <p:nvSpPr>
          <p:cNvPr id="2764" name="Google Shape;2764;p176"/>
          <p:cNvSpPr/>
          <p:nvPr/>
        </p:nvSpPr>
        <p:spPr>
          <a:xfrm>
            <a:off x="3552852" y="1425422"/>
            <a:ext cx="2031000" cy="2031000"/>
          </a:xfrm>
          <a:prstGeom prst="ellipse">
            <a:avLst/>
          </a:prstGeom>
          <a:noFill/>
          <a:ln cap="flat" cmpd="sng" w="28575">
            <a:solidFill>
              <a:srgbClr val="FCB91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5" name="Google Shape;2765;p176"/>
          <p:cNvSpPr/>
          <p:nvPr/>
        </p:nvSpPr>
        <p:spPr>
          <a:xfrm>
            <a:off x="2824599" y="2450459"/>
            <a:ext cx="2031000" cy="2031000"/>
          </a:xfrm>
          <a:prstGeom prst="ellipse">
            <a:avLst/>
          </a:prstGeom>
          <a:noFill/>
          <a:ln cap="flat" cmpd="sng" w="28575">
            <a:solidFill>
              <a:srgbClr val="2E5E7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6" name="Google Shape;2766;p176"/>
          <p:cNvSpPr/>
          <p:nvPr/>
        </p:nvSpPr>
        <p:spPr>
          <a:xfrm>
            <a:off x="4256816" y="2450459"/>
            <a:ext cx="2031000" cy="2031000"/>
          </a:xfrm>
          <a:prstGeom prst="ellipse">
            <a:avLst/>
          </a:prstGeom>
          <a:noFill/>
          <a:ln cap="flat" cmpd="sng" w="28575">
            <a:solidFill>
              <a:srgbClr val="1475D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67" name="Google Shape;2767;p176"/>
          <p:cNvCxnSpPr/>
          <p:nvPr/>
        </p:nvCxnSpPr>
        <p:spPr>
          <a:xfrm rot="10800000">
            <a:off x="2425150" y="1824750"/>
            <a:ext cx="2104800" cy="0"/>
          </a:xfrm>
          <a:prstGeom prst="straightConnector1">
            <a:avLst/>
          </a:prstGeom>
          <a:noFill/>
          <a:ln cap="flat" cmpd="sng" w="9525">
            <a:solidFill>
              <a:srgbClr val="082D49"/>
            </a:solidFill>
            <a:prstDash val="solid"/>
            <a:round/>
            <a:headEnd len="sm" w="sm" type="oval"/>
            <a:tailEnd len="sm" w="sm" type="none"/>
          </a:ln>
        </p:spPr>
      </p:cxnSp>
      <p:sp>
        <p:nvSpPr>
          <p:cNvPr id="2768" name="Google Shape;2768;p176"/>
          <p:cNvSpPr txBox="1"/>
          <p:nvPr/>
        </p:nvSpPr>
        <p:spPr>
          <a:xfrm>
            <a:off x="298901" y="1776643"/>
            <a:ext cx="2127300" cy="7473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1" i="0" lang="en" sz="1200" u="none" cap="none" strike="noStrike">
                <a:solidFill>
                  <a:srgbClr val="2E5E73"/>
                </a:solidFill>
                <a:latin typeface="Roboto"/>
                <a:ea typeface="Roboto"/>
                <a:cs typeface="Roboto"/>
                <a:sym typeface="Roboto"/>
              </a:rPr>
              <a:t>Vestibulum congue tempus</a:t>
            </a:r>
            <a:endParaRPr b="1" i="0" sz="1200" u="none" cap="none" strike="noStrike">
              <a:solidFill>
                <a:srgbClr val="2E5E73"/>
              </a:solidFill>
              <a:latin typeface="Roboto"/>
              <a:ea typeface="Roboto"/>
              <a:cs typeface="Roboto"/>
              <a:sym typeface="Roboto"/>
            </a:endParaRPr>
          </a:p>
          <a:p>
            <a:pPr indent="0" lvl="0" marL="0" marR="0" rtl="0" algn="r">
              <a:lnSpc>
                <a:spcPct val="115000"/>
              </a:lnSpc>
              <a:spcBef>
                <a:spcPts val="0"/>
              </a:spcBef>
              <a:spcAft>
                <a:spcPts val="1600"/>
              </a:spcAft>
              <a:buClr>
                <a:srgbClr val="000000"/>
              </a:buClr>
              <a:buSzPts val="800"/>
              <a:buFont typeface="Arial"/>
              <a:buNone/>
            </a:pPr>
            <a:r>
              <a:rPr b="0" i="0" lang="en" sz="800" u="none" cap="none" strike="noStrike">
                <a:solidFill>
                  <a:srgbClr val="2E5E73"/>
                </a:solidFill>
                <a:latin typeface="Roboto"/>
                <a:ea typeface="Roboto"/>
                <a:cs typeface="Roboto"/>
                <a:sym typeface="Roboto"/>
              </a:rPr>
              <a:t>Lorem ipsum dolor sit amet, consectetur adipiscing elit, sed do eiusmod tempor. Donec facilisis lacus eget mauris.</a:t>
            </a:r>
            <a:endParaRPr b="1" i="0" sz="800" u="none" cap="none" strike="noStrike">
              <a:solidFill>
                <a:srgbClr val="2E5E73"/>
              </a:solidFill>
              <a:latin typeface="Roboto"/>
              <a:ea typeface="Roboto"/>
              <a:cs typeface="Roboto"/>
              <a:sym typeface="Roboto"/>
            </a:endParaRPr>
          </a:p>
        </p:txBody>
      </p:sp>
      <p:cxnSp>
        <p:nvCxnSpPr>
          <p:cNvPr id="2769" name="Google Shape;2769;p176"/>
          <p:cNvCxnSpPr/>
          <p:nvPr/>
        </p:nvCxnSpPr>
        <p:spPr>
          <a:xfrm rot="10800000">
            <a:off x="2430775" y="3915050"/>
            <a:ext cx="1100700" cy="0"/>
          </a:xfrm>
          <a:prstGeom prst="straightConnector1">
            <a:avLst/>
          </a:prstGeom>
          <a:noFill/>
          <a:ln cap="flat" cmpd="sng" w="9525">
            <a:solidFill>
              <a:srgbClr val="082D49"/>
            </a:solidFill>
            <a:prstDash val="solid"/>
            <a:round/>
            <a:headEnd len="sm" w="sm" type="oval"/>
            <a:tailEnd len="sm" w="sm" type="none"/>
          </a:ln>
        </p:spPr>
      </p:cxnSp>
      <p:sp>
        <p:nvSpPr>
          <p:cNvPr id="2770" name="Google Shape;2770;p176"/>
          <p:cNvSpPr txBox="1"/>
          <p:nvPr/>
        </p:nvSpPr>
        <p:spPr>
          <a:xfrm>
            <a:off x="298901" y="3867018"/>
            <a:ext cx="2127300" cy="7473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1" i="0" lang="en" sz="1200" u="none" cap="none" strike="noStrike">
                <a:solidFill>
                  <a:srgbClr val="2E5E73"/>
                </a:solidFill>
                <a:latin typeface="Roboto"/>
                <a:ea typeface="Roboto"/>
                <a:cs typeface="Roboto"/>
                <a:sym typeface="Roboto"/>
              </a:rPr>
              <a:t>Vestibulum congue tempus</a:t>
            </a:r>
            <a:endParaRPr b="1" i="0" sz="1200" u="none" cap="none" strike="noStrike">
              <a:solidFill>
                <a:srgbClr val="2E5E73"/>
              </a:solidFill>
              <a:latin typeface="Roboto"/>
              <a:ea typeface="Roboto"/>
              <a:cs typeface="Roboto"/>
              <a:sym typeface="Roboto"/>
            </a:endParaRPr>
          </a:p>
          <a:p>
            <a:pPr indent="0" lvl="0" marL="0" marR="0" rtl="0" algn="r">
              <a:lnSpc>
                <a:spcPct val="115000"/>
              </a:lnSpc>
              <a:spcBef>
                <a:spcPts val="0"/>
              </a:spcBef>
              <a:spcAft>
                <a:spcPts val="1600"/>
              </a:spcAft>
              <a:buClr>
                <a:srgbClr val="000000"/>
              </a:buClr>
              <a:buSzPts val="800"/>
              <a:buFont typeface="Arial"/>
              <a:buNone/>
            </a:pPr>
            <a:r>
              <a:rPr b="0" i="0" lang="en" sz="800" u="none" cap="none" strike="noStrike">
                <a:solidFill>
                  <a:srgbClr val="2E5E73"/>
                </a:solidFill>
                <a:latin typeface="Roboto"/>
                <a:ea typeface="Roboto"/>
                <a:cs typeface="Roboto"/>
                <a:sym typeface="Roboto"/>
              </a:rPr>
              <a:t>Lorem ipsum dolor sit amet, consectetur adipiscing elit, sed do eiusmod tempor. Donec facilisis lacus eget mauris.</a:t>
            </a:r>
            <a:endParaRPr b="1" i="0" sz="800" u="none" cap="none" strike="noStrike">
              <a:solidFill>
                <a:srgbClr val="2E5E73"/>
              </a:solidFill>
              <a:latin typeface="Roboto"/>
              <a:ea typeface="Roboto"/>
              <a:cs typeface="Roboto"/>
              <a:sym typeface="Roboto"/>
            </a:endParaRPr>
          </a:p>
        </p:txBody>
      </p:sp>
      <p:cxnSp>
        <p:nvCxnSpPr>
          <p:cNvPr id="2771" name="Google Shape;2771;p176"/>
          <p:cNvCxnSpPr/>
          <p:nvPr/>
        </p:nvCxnSpPr>
        <p:spPr>
          <a:xfrm rot="10800000">
            <a:off x="4530050" y="3294850"/>
            <a:ext cx="1979700" cy="0"/>
          </a:xfrm>
          <a:prstGeom prst="straightConnector1">
            <a:avLst/>
          </a:prstGeom>
          <a:noFill/>
          <a:ln cap="flat" cmpd="sng" w="9525">
            <a:solidFill>
              <a:srgbClr val="CCCCCC"/>
            </a:solidFill>
            <a:prstDash val="solid"/>
            <a:round/>
            <a:headEnd len="sm" w="sm" type="none"/>
            <a:tailEnd len="sm" w="sm" type="oval"/>
          </a:ln>
        </p:spPr>
      </p:cxnSp>
      <p:sp>
        <p:nvSpPr>
          <p:cNvPr id="2772" name="Google Shape;2772;p176"/>
          <p:cNvSpPr txBox="1"/>
          <p:nvPr/>
        </p:nvSpPr>
        <p:spPr>
          <a:xfrm>
            <a:off x="6586728" y="3257425"/>
            <a:ext cx="2229600" cy="747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rgbClr val="CCCCCC"/>
                </a:solidFill>
                <a:latin typeface="Roboto"/>
                <a:ea typeface="Roboto"/>
                <a:cs typeface="Roboto"/>
                <a:sym typeface="Roboto"/>
              </a:rPr>
              <a:t>Vestibulum congue tempus</a:t>
            </a:r>
            <a:endParaRPr b="1" i="0" sz="1200" u="none" cap="none" strike="noStrike">
              <a:solidFill>
                <a:srgbClr val="CCCCCC"/>
              </a:solidFill>
              <a:latin typeface="Roboto"/>
              <a:ea typeface="Roboto"/>
              <a:cs typeface="Roboto"/>
              <a:sym typeface="Roboto"/>
            </a:endParaRPr>
          </a:p>
          <a:p>
            <a:pPr indent="0" lvl="0" marL="0" marR="0" rtl="0" algn="l">
              <a:lnSpc>
                <a:spcPct val="115000"/>
              </a:lnSpc>
              <a:spcBef>
                <a:spcPts val="0"/>
              </a:spcBef>
              <a:spcAft>
                <a:spcPts val="1600"/>
              </a:spcAft>
              <a:buClr>
                <a:srgbClr val="000000"/>
              </a:buClr>
              <a:buSzPts val="800"/>
              <a:buFont typeface="Arial"/>
              <a:buNone/>
            </a:pPr>
            <a:r>
              <a:rPr b="0" i="0" lang="en" sz="800" u="none" cap="none" strike="noStrike">
                <a:solidFill>
                  <a:srgbClr val="CCCCCC"/>
                </a:solidFill>
                <a:latin typeface="Roboto"/>
                <a:ea typeface="Roboto"/>
                <a:cs typeface="Roboto"/>
                <a:sym typeface="Roboto"/>
              </a:rPr>
              <a:t>Lorem ipsum dolor sit amet, consectetur adipiscing elit, sed do eiusmod tempor. Donec facilisis lacus eget mauris.</a:t>
            </a:r>
            <a:endParaRPr b="1" i="0" sz="800" u="none" cap="none" strike="noStrike">
              <a:solidFill>
                <a:srgbClr val="CCCCCC"/>
              </a:solidFill>
              <a:latin typeface="Roboto"/>
              <a:ea typeface="Roboto"/>
              <a:cs typeface="Roboto"/>
              <a:sym typeface="Roboto"/>
            </a:endParaRPr>
          </a:p>
        </p:txBody>
      </p:sp>
      <p:cxnSp>
        <p:nvCxnSpPr>
          <p:cNvPr id="2773" name="Google Shape;2773;p176"/>
          <p:cNvCxnSpPr/>
          <p:nvPr/>
        </p:nvCxnSpPr>
        <p:spPr>
          <a:xfrm rot="10800000">
            <a:off x="5153575" y="2534663"/>
            <a:ext cx="1436400" cy="0"/>
          </a:xfrm>
          <a:prstGeom prst="straightConnector1">
            <a:avLst/>
          </a:prstGeom>
          <a:noFill/>
          <a:ln cap="flat" cmpd="sng" w="9525">
            <a:solidFill>
              <a:srgbClr val="CCCCCC"/>
            </a:solidFill>
            <a:prstDash val="solid"/>
            <a:round/>
            <a:headEnd len="sm" w="sm" type="none"/>
            <a:tailEnd len="sm" w="sm" type="oval"/>
          </a:ln>
        </p:spPr>
      </p:cxnSp>
      <p:sp>
        <p:nvSpPr>
          <p:cNvPr id="2774" name="Google Shape;2774;p176"/>
          <p:cNvSpPr txBox="1"/>
          <p:nvPr/>
        </p:nvSpPr>
        <p:spPr>
          <a:xfrm>
            <a:off x="6589976" y="2505343"/>
            <a:ext cx="2127300" cy="747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rgbClr val="CCCCCC"/>
                </a:solidFill>
                <a:latin typeface="Roboto"/>
                <a:ea typeface="Roboto"/>
                <a:cs typeface="Roboto"/>
                <a:sym typeface="Roboto"/>
              </a:rPr>
              <a:t>Vestibulum congue tempus</a:t>
            </a:r>
            <a:endParaRPr b="1" i="0" sz="1200" u="none" cap="none" strike="noStrike">
              <a:solidFill>
                <a:srgbClr val="CCCCCC"/>
              </a:solidFill>
              <a:latin typeface="Roboto"/>
              <a:ea typeface="Roboto"/>
              <a:cs typeface="Roboto"/>
              <a:sym typeface="Roboto"/>
            </a:endParaRPr>
          </a:p>
          <a:p>
            <a:pPr indent="0" lvl="0" marL="0" marR="0" rtl="0" algn="l">
              <a:lnSpc>
                <a:spcPct val="115000"/>
              </a:lnSpc>
              <a:spcBef>
                <a:spcPts val="0"/>
              </a:spcBef>
              <a:spcAft>
                <a:spcPts val="1600"/>
              </a:spcAft>
              <a:buClr>
                <a:srgbClr val="000000"/>
              </a:buClr>
              <a:buSzPts val="800"/>
              <a:buFont typeface="Arial"/>
              <a:buNone/>
            </a:pPr>
            <a:r>
              <a:rPr b="0" i="0" lang="en" sz="800" u="none" cap="none" strike="noStrike">
                <a:solidFill>
                  <a:srgbClr val="CCCCCC"/>
                </a:solidFill>
                <a:latin typeface="Roboto"/>
                <a:ea typeface="Roboto"/>
                <a:cs typeface="Roboto"/>
                <a:sym typeface="Roboto"/>
              </a:rPr>
              <a:t>Lorem ipsum dolor sit amet, consectetur adipiscing elit, sed do eiusmod tempor. Donec facilisis lacus eget mauris.</a:t>
            </a:r>
            <a:endParaRPr b="1" i="0" sz="800" u="none" cap="none" strike="noStrike">
              <a:solidFill>
                <a:srgbClr val="CCCCCC"/>
              </a:solidFill>
              <a:latin typeface="Roboto"/>
              <a:ea typeface="Roboto"/>
              <a:cs typeface="Roboto"/>
              <a:sym typeface="Roboto"/>
            </a:endParaRPr>
          </a:p>
        </p:txBody>
      </p:sp>
      <p:cxnSp>
        <p:nvCxnSpPr>
          <p:cNvPr id="2775" name="Google Shape;2775;p176"/>
          <p:cNvCxnSpPr/>
          <p:nvPr/>
        </p:nvCxnSpPr>
        <p:spPr>
          <a:xfrm rot="10800000">
            <a:off x="2473225" y="2777675"/>
            <a:ext cx="1268100" cy="0"/>
          </a:xfrm>
          <a:prstGeom prst="straightConnector1">
            <a:avLst/>
          </a:prstGeom>
          <a:noFill/>
          <a:ln cap="flat" cmpd="sng" w="9525">
            <a:solidFill>
              <a:srgbClr val="CCCCCC"/>
            </a:solidFill>
            <a:prstDash val="solid"/>
            <a:round/>
            <a:headEnd len="sm" w="sm" type="oval"/>
            <a:tailEnd len="sm" w="sm" type="none"/>
          </a:ln>
        </p:spPr>
      </p:cxnSp>
      <p:sp>
        <p:nvSpPr>
          <p:cNvPr id="2776" name="Google Shape;2776;p176"/>
          <p:cNvSpPr txBox="1"/>
          <p:nvPr/>
        </p:nvSpPr>
        <p:spPr>
          <a:xfrm>
            <a:off x="353901" y="2729630"/>
            <a:ext cx="2127300" cy="7473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1" i="0" lang="en" sz="1200" u="none" cap="none" strike="noStrike">
                <a:solidFill>
                  <a:srgbClr val="CCCCCC"/>
                </a:solidFill>
                <a:latin typeface="Roboto"/>
                <a:ea typeface="Roboto"/>
                <a:cs typeface="Roboto"/>
                <a:sym typeface="Roboto"/>
              </a:rPr>
              <a:t>Vestibulum congue tempus</a:t>
            </a:r>
            <a:endParaRPr b="1" i="0" sz="1200" u="none" cap="none" strike="noStrike">
              <a:solidFill>
                <a:srgbClr val="CCCCCC"/>
              </a:solidFill>
              <a:latin typeface="Roboto"/>
              <a:ea typeface="Roboto"/>
              <a:cs typeface="Roboto"/>
              <a:sym typeface="Roboto"/>
            </a:endParaRPr>
          </a:p>
          <a:p>
            <a:pPr indent="0" lvl="0" marL="0" marR="0" rtl="0" algn="r">
              <a:lnSpc>
                <a:spcPct val="115000"/>
              </a:lnSpc>
              <a:spcBef>
                <a:spcPts val="0"/>
              </a:spcBef>
              <a:spcAft>
                <a:spcPts val="1600"/>
              </a:spcAft>
              <a:buClr>
                <a:srgbClr val="000000"/>
              </a:buClr>
              <a:buSzPts val="800"/>
              <a:buFont typeface="Arial"/>
              <a:buNone/>
            </a:pPr>
            <a:r>
              <a:rPr b="0" i="0" lang="en" sz="800" u="none" cap="none" strike="noStrike">
                <a:solidFill>
                  <a:srgbClr val="CCCCCC"/>
                </a:solidFill>
                <a:latin typeface="Roboto"/>
                <a:ea typeface="Roboto"/>
                <a:cs typeface="Roboto"/>
                <a:sym typeface="Roboto"/>
              </a:rPr>
              <a:t>Lorem ipsum dolor sit amet, consectetur adipiscing elit, sed do eiusmod tempor. Donec facilisis lacus eget mauris.</a:t>
            </a:r>
            <a:endParaRPr b="1" i="0" sz="800" u="none" cap="none" strike="noStrike">
              <a:solidFill>
                <a:srgbClr val="CCCCCC"/>
              </a:solidFill>
              <a:latin typeface="Roboto"/>
              <a:ea typeface="Roboto"/>
              <a:cs typeface="Roboto"/>
              <a:sym typeface="Roboto"/>
            </a:endParaRPr>
          </a:p>
        </p:txBody>
      </p:sp>
      <p:cxnSp>
        <p:nvCxnSpPr>
          <p:cNvPr id="2777" name="Google Shape;2777;p176"/>
          <p:cNvCxnSpPr/>
          <p:nvPr/>
        </p:nvCxnSpPr>
        <p:spPr>
          <a:xfrm rot="10800000">
            <a:off x="5334000" y="4057525"/>
            <a:ext cx="1280400" cy="0"/>
          </a:xfrm>
          <a:prstGeom prst="straightConnector1">
            <a:avLst/>
          </a:prstGeom>
          <a:noFill/>
          <a:ln cap="flat" cmpd="sng" w="9525">
            <a:solidFill>
              <a:srgbClr val="082D49"/>
            </a:solidFill>
            <a:prstDash val="solid"/>
            <a:round/>
            <a:headEnd len="sm" w="sm" type="none"/>
            <a:tailEnd len="sm" w="sm" type="oval"/>
          </a:ln>
        </p:spPr>
      </p:cxnSp>
      <p:sp>
        <p:nvSpPr>
          <p:cNvPr id="2778" name="Google Shape;2778;p176"/>
          <p:cNvSpPr txBox="1"/>
          <p:nvPr/>
        </p:nvSpPr>
        <p:spPr>
          <a:xfrm>
            <a:off x="6586728" y="4009500"/>
            <a:ext cx="2229600" cy="747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rgbClr val="2E5E73"/>
                </a:solidFill>
                <a:latin typeface="Roboto"/>
                <a:ea typeface="Roboto"/>
                <a:cs typeface="Roboto"/>
                <a:sym typeface="Roboto"/>
              </a:rPr>
              <a:t>Vestibulum congue tempus</a:t>
            </a:r>
            <a:endParaRPr b="1" i="0" sz="1200" u="none" cap="none" strike="noStrike">
              <a:solidFill>
                <a:srgbClr val="2E5E73"/>
              </a:solidFill>
              <a:latin typeface="Roboto"/>
              <a:ea typeface="Roboto"/>
              <a:cs typeface="Roboto"/>
              <a:sym typeface="Roboto"/>
            </a:endParaRPr>
          </a:p>
          <a:p>
            <a:pPr indent="0" lvl="0" marL="0" marR="0" rtl="0" algn="l">
              <a:lnSpc>
                <a:spcPct val="115000"/>
              </a:lnSpc>
              <a:spcBef>
                <a:spcPts val="0"/>
              </a:spcBef>
              <a:spcAft>
                <a:spcPts val="1600"/>
              </a:spcAft>
              <a:buClr>
                <a:srgbClr val="000000"/>
              </a:buClr>
              <a:buSzPts val="800"/>
              <a:buFont typeface="Arial"/>
              <a:buNone/>
            </a:pPr>
            <a:r>
              <a:rPr b="0" i="0" lang="en" sz="800" u="none" cap="none" strike="noStrike">
                <a:solidFill>
                  <a:srgbClr val="2E5E73"/>
                </a:solidFill>
                <a:latin typeface="Roboto"/>
                <a:ea typeface="Roboto"/>
                <a:cs typeface="Roboto"/>
                <a:sym typeface="Roboto"/>
              </a:rPr>
              <a:t>Lorem ipsum dolor sit amet, consectetur adipiscing elit, sed do eiusmod tempor. Donec facilisis lacus eget mauris.</a:t>
            </a:r>
            <a:endParaRPr b="1" i="0" sz="800" u="none" cap="none" strike="noStrike">
              <a:solidFill>
                <a:srgbClr val="2E5E73"/>
              </a:solidFill>
              <a:latin typeface="Roboto"/>
              <a:ea typeface="Roboto"/>
              <a:cs typeface="Roboto"/>
              <a:sym typeface="Roboto"/>
            </a:endParaRPr>
          </a:p>
        </p:txBody>
      </p:sp>
      <p:sp>
        <p:nvSpPr>
          <p:cNvPr id="2779" name="Google Shape;2779;p17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
        <p:nvSpPr>
          <p:cNvPr id="2780" name="Google Shape;2780;p176"/>
          <p:cNvSpPr txBox="1"/>
          <p:nvPr>
            <p:ph type="title"/>
          </p:nvPr>
        </p:nvSpPr>
        <p:spPr>
          <a:xfrm>
            <a:off x="50" y="127400"/>
            <a:ext cx="9144000" cy="393600"/>
          </a:xfrm>
          <a:prstGeom prst="rect">
            <a:avLst/>
          </a:prstGeom>
          <a:noFill/>
          <a:ln>
            <a:noFill/>
          </a:ln>
        </p:spPr>
        <p:txBody>
          <a:bodyPr anchorCtr="0" anchor="t" bIns="91425" lIns="365750"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81" name="Google Shape;2781;p176"/>
          <p:cNvSpPr txBox="1"/>
          <p:nvPr>
            <p:ph idx="2" type="title"/>
          </p:nvPr>
        </p:nvSpPr>
        <p:spPr>
          <a:xfrm>
            <a:off x="-6000" y="478650"/>
            <a:ext cx="9168600" cy="323100"/>
          </a:xfrm>
          <a:prstGeom prst="rect">
            <a:avLst/>
          </a:prstGeom>
          <a:noFill/>
          <a:ln>
            <a:noFill/>
          </a:ln>
        </p:spPr>
        <p:txBody>
          <a:bodyPr anchorCtr="0" anchor="t" bIns="91425" lIns="365750" spcFirstLastPara="1" rIns="91425" wrap="square" tIns="91425">
            <a:no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82" name="Shape 2782"/>
        <p:cNvGrpSpPr/>
        <p:nvPr/>
      </p:nvGrpSpPr>
      <p:grpSpPr>
        <a:xfrm>
          <a:off x="0" y="0"/>
          <a:ext cx="0" cy="0"/>
          <a:chOff x="0" y="0"/>
          <a:chExt cx="0" cy="0"/>
        </a:xfrm>
      </p:grpSpPr>
      <p:sp>
        <p:nvSpPr>
          <p:cNvPr id="2783" name="Google Shape;2783;p177"/>
          <p:cNvSpPr txBox="1"/>
          <p:nvPr>
            <p:ph idx="1" type="body"/>
          </p:nvPr>
        </p:nvSpPr>
        <p:spPr>
          <a:xfrm>
            <a:off x="692300" y="1122950"/>
            <a:ext cx="8139900" cy="34458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784" name="Google Shape;2784;p17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
        <p:nvSpPr>
          <p:cNvPr id="2785" name="Google Shape;2785;p177"/>
          <p:cNvSpPr txBox="1"/>
          <p:nvPr>
            <p:ph type="title"/>
          </p:nvPr>
        </p:nvSpPr>
        <p:spPr>
          <a:xfrm>
            <a:off x="50" y="127400"/>
            <a:ext cx="9144000" cy="393600"/>
          </a:xfrm>
          <a:prstGeom prst="rect">
            <a:avLst/>
          </a:prstGeom>
          <a:noFill/>
          <a:ln>
            <a:noFill/>
          </a:ln>
        </p:spPr>
        <p:txBody>
          <a:bodyPr anchorCtr="0" anchor="t" bIns="91425" lIns="365750"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86" name="Google Shape;2786;p177"/>
          <p:cNvSpPr txBox="1"/>
          <p:nvPr>
            <p:ph idx="2" type="title"/>
          </p:nvPr>
        </p:nvSpPr>
        <p:spPr>
          <a:xfrm>
            <a:off x="-6000" y="478650"/>
            <a:ext cx="9168600" cy="323100"/>
          </a:xfrm>
          <a:prstGeom prst="rect">
            <a:avLst/>
          </a:prstGeom>
          <a:noFill/>
          <a:ln>
            <a:noFill/>
          </a:ln>
        </p:spPr>
        <p:txBody>
          <a:bodyPr anchorCtr="0" anchor="t" bIns="91425" lIns="365750" spcFirstLastPara="1" rIns="91425" wrap="square" tIns="91425">
            <a:no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24">
    <p:spTree>
      <p:nvGrpSpPr>
        <p:cNvPr id="2787" name="Shape 2787"/>
        <p:cNvGrpSpPr/>
        <p:nvPr/>
      </p:nvGrpSpPr>
      <p:grpSpPr>
        <a:xfrm>
          <a:off x="0" y="0"/>
          <a:ext cx="0" cy="0"/>
          <a:chOff x="0" y="0"/>
          <a:chExt cx="0" cy="0"/>
        </a:xfrm>
      </p:grpSpPr>
      <p:sp>
        <p:nvSpPr>
          <p:cNvPr id="2788" name="Google Shape;2788;p17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p:cSld name="CUSTOM_2_3_1_1_1_1_1_2_1_2_1_1_1_1_2_2_1_2_1">
    <p:spTree>
      <p:nvGrpSpPr>
        <p:cNvPr id="2789" name="Shape 2789"/>
        <p:cNvGrpSpPr/>
        <p:nvPr/>
      </p:nvGrpSpPr>
      <p:grpSpPr>
        <a:xfrm>
          <a:off x="0" y="0"/>
          <a:ext cx="0" cy="0"/>
          <a:chOff x="0" y="0"/>
          <a:chExt cx="0" cy="0"/>
        </a:xfrm>
      </p:grpSpPr>
      <p:pic>
        <p:nvPicPr>
          <p:cNvPr id="2790" name="Google Shape;2790;p17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791" name="Google Shape;2791;p179"/>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Roboto"/>
                <a:ea typeface="Roboto"/>
                <a:cs typeface="Roboto"/>
                <a:sym typeface="Roboto"/>
              </a:rPr>
              <a:t>© 2022 edX Boot Camps LLC. Confidential and Proprietary. All Rights Reserved.</a:t>
            </a:r>
            <a:endParaRPr b="0" i="0" sz="600" u="none" cap="none" strike="noStrike">
              <a:solidFill>
                <a:schemeClr val="dk1"/>
              </a:solidFill>
              <a:latin typeface="Roboto"/>
              <a:ea typeface="Roboto"/>
              <a:cs typeface="Roboto"/>
              <a:sym typeface="Roboto"/>
            </a:endParaRPr>
          </a:p>
        </p:txBody>
      </p:sp>
      <p:sp>
        <p:nvSpPr>
          <p:cNvPr id="2792" name="Google Shape;2792;p179"/>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93" name="Google Shape;2793;p179"/>
          <p:cNvCxnSpPr/>
          <p:nvPr/>
        </p:nvCxnSpPr>
        <p:spPr>
          <a:xfrm>
            <a:off x="605150" y="4157225"/>
            <a:ext cx="6971100" cy="0"/>
          </a:xfrm>
          <a:prstGeom prst="straightConnector1">
            <a:avLst/>
          </a:prstGeom>
          <a:noFill/>
          <a:ln cap="flat" cmpd="sng" w="9525">
            <a:solidFill>
              <a:srgbClr val="FFFFFF"/>
            </a:solidFill>
            <a:prstDash val="solid"/>
            <a:round/>
            <a:headEnd len="sm" w="sm" type="none"/>
            <a:tailEnd len="sm" w="sm" type="none"/>
          </a:ln>
        </p:spPr>
      </p:cxnSp>
      <p:pic>
        <p:nvPicPr>
          <p:cNvPr id="2794" name="Google Shape;2794;p179"/>
          <p:cNvPicPr preferRelativeResize="0"/>
          <p:nvPr/>
        </p:nvPicPr>
        <p:blipFill rotWithShape="1">
          <a:blip r:embed="rId3">
            <a:alphaModFix/>
          </a:blip>
          <a:srcRect b="0" l="0" r="0" t="0"/>
          <a:stretch/>
        </p:blipFill>
        <p:spPr>
          <a:xfrm>
            <a:off x="7773497" y="3773563"/>
            <a:ext cx="822959" cy="711201"/>
          </a:xfrm>
          <a:prstGeom prst="rect">
            <a:avLst/>
          </a:prstGeom>
          <a:noFill/>
          <a:ln>
            <a:noFill/>
          </a:ln>
          <a:effectLst>
            <a:outerShdw blurRad="57150" rotWithShape="0" algn="bl" dir="5400000" dist="19050">
              <a:srgbClr val="000000">
                <a:alpha val="49411"/>
              </a:srgbClr>
            </a:outerShdw>
          </a:effectLst>
        </p:spPr>
      </p:pic>
      <p:sp>
        <p:nvSpPr>
          <p:cNvPr id="2795" name="Google Shape;2795;p179"/>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marR="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Oswald"/>
                <a:ea typeface="Oswald"/>
                <a:cs typeface="Oswald"/>
                <a:sym typeface="Oswald"/>
              </a:defRPr>
            </a:lvl1pPr>
            <a:lvl2pPr lvl="1"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lvl="2"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lvl="3"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lvl="4"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lvl="5"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lvl="6"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lvl="7"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lvl="8"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p:txBody>
      </p:sp>
      <p:sp>
        <p:nvSpPr>
          <p:cNvPr id="2796" name="Google Shape;2796;p179"/>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marR="0" algn="r">
              <a:lnSpc>
                <a:spcPct val="100000"/>
              </a:lnSpc>
              <a:spcBef>
                <a:spcPts val="0"/>
              </a:spcBef>
              <a:spcAft>
                <a:spcPts val="0"/>
              </a:spcAft>
              <a:buClr>
                <a:srgbClr val="000000"/>
              </a:buClr>
              <a:buSzPts val="1800"/>
              <a:buFont typeface="Arial"/>
              <a:buNone/>
              <a:defRPr b="0" i="0" sz="1800" u="none" cap="none" strike="noStrike">
                <a:solidFill>
                  <a:srgbClr val="F3F3F3"/>
                </a:solidFill>
                <a:latin typeface="Oswald"/>
                <a:ea typeface="Oswald"/>
                <a:cs typeface="Oswald"/>
                <a:sym typeface="Oswald"/>
              </a:defRPr>
            </a:lvl1pPr>
            <a:lvl2pPr lvl="1" marR="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2pPr>
            <a:lvl3pPr lvl="2" marR="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3pPr>
            <a:lvl4pPr lvl="3" marR="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4pPr>
            <a:lvl5pPr lvl="4" marR="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5pPr>
            <a:lvl6pPr lvl="5" marR="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6pPr>
            <a:lvl7pPr lvl="6" marR="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7pPr>
            <a:lvl8pPr lvl="7" marR="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8pPr>
            <a:lvl9pPr lvl="8" marR="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9pPr>
          </a:lstStyle>
          <a:p/>
        </p:txBody>
      </p:sp>
      <p:pic>
        <p:nvPicPr>
          <p:cNvPr id="2797" name="Google Shape;2797;p179"/>
          <p:cNvPicPr preferRelativeResize="0"/>
          <p:nvPr/>
        </p:nvPicPr>
        <p:blipFill rotWithShape="1">
          <a:blip r:embed="rId4">
            <a:alphaModFix/>
          </a:blip>
          <a:srcRect b="0" l="0" r="0" t="0"/>
          <a:stretch/>
        </p:blipFill>
        <p:spPr>
          <a:xfrm>
            <a:off x="678010" y="1152144"/>
            <a:ext cx="2286000" cy="1691640"/>
          </a:xfrm>
          <a:prstGeom prst="rect">
            <a:avLst/>
          </a:prstGeom>
          <a:noFill/>
          <a:ln>
            <a:noFill/>
          </a:ln>
        </p:spPr>
      </p:pic>
      <p:sp>
        <p:nvSpPr>
          <p:cNvPr id="2798" name="Google Shape;2798;p179"/>
          <p:cNvSpPr txBox="1"/>
          <p:nvPr/>
        </p:nvSpPr>
        <p:spPr>
          <a:xfrm>
            <a:off x="4632338" y="3804363"/>
            <a:ext cx="2943900" cy="371100"/>
          </a:xfrm>
          <a:prstGeom prst="rect">
            <a:avLst/>
          </a:prstGeom>
          <a:noFill/>
          <a:ln>
            <a:noFill/>
          </a:ln>
        </p:spPr>
        <p:txBody>
          <a:bodyPr anchorCtr="0" anchor="t" bIns="0" lIns="0" spcFirstLastPara="1" rIns="0" wrap="square" tIns="0">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Oswald"/>
                <a:ea typeface="Oswald"/>
                <a:cs typeface="Oswald"/>
                <a:sym typeface="Oswald"/>
              </a:rPr>
              <a:t>Cybersecurity</a:t>
            </a:r>
            <a:endParaRPr b="0" i="0" sz="1800" u="none" cap="none" strike="noStrike">
              <a:solidFill>
                <a:srgbClr val="FFFFFF"/>
              </a:solidFill>
              <a:latin typeface="Oswald"/>
              <a:ea typeface="Oswald"/>
              <a:cs typeface="Oswald"/>
              <a:sym typeface="Oswald"/>
            </a:endParaRPr>
          </a:p>
        </p:txBody>
      </p:sp>
    </p:spTree>
  </p:cSld>
  <p:clrMapOvr>
    <a:masterClrMapping/>
  </p:clrMapOvr>
  <p:extLst>
    <p:ext uri="{DCECCB84-F9BA-43D5-87BE-67443E8EF086}">
      <p15:sldGuideLst>
        <p15:guide id="1" pos="1212">
          <p15:clr>
            <a:srgbClr val="FA7B17"/>
          </p15:clr>
        </p15:guide>
      </p15:sldGuideLst>
    </p:ext>
  </p:extLst>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2799" name="Shape 2799"/>
        <p:cNvGrpSpPr/>
        <p:nvPr/>
      </p:nvGrpSpPr>
      <p:grpSpPr>
        <a:xfrm>
          <a:off x="0" y="0"/>
          <a:ext cx="0" cy="0"/>
          <a:chOff x="0" y="0"/>
          <a:chExt cx="0" cy="0"/>
        </a:xfrm>
      </p:grpSpPr>
      <p:sp>
        <p:nvSpPr>
          <p:cNvPr id="2800" name="Google Shape;2800;p180"/>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801" name="Google Shape;2801;p180"/>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2802" name="Google Shape;2802;p180"/>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803" name="Google Shape;2803;p180"/>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2804" name="Google Shape;2804;p18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5" name="Google Shape;2805;p18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06" name="Google Shape;2806;p18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2807" name="Google Shape;2807;p180"/>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2808" name="Google Shape;2808;p18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cxnSp>
        <p:nvCxnSpPr>
          <p:cNvPr id="2809" name="Google Shape;2809;p180"/>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2810" name="Google Shape;2810;p180"/>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marR="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11" name="Google Shape;2811;p18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18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18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180"/>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815" name="Google Shape;2815;p180"/>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2816" name="Google Shape;2816;p180"/>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817" name="Google Shape;2817;p180"/>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2818" name="Google Shape;2818;p180"/>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marR="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19" name="Google Shape;2819;p180"/>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marR="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20" name="Google Shape;2820;p180"/>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marR="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21" name="Google Shape;2821;p180"/>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2822" name="Shape 2822"/>
        <p:cNvGrpSpPr/>
        <p:nvPr/>
      </p:nvGrpSpPr>
      <p:grpSpPr>
        <a:xfrm>
          <a:off x="0" y="0"/>
          <a:ext cx="0" cy="0"/>
          <a:chOff x="0" y="0"/>
          <a:chExt cx="0" cy="0"/>
        </a:xfrm>
      </p:grpSpPr>
      <p:pic>
        <p:nvPicPr>
          <p:cNvPr id="2823" name="Google Shape;2823;p18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824" name="Google Shape;2824;p181"/>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Oswald"/>
                <a:ea typeface="Oswald"/>
                <a:cs typeface="Oswald"/>
                <a:sym typeface="Oswald"/>
              </a:defRPr>
            </a:lvl1pPr>
            <a:lvl2pPr lvl="1" marR="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25" name="Google Shape;2825;p18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826" name="Google Shape;2826;p18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_3">
    <p:spTree>
      <p:nvGrpSpPr>
        <p:cNvPr id="2827" name="Shape 2827"/>
        <p:cNvGrpSpPr/>
        <p:nvPr/>
      </p:nvGrpSpPr>
      <p:grpSpPr>
        <a:xfrm>
          <a:off x="0" y="0"/>
          <a:ext cx="0" cy="0"/>
          <a:chOff x="0" y="0"/>
          <a:chExt cx="0" cy="0"/>
        </a:xfrm>
      </p:grpSpPr>
      <p:sp>
        <p:nvSpPr>
          <p:cNvPr id="2828" name="Google Shape;2828;p18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29" name="Google Shape;2829;p18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2830" name="Google Shape;2830;p182"/>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2831" name="Google Shape;2831;p18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cxnSp>
        <p:nvCxnSpPr>
          <p:cNvPr id="2832" name="Google Shape;2832;p182"/>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2833" name="Google Shape;2833;p18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34" name="Google Shape;2834;p182"/>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marR="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2835" name="Shape 2835"/>
        <p:cNvGrpSpPr/>
        <p:nvPr/>
      </p:nvGrpSpPr>
      <p:grpSpPr>
        <a:xfrm>
          <a:off x="0" y="0"/>
          <a:ext cx="0" cy="0"/>
          <a:chOff x="0" y="0"/>
          <a:chExt cx="0" cy="0"/>
        </a:xfrm>
      </p:grpSpPr>
      <p:pic>
        <p:nvPicPr>
          <p:cNvPr id="2836" name="Google Shape;2836;p18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837" name="Google Shape;2837;p18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838" name="Google Shape;2838;p18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pic>
        <p:nvPicPr>
          <p:cNvPr id="2839" name="Google Shape;2839;p183"/>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2840" name="Google Shape;2840;p183"/>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marR="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Oswald"/>
                <a:ea typeface="Oswald"/>
                <a:cs typeface="Oswald"/>
                <a:sym typeface="Oswald"/>
              </a:defRPr>
            </a:lvl1pPr>
            <a:lvl2pPr lvl="1" marR="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6">
  <p:cSld name="CUSTOM_5">
    <p:spTree>
      <p:nvGrpSpPr>
        <p:cNvPr id="325" name="Shape 325"/>
        <p:cNvGrpSpPr/>
        <p:nvPr/>
      </p:nvGrpSpPr>
      <p:grpSpPr>
        <a:xfrm>
          <a:off x="0" y="0"/>
          <a:ext cx="0" cy="0"/>
          <a:chOff x="0" y="0"/>
          <a:chExt cx="0" cy="0"/>
        </a:xfrm>
      </p:grpSpPr>
      <p:graphicFrame>
        <p:nvGraphicFramePr>
          <p:cNvPr id="326" name="Google Shape;326;p80"/>
          <p:cNvGraphicFramePr/>
          <p:nvPr/>
        </p:nvGraphicFramePr>
        <p:xfrm>
          <a:off x="742075" y="1033975"/>
          <a:ext cx="3000000" cy="3000000"/>
        </p:xfrm>
        <a:graphic>
          <a:graphicData uri="http://schemas.openxmlformats.org/drawingml/2006/table">
            <a:tbl>
              <a:tblPr>
                <a:noFill/>
                <a:tableStyleId>{0EEDFF7A-D846-4CDF-B3C9-A4A0353544ED}</a:tableStyleId>
              </a:tblPr>
              <a:tblGrid>
                <a:gridCol w="382850"/>
                <a:gridCol w="1590400"/>
                <a:gridCol w="1883100"/>
                <a:gridCol w="1901750"/>
                <a:gridCol w="1901750"/>
              </a:tblGrid>
              <a:tr h="442475">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082D49"/>
                          </a:solidFill>
                          <a:latin typeface="Roboto"/>
                          <a:ea typeface="Roboto"/>
                          <a:cs typeface="Roboto"/>
                          <a:sym typeface="Roboto"/>
                        </a:rPr>
                        <a:t>Id</a:t>
                      </a:r>
                      <a:endParaRPr b="1"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082D49"/>
                          </a:solidFill>
                          <a:latin typeface="Roboto"/>
                          <a:ea typeface="Roboto"/>
                          <a:cs typeface="Roboto"/>
                          <a:sym typeface="Roboto"/>
                        </a:rPr>
                        <a:t>First Name</a:t>
                      </a:r>
                      <a:endParaRPr b="1"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082D49"/>
                          </a:solidFill>
                          <a:latin typeface="Roboto"/>
                          <a:ea typeface="Roboto"/>
                          <a:cs typeface="Roboto"/>
                          <a:sym typeface="Roboto"/>
                        </a:rPr>
                        <a:t>Last Name</a:t>
                      </a:r>
                      <a:endParaRPr b="1"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082D49"/>
                          </a:solidFill>
                          <a:latin typeface="Roboto"/>
                          <a:ea typeface="Roboto"/>
                          <a:cs typeface="Roboto"/>
                          <a:sym typeface="Roboto"/>
                        </a:rPr>
                        <a:t>Email</a:t>
                      </a:r>
                      <a:endParaRPr b="1"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082D49"/>
                          </a:solidFill>
                          <a:latin typeface="Roboto"/>
                          <a:ea typeface="Roboto"/>
                          <a:cs typeface="Roboto"/>
                          <a:sym typeface="Roboto"/>
                        </a:rPr>
                        <a:t>Yes/No</a:t>
                      </a:r>
                      <a:endParaRPr b="1"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2F2F2"/>
                    </a:solidFill>
                  </a:tcPr>
                </a:tc>
              </a:tr>
              <a:tr h="6095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1</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“John”</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“Doe”</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“john@email.com”</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 sz="1400" u="none" cap="none" strike="noStrike">
                          <a:solidFill>
                            <a:srgbClr val="082D49"/>
                          </a:solidFill>
                          <a:latin typeface="Roboto"/>
                          <a:ea typeface="Roboto"/>
                          <a:cs typeface="Roboto"/>
                          <a:sym typeface="Roboto"/>
                        </a:rPr>
                        <a:t>“Y”</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r>
              <a:tr h="6095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2</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CB91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“John”</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CB91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“Doe”</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CB91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“john@email.com”</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CB91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“N”</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CB912"/>
                    </a:solidFill>
                  </a:tcPr>
                </a:tc>
              </a:tr>
              <a:tr h="6095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3</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“John”</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“Doe”</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“john@email.com”</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 sz="1400" u="none" cap="none" strike="noStrike">
                          <a:solidFill>
                            <a:srgbClr val="082D49"/>
                          </a:solidFill>
                          <a:latin typeface="Roboto"/>
                          <a:ea typeface="Roboto"/>
                          <a:cs typeface="Roboto"/>
                          <a:sym typeface="Roboto"/>
                        </a:rPr>
                        <a:t>“Y”</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r>
              <a:tr h="6095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4</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“John”</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“Doe”</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“john@email.com”</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“Y”</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r>
              <a:tr h="6095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5</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“John”</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“Doe”</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“john@email.com”</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“Y”</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r>
            </a:tbl>
          </a:graphicData>
        </a:graphic>
      </p:graphicFrame>
      <p:sp>
        <p:nvSpPr>
          <p:cNvPr id="327" name="Google Shape;327;p80"/>
          <p:cNvSpPr txBox="1"/>
          <p:nvPr>
            <p:ph type="title"/>
          </p:nvPr>
        </p:nvSpPr>
        <p:spPr>
          <a:xfrm>
            <a:off x="724200" y="127400"/>
            <a:ext cx="81807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8" name="Google Shape;328;p80"/>
          <p:cNvSpPr txBox="1"/>
          <p:nvPr>
            <p:ph idx="2" type="title"/>
          </p:nvPr>
        </p:nvSpPr>
        <p:spPr>
          <a:xfrm>
            <a:off x="742750" y="478650"/>
            <a:ext cx="81528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9" name="Google Shape;329;p8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2841" name="Shape 2841"/>
        <p:cNvGrpSpPr/>
        <p:nvPr/>
      </p:nvGrpSpPr>
      <p:grpSpPr>
        <a:xfrm>
          <a:off x="0" y="0"/>
          <a:ext cx="0" cy="0"/>
          <a:chOff x="0" y="0"/>
          <a:chExt cx="0" cy="0"/>
        </a:xfrm>
      </p:grpSpPr>
      <p:sp>
        <p:nvSpPr>
          <p:cNvPr id="2842" name="Google Shape;2842;p18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2843" name="Google Shape;2843;p18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2844" name="Google Shape;2844;p18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2845" name="Google Shape;2845;p18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2846" name="Google Shape;2846;p18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7" name="Google Shape;2847;p18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48" name="Google Shape;2848;p18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2849" name="Google Shape;2849;p184"/>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2850" name="Google Shape;2850;p18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cxnSp>
        <p:nvCxnSpPr>
          <p:cNvPr id="2851" name="Google Shape;2851;p184"/>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2852" name="Google Shape;2852;p18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3" name="Google Shape;2853;p18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4" name="Google Shape;2854;p18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5" name="Google Shape;2855;p18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2856" name="Google Shape;2856;p184"/>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2857" name="Google Shape;2857;p184"/>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2858" name="Google Shape;2858;p184"/>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2859" name="Google Shape;2859;p184"/>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marR="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60" name="Google Shape;2860;p184"/>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marR="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61" name="Google Shape;2861;p184"/>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marR="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62" name="Google Shape;2862;p184"/>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marR="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63" name="Google Shape;2863;p184"/>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2864" name="Shape 2864"/>
        <p:cNvGrpSpPr/>
        <p:nvPr/>
      </p:nvGrpSpPr>
      <p:grpSpPr>
        <a:xfrm>
          <a:off x="0" y="0"/>
          <a:ext cx="0" cy="0"/>
          <a:chOff x="0" y="0"/>
          <a:chExt cx="0" cy="0"/>
        </a:xfrm>
      </p:grpSpPr>
      <p:pic>
        <p:nvPicPr>
          <p:cNvPr id="2865" name="Google Shape;2865;p18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866" name="Google Shape;2866;p185"/>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Oswald"/>
                <a:ea typeface="Oswald"/>
                <a:cs typeface="Oswald"/>
                <a:sym typeface="Oswald"/>
              </a:defRPr>
            </a:lvl1pPr>
            <a:lvl2pPr lvl="1" marR="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67" name="Google Shape;2867;p18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868" name="Google Shape;2868;p18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2869" name="Shape 2869"/>
        <p:cNvGrpSpPr/>
        <p:nvPr/>
      </p:nvGrpSpPr>
      <p:grpSpPr>
        <a:xfrm>
          <a:off x="0" y="0"/>
          <a:ext cx="0" cy="0"/>
          <a:chOff x="0" y="0"/>
          <a:chExt cx="0" cy="0"/>
        </a:xfrm>
      </p:grpSpPr>
      <p:sp>
        <p:nvSpPr>
          <p:cNvPr id="2870" name="Google Shape;2870;p18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1" name="Google Shape;2871;p18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72" name="Google Shape;2872;p18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cxnSp>
        <p:nvCxnSpPr>
          <p:cNvPr id="2873" name="Google Shape;2873;p186"/>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2874" name="Google Shape;2874;p18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cxnSp>
        <p:nvCxnSpPr>
          <p:cNvPr id="2875" name="Google Shape;2875;p186"/>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grpSp>
        <p:nvGrpSpPr>
          <p:cNvPr id="2876" name="Google Shape;2876;p186"/>
          <p:cNvGrpSpPr/>
          <p:nvPr/>
        </p:nvGrpSpPr>
        <p:grpSpPr>
          <a:xfrm>
            <a:off x="457200" y="1378813"/>
            <a:ext cx="776889" cy="621300"/>
            <a:chOff x="457200" y="1378813"/>
            <a:chExt cx="776889" cy="621300"/>
          </a:xfrm>
        </p:grpSpPr>
        <p:sp>
          <p:nvSpPr>
            <p:cNvPr id="2877" name="Google Shape;2877;p18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01</a:t>
              </a:r>
              <a:endParaRPr b="0" i="0" sz="3000" u="none" cap="none" strike="noStrike">
                <a:solidFill>
                  <a:srgbClr val="FFFFFF"/>
                </a:solidFill>
                <a:latin typeface="Roboto Thin"/>
                <a:ea typeface="Roboto Thin"/>
                <a:cs typeface="Roboto Thin"/>
                <a:sym typeface="Roboto Thin"/>
              </a:endParaRPr>
            </a:p>
          </p:txBody>
        </p:sp>
        <p:sp>
          <p:nvSpPr>
            <p:cNvPr id="2878" name="Google Shape;2878;p18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grpSp>
        <p:nvGrpSpPr>
          <p:cNvPr id="2879" name="Google Shape;2879;p186"/>
          <p:cNvGrpSpPr/>
          <p:nvPr/>
        </p:nvGrpSpPr>
        <p:grpSpPr>
          <a:xfrm>
            <a:off x="457200" y="2228725"/>
            <a:ext cx="776889" cy="621300"/>
            <a:chOff x="457200" y="1378813"/>
            <a:chExt cx="776889" cy="621300"/>
          </a:xfrm>
        </p:grpSpPr>
        <p:sp>
          <p:nvSpPr>
            <p:cNvPr id="2880" name="Google Shape;2880;p18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02</a:t>
              </a:r>
              <a:endParaRPr b="0" i="0" sz="3000" u="none" cap="none" strike="noStrike">
                <a:solidFill>
                  <a:srgbClr val="FFFFFF"/>
                </a:solidFill>
                <a:latin typeface="Roboto Thin"/>
                <a:ea typeface="Roboto Thin"/>
                <a:cs typeface="Roboto Thin"/>
                <a:sym typeface="Roboto Thin"/>
              </a:endParaRPr>
            </a:p>
          </p:txBody>
        </p:sp>
        <p:sp>
          <p:nvSpPr>
            <p:cNvPr id="2881" name="Google Shape;2881;p18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grpSp>
        <p:nvGrpSpPr>
          <p:cNvPr id="2882" name="Google Shape;2882;p186"/>
          <p:cNvGrpSpPr/>
          <p:nvPr/>
        </p:nvGrpSpPr>
        <p:grpSpPr>
          <a:xfrm>
            <a:off x="457200" y="3073850"/>
            <a:ext cx="776889" cy="621300"/>
            <a:chOff x="457200" y="1378813"/>
            <a:chExt cx="776889" cy="621300"/>
          </a:xfrm>
        </p:grpSpPr>
        <p:sp>
          <p:nvSpPr>
            <p:cNvPr id="2883" name="Google Shape;2883;p18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2884" name="Google Shape;2884;p18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grpSp>
        <p:nvGrpSpPr>
          <p:cNvPr id="2885" name="Google Shape;2885;p186"/>
          <p:cNvGrpSpPr/>
          <p:nvPr/>
        </p:nvGrpSpPr>
        <p:grpSpPr>
          <a:xfrm>
            <a:off x="457200" y="3923750"/>
            <a:ext cx="776889" cy="621300"/>
            <a:chOff x="457200" y="1378813"/>
            <a:chExt cx="776889" cy="621300"/>
          </a:xfrm>
        </p:grpSpPr>
        <p:sp>
          <p:nvSpPr>
            <p:cNvPr id="2886" name="Google Shape;2886;p18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2887" name="Google Shape;2887;p18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2888" name="Google Shape;2888;p186"/>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marR="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
        <p:nvSpPr>
          <p:cNvPr id="2889" name="Google Shape;2889;p18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0" name="Google Shape;2890;p18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1" name="Google Shape;2891;p18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2" name="Google Shape;2892;p186"/>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marR="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
        <p:nvSpPr>
          <p:cNvPr id="2893" name="Google Shape;2893;p186"/>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marR="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
        <p:nvSpPr>
          <p:cNvPr id="2894" name="Google Shape;2894;p186"/>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marR="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
        <p:nvSpPr>
          <p:cNvPr id="2895" name="Google Shape;2895;p186"/>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2896" name="Shape 2896"/>
        <p:cNvGrpSpPr/>
        <p:nvPr/>
      </p:nvGrpSpPr>
      <p:grpSpPr>
        <a:xfrm>
          <a:off x="0" y="0"/>
          <a:ext cx="0" cy="0"/>
          <a:chOff x="0" y="0"/>
          <a:chExt cx="0" cy="0"/>
        </a:xfrm>
      </p:grpSpPr>
      <p:pic>
        <p:nvPicPr>
          <p:cNvPr id="2897" name="Google Shape;2897;p18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898" name="Google Shape;2898;p187"/>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9" name="Google Shape;2899;p187"/>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0" name="Google Shape;2900;p18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901" name="Google Shape;2901;p187"/>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marR="0" algn="l">
              <a:lnSpc>
                <a:spcPct val="100000"/>
              </a:lnSpc>
              <a:spcBef>
                <a:spcPts val="0"/>
              </a:spcBef>
              <a:spcAft>
                <a:spcPts val="0"/>
              </a:spcAft>
              <a:buClr>
                <a:srgbClr val="000000"/>
              </a:buClr>
              <a:buSzPts val="2200"/>
              <a:buFont typeface="Arial"/>
              <a:buNone/>
              <a:defRPr b="0" i="0" sz="2200" u="none" cap="none" strike="noStrike">
                <a:solidFill>
                  <a:srgbClr val="000000"/>
                </a:solidFill>
                <a:latin typeface="Roboto"/>
                <a:ea typeface="Roboto"/>
                <a:cs typeface="Roboto"/>
                <a:sym typeface="Roboto"/>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
        <p:nvSpPr>
          <p:cNvPr id="2902" name="Google Shape;2902;p18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2903" name="Shape 2903"/>
        <p:cNvGrpSpPr/>
        <p:nvPr/>
      </p:nvGrpSpPr>
      <p:grpSpPr>
        <a:xfrm>
          <a:off x="0" y="0"/>
          <a:ext cx="0" cy="0"/>
          <a:chOff x="0" y="0"/>
          <a:chExt cx="0" cy="0"/>
        </a:xfrm>
      </p:grpSpPr>
      <p:pic>
        <p:nvPicPr>
          <p:cNvPr id="2904" name="Google Shape;2904;p18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905" name="Google Shape;2905;p18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906" name="Google Shape;2906;p188"/>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7" name="Google Shape;2907;p188"/>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8" name="Google Shape;2908;p188"/>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marR="0" algn="l">
              <a:lnSpc>
                <a:spcPct val="100000"/>
              </a:lnSpc>
              <a:spcBef>
                <a:spcPts val="0"/>
              </a:spcBef>
              <a:spcAft>
                <a:spcPts val="0"/>
              </a:spcAft>
              <a:buClr>
                <a:srgbClr val="000000"/>
              </a:buClr>
              <a:buSzPts val="2200"/>
              <a:buFont typeface="Arial"/>
              <a:buNone/>
              <a:defRPr b="0" i="0" sz="2200" u="none" cap="none" strike="noStrike">
                <a:solidFill>
                  <a:srgbClr val="FFFFFF"/>
                </a:solidFill>
                <a:latin typeface="Roboto"/>
                <a:ea typeface="Roboto"/>
                <a:cs typeface="Roboto"/>
                <a:sym typeface="Roboto"/>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2909" name="Google Shape;2909;p188"/>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marR="0" algn="r">
              <a:lnSpc>
                <a:spcPct val="100000"/>
              </a:lnSpc>
              <a:spcBef>
                <a:spcPts val="0"/>
              </a:spcBef>
              <a:spcAft>
                <a:spcPts val="0"/>
              </a:spcAft>
              <a:buClr>
                <a:srgbClr val="000000"/>
              </a:buClr>
              <a:buSzPts val="1400"/>
              <a:buFont typeface="Arial"/>
              <a:buNone/>
              <a:defRPr b="1" i="0" sz="1400" u="none" cap="none" strike="noStrike">
                <a:solidFill>
                  <a:srgbClr val="FFFFFF"/>
                </a:solidFill>
                <a:latin typeface="Roboto"/>
                <a:ea typeface="Roboto"/>
                <a:cs typeface="Roboto"/>
                <a:sym typeface="Roboto"/>
              </a:defRPr>
            </a:lvl1pPr>
            <a:lvl2pPr lvl="1" marR="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2910" name="Google Shape;2910;p188"/>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 Numbered 1–2 (Blue)">
  <p:cSld name="CUSTOM_2_7_2_2_1_1_1">
    <p:spTree>
      <p:nvGrpSpPr>
        <p:cNvPr id="2911" name="Shape 2911"/>
        <p:cNvGrpSpPr/>
        <p:nvPr/>
      </p:nvGrpSpPr>
      <p:grpSpPr>
        <a:xfrm>
          <a:off x="0" y="0"/>
          <a:ext cx="0" cy="0"/>
          <a:chOff x="0" y="0"/>
          <a:chExt cx="0" cy="0"/>
        </a:xfrm>
      </p:grpSpPr>
      <p:cxnSp>
        <p:nvCxnSpPr>
          <p:cNvPr id="2912" name="Google Shape;2912;p189"/>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2913" name="Google Shape;2913;p18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cxnSp>
        <p:nvCxnSpPr>
          <p:cNvPr id="2914" name="Google Shape;2914;p189"/>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pic>
        <p:nvPicPr>
          <p:cNvPr id="2915" name="Google Shape;2915;p189"/>
          <p:cNvPicPr preferRelativeResize="0"/>
          <p:nvPr/>
        </p:nvPicPr>
        <p:blipFill rotWithShape="1">
          <a:blip r:embed="rId2">
            <a:alphaModFix/>
          </a:blip>
          <a:srcRect b="0" l="0" r="0" t="0"/>
          <a:stretch/>
        </p:blipFill>
        <p:spPr>
          <a:xfrm>
            <a:off x="4305138" y="1183050"/>
            <a:ext cx="827470" cy="3662574"/>
          </a:xfrm>
          <a:prstGeom prst="rect">
            <a:avLst/>
          </a:prstGeom>
          <a:noFill/>
          <a:ln>
            <a:noFill/>
          </a:ln>
        </p:spPr>
      </p:pic>
      <p:sp>
        <p:nvSpPr>
          <p:cNvPr id="2916" name="Google Shape;2916;p189"/>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01</a:t>
            </a:r>
            <a:endParaRPr b="0" i="0" sz="2100" u="none" cap="none" strike="noStrike">
              <a:solidFill>
                <a:srgbClr val="FFFFFF"/>
              </a:solidFill>
              <a:latin typeface="Roboto Light"/>
              <a:ea typeface="Roboto Light"/>
              <a:cs typeface="Roboto Light"/>
              <a:sym typeface="Roboto Light"/>
            </a:endParaRPr>
          </a:p>
        </p:txBody>
      </p:sp>
      <p:sp>
        <p:nvSpPr>
          <p:cNvPr id="2917" name="Google Shape;2917;p189"/>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918" name="Google Shape;2918;p189"/>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2100" u="none" cap="none" strike="noStrike">
                <a:solidFill>
                  <a:srgbClr val="FFFFFF"/>
                </a:solidFill>
                <a:latin typeface="Roboto Light"/>
                <a:ea typeface="Roboto Light"/>
                <a:cs typeface="Roboto Light"/>
                <a:sym typeface="Roboto Light"/>
              </a:rPr>
              <a:t>02</a:t>
            </a:r>
            <a:endParaRPr b="0" i="0" sz="2100" u="none" cap="none" strike="noStrike">
              <a:solidFill>
                <a:srgbClr val="FFFFFF"/>
              </a:solidFill>
              <a:latin typeface="Roboto Light"/>
              <a:ea typeface="Roboto Light"/>
              <a:cs typeface="Roboto Light"/>
              <a:sym typeface="Roboto Light"/>
            </a:endParaRPr>
          </a:p>
        </p:txBody>
      </p:sp>
      <p:sp>
        <p:nvSpPr>
          <p:cNvPr id="2919" name="Google Shape;2919;p189"/>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0" name="Google Shape;2920;p18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
        <p:nvSpPr>
          <p:cNvPr id="2921" name="Google Shape;2921;p189"/>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2" name="Google Shape;2922;p189"/>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p:txBody>
      </p:sp>
      <p:sp>
        <p:nvSpPr>
          <p:cNvPr id="2923" name="Google Shape;2923;p189"/>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4" name="Google Shape;2924;p18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
        <p:nvSpPr>
          <p:cNvPr id="2925" name="Google Shape;2925;p189"/>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
        <p:nvSpPr>
          <p:cNvPr id="2926" name="Google Shape;2926;p189"/>
          <p:cNvSpPr txBox="1"/>
          <p:nvPr>
            <p:ph idx="3" type="subTitle"/>
          </p:nvPr>
        </p:nvSpPr>
        <p:spPr>
          <a:xfrm>
            <a:off x="1080250" y="1436250"/>
            <a:ext cx="3143100" cy="476100"/>
          </a:xfrm>
          <a:prstGeom prst="rect">
            <a:avLst/>
          </a:prstGeom>
          <a:noFill/>
          <a:ln>
            <a:noFill/>
          </a:ln>
        </p:spPr>
        <p:txBody>
          <a:bodyPr anchorCtr="0" anchor="ctr" bIns="91425" lIns="137150" spcFirstLastPara="1" rIns="91425" wrap="square" tIns="91425">
            <a:noAutofit/>
          </a:bodyPr>
          <a:lstStyle>
            <a:lvl1pPr lvl="0" marR="0" algn="l">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27" name="Google Shape;2927;p189"/>
          <p:cNvSpPr txBox="1"/>
          <p:nvPr>
            <p:ph idx="4" type="subTitle"/>
          </p:nvPr>
        </p:nvSpPr>
        <p:spPr>
          <a:xfrm>
            <a:off x="5573150" y="1436250"/>
            <a:ext cx="3143100" cy="476100"/>
          </a:xfrm>
          <a:prstGeom prst="rect">
            <a:avLst/>
          </a:prstGeom>
          <a:noFill/>
          <a:ln>
            <a:noFill/>
          </a:ln>
        </p:spPr>
        <p:txBody>
          <a:bodyPr anchorCtr="0" anchor="ctr" bIns="91425" lIns="137150" spcFirstLastPara="1" rIns="91425" wrap="square" tIns="91425">
            <a:noAutofit/>
          </a:bodyPr>
          <a:lstStyle>
            <a:lvl1pPr lvl="0" marR="0" algn="l">
              <a:lnSpc>
                <a:spcPct val="100000"/>
              </a:lnSpc>
              <a:spcBef>
                <a:spcPts val="0"/>
              </a:spcBef>
              <a:spcAft>
                <a:spcPts val="0"/>
              </a:spcAft>
              <a:buClr>
                <a:srgbClr val="000000"/>
              </a:buClr>
              <a:buSzPts val="1800"/>
              <a:buFont typeface="Roboto"/>
              <a:buNone/>
              <a:defRPr b="0" i="0" sz="1800" u="none" cap="none" strike="noStrike">
                <a:solidFill>
                  <a:srgbClr val="000000"/>
                </a:solidFill>
                <a:latin typeface="Roboto"/>
                <a:ea typeface="Roboto"/>
                <a:cs typeface="Roboto"/>
                <a:sym typeface="Roboto"/>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28" name="Google Shape;2928;p189"/>
          <p:cNvSpPr txBox="1"/>
          <p:nvPr>
            <p:ph idx="5" type="subTitle"/>
          </p:nvPr>
        </p:nvSpPr>
        <p:spPr>
          <a:xfrm>
            <a:off x="-12275" y="2307825"/>
            <a:ext cx="4627800" cy="2537700"/>
          </a:xfrm>
          <a:prstGeom prst="rect">
            <a:avLst/>
          </a:prstGeom>
          <a:noFill/>
          <a:ln>
            <a:noFill/>
          </a:ln>
        </p:spPr>
        <p:txBody>
          <a:bodyPr anchorCtr="0" anchor="t" bIns="0" lIns="457200" spcFirstLastPara="1" rIns="274300" wrap="square" tIns="0">
            <a:noAutofit/>
          </a:bodyPr>
          <a:lstStyle>
            <a:lvl1pPr lvl="0" marR="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29" name="Google Shape;2929;p189"/>
          <p:cNvSpPr txBox="1"/>
          <p:nvPr>
            <p:ph idx="6" type="subTitle"/>
          </p:nvPr>
        </p:nvSpPr>
        <p:spPr>
          <a:xfrm>
            <a:off x="4598625" y="2307825"/>
            <a:ext cx="4627800" cy="2537700"/>
          </a:xfrm>
          <a:prstGeom prst="rect">
            <a:avLst/>
          </a:prstGeom>
          <a:noFill/>
          <a:ln>
            <a:noFill/>
          </a:ln>
        </p:spPr>
        <p:txBody>
          <a:bodyPr anchorCtr="0" anchor="t" bIns="0" lIns="365750" spcFirstLastPara="1" rIns="274300" wrap="square" tIns="0">
            <a:noAutofit/>
          </a:bodyPr>
          <a:lstStyle>
            <a:lvl1pPr lvl="0" marR="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2930" name="Shape 2930"/>
        <p:cNvGrpSpPr/>
        <p:nvPr/>
      </p:nvGrpSpPr>
      <p:grpSpPr>
        <a:xfrm>
          <a:off x="0" y="0"/>
          <a:ext cx="0" cy="0"/>
          <a:chOff x="0" y="0"/>
          <a:chExt cx="0" cy="0"/>
        </a:xfrm>
      </p:grpSpPr>
      <p:pic>
        <p:nvPicPr>
          <p:cNvPr id="2931" name="Google Shape;2931;p19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932" name="Google Shape;2932;p190"/>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3" name="Google Shape;2933;p19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934" name="Google Shape;2934;p190"/>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Oswald Light"/>
                <a:ea typeface="Oswald Light"/>
                <a:cs typeface="Oswald Light"/>
                <a:sym typeface="Oswald Light"/>
              </a:rPr>
              <a:t>Suggested Time:</a:t>
            </a:r>
            <a:endParaRPr b="0" i="0" sz="1800" u="none" cap="none" strike="noStrike">
              <a:solidFill>
                <a:srgbClr val="FFFFFF"/>
              </a:solidFill>
              <a:latin typeface="Oswald Light"/>
              <a:ea typeface="Oswald Light"/>
              <a:cs typeface="Oswald Light"/>
              <a:sym typeface="Oswald Light"/>
            </a:endParaRPr>
          </a:p>
        </p:txBody>
      </p:sp>
      <p:cxnSp>
        <p:nvCxnSpPr>
          <p:cNvPr id="2935" name="Google Shape;2935;p190"/>
          <p:cNvCxnSpPr/>
          <p:nvPr/>
        </p:nvCxnSpPr>
        <p:spPr>
          <a:xfrm>
            <a:off x="491838" y="4333075"/>
            <a:ext cx="8212800" cy="0"/>
          </a:xfrm>
          <a:prstGeom prst="straightConnector1">
            <a:avLst/>
          </a:prstGeom>
          <a:noFill/>
          <a:ln cap="flat" cmpd="sng" w="9525">
            <a:solidFill>
              <a:srgbClr val="FFFFFF"/>
            </a:solidFill>
            <a:prstDash val="solid"/>
            <a:round/>
            <a:headEnd len="sm" w="sm" type="none"/>
            <a:tailEnd len="sm" w="sm" type="none"/>
          </a:ln>
        </p:spPr>
      </p:cxnSp>
      <p:sp>
        <p:nvSpPr>
          <p:cNvPr id="2936" name="Google Shape;2936;p190"/>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marR="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Oswald"/>
                <a:ea typeface="Oswald"/>
                <a:cs typeface="Oswald"/>
                <a:sym typeface="Oswald"/>
              </a:defRPr>
            </a:lvl1pPr>
            <a:lvl2pPr lvl="1" marR="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37" name="Google Shape;2937;p190"/>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marR="0" algn="r">
              <a:lnSpc>
                <a:spcPct val="100000"/>
              </a:lnSpc>
              <a:spcBef>
                <a:spcPts val="0"/>
              </a:spcBef>
              <a:spcAft>
                <a:spcPts val="0"/>
              </a:spcAft>
              <a:buClr>
                <a:srgbClr val="000000"/>
              </a:buClr>
              <a:buSzPts val="1400"/>
              <a:buFont typeface="Arial"/>
              <a:buNone/>
              <a:defRPr b="0" i="0" sz="1400" u="none" cap="none" strike="noStrike">
                <a:solidFill>
                  <a:srgbClr val="F3F3F3"/>
                </a:solidFill>
                <a:latin typeface="Oswald"/>
                <a:ea typeface="Oswald"/>
                <a:cs typeface="Oswald"/>
                <a:sym typeface="Oswald"/>
              </a:defRPr>
            </a:lvl1pPr>
            <a:lvl2pPr lvl="1" marR="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2pPr>
            <a:lvl3pPr lvl="2" marR="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3pPr>
            <a:lvl4pPr lvl="3" marR="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4pPr>
            <a:lvl5pPr lvl="4" marR="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5pPr>
            <a:lvl6pPr lvl="5" marR="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6pPr>
            <a:lvl7pPr lvl="6" marR="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7pPr>
            <a:lvl8pPr lvl="7" marR="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8pPr>
            <a:lvl9pPr lvl="8" marR="0" algn="ctr">
              <a:lnSpc>
                <a:spcPct val="100000"/>
              </a:lnSpc>
              <a:spcBef>
                <a:spcPts val="0"/>
              </a:spcBef>
              <a:spcAft>
                <a:spcPts val="0"/>
              </a:spcAft>
              <a:buClr>
                <a:srgbClr val="000000"/>
              </a:buClr>
              <a:buSzPts val="1400"/>
              <a:buFont typeface="Arial"/>
              <a:buNone/>
              <a:defRPr b="0" i="0" sz="1400" u="none" cap="none" strike="noStrike">
                <a:solidFill>
                  <a:srgbClr val="F3F3F3"/>
                </a:solidFill>
                <a:latin typeface="Arial"/>
                <a:ea typeface="Arial"/>
                <a:cs typeface="Arial"/>
                <a:sym typeface="Arial"/>
              </a:defRPr>
            </a:lvl9pPr>
          </a:lstStyle>
          <a:p/>
        </p:txBody>
      </p:sp>
      <p:pic>
        <p:nvPicPr>
          <p:cNvPr id="2938" name="Google Shape;2938;p190"/>
          <p:cNvPicPr preferRelativeResize="0"/>
          <p:nvPr/>
        </p:nvPicPr>
        <p:blipFill rotWithShape="1">
          <a:blip r:embed="rId3">
            <a:alphaModFix/>
          </a:blip>
          <a:srcRect b="0" l="0" r="0" t="0"/>
          <a:stretch/>
        </p:blipFill>
        <p:spPr>
          <a:xfrm flipH="1">
            <a:off x="532200" y="619749"/>
            <a:ext cx="1165167" cy="1328401"/>
          </a:xfrm>
          <a:prstGeom prst="rect">
            <a:avLst/>
          </a:prstGeom>
          <a:noFill/>
          <a:ln>
            <a:noFill/>
          </a:ln>
          <a:effectLst>
            <a:outerShdw blurRad="57150" rotWithShape="0" algn="bl" dir="5400000" dist="19050">
              <a:srgbClr val="000000">
                <a:alpha val="49411"/>
              </a:srgbClr>
            </a:outerShdw>
          </a:effectLst>
        </p:spPr>
      </p:pic>
      <p:sp>
        <p:nvSpPr>
          <p:cNvPr id="2939" name="Google Shape;2939;p19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2940" name="Shape 2940"/>
        <p:cNvGrpSpPr/>
        <p:nvPr/>
      </p:nvGrpSpPr>
      <p:grpSpPr>
        <a:xfrm>
          <a:off x="0" y="0"/>
          <a:ext cx="0" cy="0"/>
          <a:chOff x="0" y="0"/>
          <a:chExt cx="0" cy="0"/>
        </a:xfrm>
      </p:grpSpPr>
      <p:pic>
        <p:nvPicPr>
          <p:cNvPr id="2941" name="Google Shape;2941;p19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942" name="Google Shape;2942;p19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943" name="Google Shape;2943;p19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
        <p:nvSpPr>
          <p:cNvPr id="2944" name="Google Shape;2944;p191"/>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rgbClr val="FFFFFF"/>
                </a:solidFill>
                <a:latin typeface="Oswald"/>
                <a:ea typeface="Oswald"/>
                <a:cs typeface="Oswald"/>
                <a:sym typeface="Oswald"/>
              </a:rPr>
              <a:t>Time’s Up! </a:t>
            </a:r>
            <a:r>
              <a:rPr b="0" i="0" lang="en" sz="3600" u="none" cap="none" strike="noStrike">
                <a:solidFill>
                  <a:srgbClr val="3AE5F8"/>
                </a:solidFill>
                <a:latin typeface="Oswald"/>
                <a:ea typeface="Oswald"/>
                <a:cs typeface="Oswald"/>
                <a:sym typeface="Oswald"/>
              </a:rPr>
              <a:t>Let’s Review.</a:t>
            </a:r>
            <a:endParaRPr b="0" i="0" sz="3600" u="none" cap="none" strike="noStrike">
              <a:solidFill>
                <a:srgbClr val="3AE5F8"/>
              </a:solidFill>
              <a:latin typeface="Oswald"/>
              <a:ea typeface="Oswald"/>
              <a:cs typeface="Oswald"/>
              <a:sym typeface="Oswald"/>
            </a:endParaRPr>
          </a:p>
        </p:txBody>
      </p:sp>
      <p:sp>
        <p:nvSpPr>
          <p:cNvPr id="2945" name="Google Shape;2945;p191"/>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46" name="Google Shape;2946;p191"/>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2947" name="Shape 2947"/>
        <p:cNvGrpSpPr/>
        <p:nvPr/>
      </p:nvGrpSpPr>
      <p:grpSpPr>
        <a:xfrm>
          <a:off x="0" y="0"/>
          <a:ext cx="0" cy="0"/>
          <a:chOff x="0" y="0"/>
          <a:chExt cx="0" cy="0"/>
        </a:xfrm>
      </p:grpSpPr>
      <p:pic>
        <p:nvPicPr>
          <p:cNvPr id="2948" name="Google Shape;2948;p19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949" name="Google Shape;2949;p19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950" name="Google Shape;2950;p192"/>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500"/>
              <a:buFont typeface="Arial"/>
              <a:buNone/>
            </a:pPr>
            <a:r>
              <a:rPr b="0" i="0" lang="en" sz="6500" u="none" cap="none" strike="noStrike">
                <a:solidFill>
                  <a:srgbClr val="FFFFFF"/>
                </a:solidFill>
                <a:latin typeface="Oswald Light"/>
                <a:ea typeface="Oswald Light"/>
                <a:cs typeface="Oswald Light"/>
                <a:sym typeface="Oswald Light"/>
              </a:rPr>
              <a:t>Questions?</a:t>
            </a:r>
            <a:endParaRPr b="0" i="0" sz="6500" u="none" cap="none" strike="noStrike">
              <a:solidFill>
                <a:srgbClr val="FFFFFF"/>
              </a:solidFill>
              <a:latin typeface="Oswald Light"/>
              <a:ea typeface="Oswald Light"/>
              <a:cs typeface="Oswald Light"/>
              <a:sym typeface="Oswald Light"/>
            </a:endParaRPr>
          </a:p>
        </p:txBody>
      </p:sp>
      <p:pic>
        <p:nvPicPr>
          <p:cNvPr id="2951" name="Google Shape;2951;p192"/>
          <p:cNvPicPr preferRelativeResize="0"/>
          <p:nvPr/>
        </p:nvPicPr>
        <p:blipFill rotWithShape="1">
          <a:blip r:embed="rId3">
            <a:alphaModFix/>
          </a:blip>
          <a:srcRect b="0" l="0" r="0" t="0"/>
          <a:stretch/>
        </p:blipFill>
        <p:spPr>
          <a:xfrm>
            <a:off x="491450" y="2331600"/>
            <a:ext cx="8378224" cy="2537024"/>
          </a:xfrm>
          <a:prstGeom prst="rect">
            <a:avLst/>
          </a:prstGeom>
          <a:noFill/>
          <a:ln>
            <a:noFill/>
          </a:ln>
        </p:spPr>
      </p:pic>
      <p:sp>
        <p:nvSpPr>
          <p:cNvPr id="2952" name="Google Shape;2952;p19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2953" name="Shape 2953"/>
        <p:cNvGrpSpPr/>
        <p:nvPr/>
      </p:nvGrpSpPr>
      <p:grpSpPr>
        <a:xfrm>
          <a:off x="0" y="0"/>
          <a:ext cx="0" cy="0"/>
          <a:chOff x="0" y="0"/>
          <a:chExt cx="0" cy="0"/>
        </a:xfrm>
      </p:grpSpPr>
      <p:pic>
        <p:nvPicPr>
          <p:cNvPr id="2954" name="Google Shape;2954;p19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955" name="Google Shape;2955;p19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956" name="Google Shape;2956;p193"/>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marR="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Oswald"/>
                <a:ea typeface="Oswald"/>
                <a:cs typeface="Oswald"/>
                <a:sym typeface="Oswald"/>
              </a:defRPr>
            </a:lvl1pPr>
            <a:lvl2pPr lvl="1" marR="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2957" name="Google Shape;2957;p193"/>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2958" name="Google Shape;2958;p19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7">
  <p:cSld name="CUSTOM_6">
    <p:spTree>
      <p:nvGrpSpPr>
        <p:cNvPr id="330" name="Shape 330"/>
        <p:cNvGrpSpPr/>
        <p:nvPr/>
      </p:nvGrpSpPr>
      <p:grpSpPr>
        <a:xfrm>
          <a:off x="0" y="0"/>
          <a:ext cx="0" cy="0"/>
          <a:chOff x="0" y="0"/>
          <a:chExt cx="0" cy="0"/>
        </a:xfrm>
      </p:grpSpPr>
      <p:sp>
        <p:nvSpPr>
          <p:cNvPr id="331" name="Google Shape;331;p81"/>
          <p:cNvSpPr/>
          <p:nvPr>
            <p:ph idx="2" type="pic"/>
          </p:nvPr>
        </p:nvSpPr>
        <p:spPr>
          <a:xfrm>
            <a:off x="5923375" y="150"/>
            <a:ext cx="3220500" cy="5143500"/>
          </a:xfrm>
          <a:prstGeom prst="rect">
            <a:avLst/>
          </a:prstGeom>
          <a:noFill/>
          <a:ln>
            <a:noFill/>
          </a:ln>
        </p:spPr>
      </p:sp>
      <p:sp>
        <p:nvSpPr>
          <p:cNvPr id="332" name="Google Shape;332;p81"/>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33" name="Google Shape;333;p81"/>
          <p:cNvSpPr txBox="1"/>
          <p:nvPr>
            <p:ph idx="3"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34" name="Google Shape;334;p81"/>
          <p:cNvSpPr txBox="1"/>
          <p:nvPr>
            <p:ph idx="1" type="body"/>
          </p:nvPr>
        </p:nvSpPr>
        <p:spPr>
          <a:xfrm>
            <a:off x="590350" y="1121725"/>
            <a:ext cx="5319600" cy="33861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_3_3">
    <p:spTree>
      <p:nvGrpSpPr>
        <p:cNvPr id="2959" name="Shape 2959"/>
        <p:cNvGrpSpPr/>
        <p:nvPr/>
      </p:nvGrpSpPr>
      <p:grpSpPr>
        <a:xfrm>
          <a:off x="0" y="0"/>
          <a:ext cx="0" cy="0"/>
          <a:chOff x="0" y="0"/>
          <a:chExt cx="0" cy="0"/>
        </a:xfrm>
      </p:grpSpPr>
      <p:pic>
        <p:nvPicPr>
          <p:cNvPr id="2960" name="Google Shape;2960;p19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961" name="Google Shape;2961;p194"/>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Roboto Medium"/>
                <a:ea typeface="Roboto Medium"/>
                <a:cs typeface="Roboto Medium"/>
                <a:sym typeface="Roboto Medium"/>
              </a:defRPr>
            </a:lvl1pPr>
            <a:lvl2pPr lvl="1" marR="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62" name="Google Shape;2962;p19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963" name="Google Shape;2963;p19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2964" name="Shape 2964"/>
        <p:cNvGrpSpPr/>
        <p:nvPr/>
      </p:nvGrpSpPr>
      <p:grpSpPr>
        <a:xfrm>
          <a:off x="0" y="0"/>
          <a:ext cx="0" cy="0"/>
          <a:chOff x="0" y="0"/>
          <a:chExt cx="0" cy="0"/>
        </a:xfrm>
      </p:grpSpPr>
      <p:pic>
        <p:nvPicPr>
          <p:cNvPr id="2965" name="Google Shape;2965;p19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966" name="Google Shape;2966;p19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967" name="Google Shape;2967;p195"/>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Oswald"/>
                <a:ea typeface="Oswald"/>
                <a:cs typeface="Oswald"/>
                <a:sym typeface="Oswald"/>
              </a:defRPr>
            </a:lvl1pPr>
            <a:lvl2pPr lvl="1" marR="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68" name="Google Shape;2968;p19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rgbClr val="00C8E9"/>
                </a:solidFill>
                <a:latin typeface="Oswald"/>
                <a:ea typeface="Oswald"/>
                <a:cs typeface="Oswald"/>
                <a:sym typeface="Oswald"/>
              </a:rPr>
              <a:t>Instructor Demonstration</a:t>
            </a:r>
            <a:endParaRPr b="0" i="0" sz="3600" u="none" cap="none" strike="noStrike">
              <a:solidFill>
                <a:srgbClr val="00C8E9"/>
              </a:solidFill>
              <a:latin typeface="Oswald"/>
              <a:ea typeface="Oswald"/>
              <a:cs typeface="Oswald"/>
              <a:sym typeface="Oswald"/>
            </a:endParaRPr>
          </a:p>
        </p:txBody>
      </p:sp>
      <p:cxnSp>
        <p:nvCxnSpPr>
          <p:cNvPr id="2969" name="Google Shape;2969;p195"/>
          <p:cNvCxnSpPr/>
          <p:nvPr/>
        </p:nvCxnSpPr>
        <p:spPr>
          <a:xfrm>
            <a:off x="2298900" y="3234725"/>
            <a:ext cx="4546200" cy="0"/>
          </a:xfrm>
          <a:prstGeom prst="straightConnector1">
            <a:avLst/>
          </a:prstGeom>
          <a:noFill/>
          <a:ln cap="flat" cmpd="sng" w="9525">
            <a:solidFill>
              <a:srgbClr val="FFFFFF"/>
            </a:solidFill>
            <a:prstDash val="solid"/>
            <a:round/>
            <a:headEnd len="sm" w="sm" type="none"/>
            <a:tailEnd len="sm" w="sm" type="none"/>
          </a:ln>
        </p:spPr>
      </p:cxnSp>
      <p:pic>
        <p:nvPicPr>
          <p:cNvPr id="2970" name="Google Shape;2970;p195"/>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2971" name="Google Shape;2971;p19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Roboto"/>
                <a:ea typeface="Roboto"/>
                <a:cs typeface="Roboto"/>
                <a:sym typeface="Roboto"/>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_1">
    <p:spTree>
      <p:nvGrpSpPr>
        <p:cNvPr id="2972" name="Shape 2972"/>
        <p:cNvGrpSpPr/>
        <p:nvPr/>
      </p:nvGrpSpPr>
      <p:grpSpPr>
        <a:xfrm>
          <a:off x="0" y="0"/>
          <a:ext cx="0" cy="0"/>
          <a:chOff x="0" y="0"/>
          <a:chExt cx="0" cy="0"/>
        </a:xfrm>
      </p:grpSpPr>
      <p:pic>
        <p:nvPicPr>
          <p:cNvPr id="2973" name="Google Shape;2973;p196"/>
          <p:cNvPicPr preferRelativeResize="0"/>
          <p:nvPr/>
        </p:nvPicPr>
        <p:blipFill rotWithShape="1">
          <a:blip r:embed="rId2">
            <a:alphaModFix/>
          </a:blip>
          <a:srcRect b="0" l="0" r="0" t="0"/>
          <a:stretch/>
        </p:blipFill>
        <p:spPr>
          <a:xfrm>
            <a:off x="-42900" y="-24125"/>
            <a:ext cx="9229800" cy="5191749"/>
          </a:xfrm>
          <a:prstGeom prst="rect">
            <a:avLst/>
          </a:prstGeom>
          <a:noFill/>
          <a:ln>
            <a:noFill/>
          </a:ln>
        </p:spPr>
      </p:pic>
      <p:sp>
        <p:nvSpPr>
          <p:cNvPr id="2974" name="Google Shape;2974;p19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_1">
    <p:spTree>
      <p:nvGrpSpPr>
        <p:cNvPr id="2975" name="Shape 2975"/>
        <p:cNvGrpSpPr/>
        <p:nvPr/>
      </p:nvGrpSpPr>
      <p:grpSpPr>
        <a:xfrm>
          <a:off x="0" y="0"/>
          <a:ext cx="0" cy="0"/>
          <a:chOff x="0" y="0"/>
          <a:chExt cx="0" cy="0"/>
        </a:xfrm>
      </p:grpSpPr>
      <p:pic>
        <p:nvPicPr>
          <p:cNvPr id="2976" name="Google Shape;2976;p19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977" name="Google Shape;2977;p19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
        <p:nvSpPr>
          <p:cNvPr id="2978" name="Google Shape;2978;p197"/>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2979" name="Google Shape;2979;p197"/>
          <p:cNvPicPr preferRelativeResize="0"/>
          <p:nvPr/>
        </p:nvPicPr>
        <p:blipFill rotWithShape="1">
          <a:blip r:embed="rId3">
            <a:alphaModFix/>
          </a:blip>
          <a:srcRect b="0" l="0" r="0" t="0"/>
          <a:stretch/>
        </p:blipFill>
        <p:spPr>
          <a:xfrm>
            <a:off x="2048599" y="496138"/>
            <a:ext cx="5046801" cy="4151226"/>
          </a:xfrm>
          <a:prstGeom prst="rect">
            <a:avLst/>
          </a:prstGeom>
          <a:noFill/>
          <a:ln>
            <a:noFill/>
          </a:ln>
          <a:effectLst>
            <a:outerShdw blurRad="57150" rotWithShape="0" algn="bl" dir="5400000" dist="19050">
              <a:srgbClr val="000000">
                <a:alpha val="49411"/>
              </a:srgbClr>
            </a:outerShdw>
          </a:effectLst>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8">
  <p:cSld name="CUSTOM_7">
    <p:spTree>
      <p:nvGrpSpPr>
        <p:cNvPr id="335" name="Shape 335"/>
        <p:cNvGrpSpPr/>
        <p:nvPr/>
      </p:nvGrpSpPr>
      <p:grpSpPr>
        <a:xfrm>
          <a:off x="0" y="0"/>
          <a:ext cx="0" cy="0"/>
          <a:chOff x="0" y="0"/>
          <a:chExt cx="0" cy="0"/>
        </a:xfrm>
      </p:grpSpPr>
      <p:sp>
        <p:nvSpPr>
          <p:cNvPr id="336" name="Google Shape;336;p82"/>
          <p:cNvSpPr/>
          <p:nvPr>
            <p:ph idx="2" type="pic"/>
          </p:nvPr>
        </p:nvSpPr>
        <p:spPr>
          <a:xfrm>
            <a:off x="0" y="150"/>
            <a:ext cx="3220500" cy="5143500"/>
          </a:xfrm>
          <a:prstGeom prst="rect">
            <a:avLst/>
          </a:prstGeom>
          <a:noFill/>
          <a:ln>
            <a:noFill/>
          </a:ln>
        </p:spPr>
      </p:sp>
      <p:sp>
        <p:nvSpPr>
          <p:cNvPr id="337" name="Google Shape;337;p82"/>
          <p:cNvSpPr txBox="1"/>
          <p:nvPr>
            <p:ph type="title"/>
          </p:nvPr>
        </p:nvSpPr>
        <p:spPr>
          <a:xfrm>
            <a:off x="3710050" y="127400"/>
            <a:ext cx="51948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38" name="Google Shape;338;p82"/>
          <p:cNvSpPr txBox="1"/>
          <p:nvPr>
            <p:ph idx="3" type="title"/>
          </p:nvPr>
        </p:nvSpPr>
        <p:spPr>
          <a:xfrm>
            <a:off x="3721829" y="478650"/>
            <a:ext cx="51771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39" name="Google Shape;339;p82"/>
          <p:cNvSpPr txBox="1"/>
          <p:nvPr>
            <p:ph idx="1" type="body"/>
          </p:nvPr>
        </p:nvSpPr>
        <p:spPr>
          <a:xfrm>
            <a:off x="3585225" y="1121725"/>
            <a:ext cx="5319600" cy="33861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40" name="Google Shape;340;p8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9">
  <p:cSld name="CUSTOM_8">
    <p:spTree>
      <p:nvGrpSpPr>
        <p:cNvPr id="341" name="Shape 341"/>
        <p:cNvGrpSpPr/>
        <p:nvPr/>
      </p:nvGrpSpPr>
      <p:grpSpPr>
        <a:xfrm>
          <a:off x="0" y="0"/>
          <a:ext cx="0" cy="0"/>
          <a:chOff x="0" y="0"/>
          <a:chExt cx="0" cy="0"/>
        </a:xfrm>
      </p:grpSpPr>
      <p:cxnSp>
        <p:nvCxnSpPr>
          <p:cNvPr id="342" name="Google Shape;342;p83"/>
          <p:cNvCxnSpPr/>
          <p:nvPr/>
        </p:nvCxnSpPr>
        <p:spPr>
          <a:xfrm rot="10800000">
            <a:off x="2919275" y="2376436"/>
            <a:ext cx="585300" cy="0"/>
          </a:xfrm>
          <a:prstGeom prst="straightConnector1">
            <a:avLst/>
          </a:prstGeom>
          <a:noFill/>
          <a:ln cap="rnd" cmpd="sng" w="9525">
            <a:solidFill>
              <a:srgbClr val="2E5E73"/>
            </a:solidFill>
            <a:prstDash val="solid"/>
            <a:round/>
            <a:headEnd len="sm" w="sm" type="none"/>
            <a:tailEnd len="med" w="med" type="oval"/>
          </a:ln>
        </p:spPr>
      </p:cxnSp>
      <p:cxnSp>
        <p:nvCxnSpPr>
          <p:cNvPr id="343" name="Google Shape;343;p83"/>
          <p:cNvCxnSpPr/>
          <p:nvPr/>
        </p:nvCxnSpPr>
        <p:spPr>
          <a:xfrm rot="10800000">
            <a:off x="2919275" y="3815850"/>
            <a:ext cx="585300" cy="0"/>
          </a:xfrm>
          <a:prstGeom prst="straightConnector1">
            <a:avLst/>
          </a:prstGeom>
          <a:noFill/>
          <a:ln cap="rnd" cmpd="sng" w="9525">
            <a:solidFill>
              <a:srgbClr val="2E5E73"/>
            </a:solidFill>
            <a:prstDash val="solid"/>
            <a:round/>
            <a:headEnd len="sm" w="sm" type="none"/>
            <a:tailEnd len="med" w="med" type="oval"/>
          </a:ln>
        </p:spPr>
      </p:cxnSp>
      <p:sp>
        <p:nvSpPr>
          <p:cNvPr id="344" name="Google Shape;344;p83"/>
          <p:cNvSpPr/>
          <p:nvPr>
            <p:ph idx="2" type="pic"/>
          </p:nvPr>
        </p:nvSpPr>
        <p:spPr>
          <a:xfrm>
            <a:off x="3586025" y="1555425"/>
            <a:ext cx="4930500" cy="2667300"/>
          </a:xfrm>
          <a:prstGeom prst="rect">
            <a:avLst/>
          </a:prstGeom>
          <a:noFill/>
          <a:ln>
            <a:noFill/>
          </a:ln>
          <a:effectLst>
            <a:outerShdw blurRad="57150" rotWithShape="0" algn="bl" dir="5400000" dist="19050">
              <a:srgbClr val="000000">
                <a:alpha val="49803"/>
              </a:srgbClr>
            </a:outerShdw>
          </a:effectLst>
        </p:spPr>
      </p:sp>
      <p:sp>
        <p:nvSpPr>
          <p:cNvPr id="345" name="Google Shape;345;p83"/>
          <p:cNvSpPr txBox="1"/>
          <p:nvPr>
            <p:ph type="title"/>
          </p:nvPr>
        </p:nvSpPr>
        <p:spPr>
          <a:xfrm>
            <a:off x="724200" y="2188600"/>
            <a:ext cx="2113500" cy="1058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46" name="Google Shape;346;p83"/>
          <p:cNvSpPr txBox="1"/>
          <p:nvPr>
            <p:ph idx="3" type="title"/>
          </p:nvPr>
        </p:nvSpPr>
        <p:spPr>
          <a:xfrm>
            <a:off x="724325" y="3626125"/>
            <a:ext cx="2113500" cy="862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47" name="Google Shape;347;p83"/>
          <p:cNvSpPr txBox="1"/>
          <p:nvPr>
            <p:ph idx="4"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48" name="Google Shape;348;p83"/>
          <p:cNvSpPr txBox="1"/>
          <p:nvPr>
            <p:ph idx="5"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49" name="Google Shape;349;p8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0">
  <p:cSld name="CUSTOM_9">
    <p:spTree>
      <p:nvGrpSpPr>
        <p:cNvPr id="350" name="Shape 350"/>
        <p:cNvGrpSpPr/>
        <p:nvPr/>
      </p:nvGrpSpPr>
      <p:grpSpPr>
        <a:xfrm>
          <a:off x="0" y="0"/>
          <a:ext cx="0" cy="0"/>
          <a:chOff x="0" y="0"/>
          <a:chExt cx="0" cy="0"/>
        </a:xfrm>
      </p:grpSpPr>
      <p:cxnSp>
        <p:nvCxnSpPr>
          <p:cNvPr id="351" name="Google Shape;351;p84"/>
          <p:cNvCxnSpPr/>
          <p:nvPr/>
        </p:nvCxnSpPr>
        <p:spPr>
          <a:xfrm rot="10800000">
            <a:off x="1707150" y="2376425"/>
            <a:ext cx="471300" cy="0"/>
          </a:xfrm>
          <a:prstGeom prst="straightConnector1">
            <a:avLst/>
          </a:prstGeom>
          <a:noFill/>
          <a:ln cap="rnd" cmpd="sng" w="9525">
            <a:solidFill>
              <a:srgbClr val="2E5E73"/>
            </a:solidFill>
            <a:prstDash val="solid"/>
            <a:round/>
            <a:headEnd len="sm" w="sm" type="none"/>
            <a:tailEnd len="med" w="med" type="oval"/>
          </a:ln>
        </p:spPr>
      </p:cxnSp>
      <p:cxnSp>
        <p:nvCxnSpPr>
          <p:cNvPr id="352" name="Google Shape;352;p84"/>
          <p:cNvCxnSpPr/>
          <p:nvPr/>
        </p:nvCxnSpPr>
        <p:spPr>
          <a:xfrm rot="10800000">
            <a:off x="7122675" y="3812211"/>
            <a:ext cx="270000" cy="0"/>
          </a:xfrm>
          <a:prstGeom prst="straightConnector1">
            <a:avLst/>
          </a:prstGeom>
          <a:noFill/>
          <a:ln cap="rnd" cmpd="sng" w="9525">
            <a:solidFill>
              <a:srgbClr val="2E5E73"/>
            </a:solidFill>
            <a:prstDash val="solid"/>
            <a:round/>
            <a:headEnd len="med" w="med" type="oval"/>
            <a:tailEnd len="sm" w="sm" type="none"/>
          </a:ln>
        </p:spPr>
      </p:cxnSp>
      <p:sp>
        <p:nvSpPr>
          <p:cNvPr id="353" name="Google Shape;353;p84"/>
          <p:cNvSpPr/>
          <p:nvPr>
            <p:ph idx="2" type="pic"/>
          </p:nvPr>
        </p:nvSpPr>
        <p:spPr>
          <a:xfrm>
            <a:off x="2292525" y="1555425"/>
            <a:ext cx="4744800" cy="2566800"/>
          </a:xfrm>
          <a:prstGeom prst="rect">
            <a:avLst/>
          </a:prstGeom>
          <a:noFill/>
          <a:ln>
            <a:noFill/>
          </a:ln>
          <a:effectLst>
            <a:outerShdw blurRad="57150" rotWithShape="0" algn="bl" dir="5400000" dist="19050">
              <a:srgbClr val="000000">
                <a:alpha val="49803"/>
              </a:srgbClr>
            </a:outerShdw>
          </a:effectLst>
        </p:spPr>
      </p:sp>
      <p:sp>
        <p:nvSpPr>
          <p:cNvPr id="354" name="Google Shape;354;p84"/>
          <p:cNvSpPr txBox="1"/>
          <p:nvPr>
            <p:ph type="title"/>
          </p:nvPr>
        </p:nvSpPr>
        <p:spPr>
          <a:xfrm>
            <a:off x="724200" y="2156025"/>
            <a:ext cx="1014900" cy="1365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55" name="Google Shape;355;p84"/>
          <p:cNvSpPr txBox="1"/>
          <p:nvPr>
            <p:ph idx="3" type="title"/>
          </p:nvPr>
        </p:nvSpPr>
        <p:spPr>
          <a:xfrm>
            <a:off x="7478025" y="2213525"/>
            <a:ext cx="1305000" cy="18006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56" name="Google Shape;356;p84"/>
          <p:cNvSpPr txBox="1"/>
          <p:nvPr>
            <p:ph idx="4"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57" name="Google Shape;357;p84"/>
          <p:cNvSpPr txBox="1"/>
          <p:nvPr>
            <p:ph idx="5"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58" name="Google Shape;358;p8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1 2">
  <p:cSld name="CUSTOM_10_2">
    <p:spTree>
      <p:nvGrpSpPr>
        <p:cNvPr id="359" name="Shape 359"/>
        <p:cNvGrpSpPr/>
        <p:nvPr/>
      </p:nvGrpSpPr>
      <p:grpSpPr>
        <a:xfrm>
          <a:off x="0" y="0"/>
          <a:ext cx="0" cy="0"/>
          <a:chOff x="0" y="0"/>
          <a:chExt cx="0" cy="0"/>
        </a:xfrm>
      </p:grpSpPr>
      <p:sp>
        <p:nvSpPr>
          <p:cNvPr id="360" name="Google Shape;360;p85"/>
          <p:cNvSpPr txBox="1"/>
          <p:nvPr/>
        </p:nvSpPr>
        <p:spPr>
          <a:xfrm>
            <a:off x="311700" y="2688450"/>
            <a:ext cx="8520600" cy="75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n" sz="4000" u="none" cap="none" strike="noStrike">
                <a:solidFill>
                  <a:srgbClr val="2E5E73"/>
                </a:solidFill>
                <a:latin typeface="Roboto"/>
                <a:ea typeface="Roboto"/>
                <a:cs typeface="Roboto"/>
                <a:sym typeface="Roboto"/>
              </a:rPr>
              <a:t>Time’s up!</a:t>
            </a:r>
            <a:endParaRPr b="1" i="0" sz="4000" u="none" cap="none" strike="noStrike">
              <a:solidFill>
                <a:srgbClr val="2E5E73"/>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4000"/>
              <a:buFont typeface="Arial"/>
              <a:buNone/>
            </a:pPr>
            <a:r>
              <a:rPr b="0" i="0" lang="en" sz="4000" u="none" cap="none" strike="noStrike">
                <a:solidFill>
                  <a:srgbClr val="2E5E73"/>
                </a:solidFill>
                <a:latin typeface="Roboto Light"/>
                <a:ea typeface="Roboto Light"/>
                <a:cs typeface="Roboto Light"/>
                <a:sym typeface="Roboto Light"/>
              </a:rPr>
              <a:t>Let’s review</a:t>
            </a:r>
            <a:endParaRPr b="0" i="0" sz="4000" u="none" cap="none" strike="noStrike">
              <a:solidFill>
                <a:srgbClr val="2E5E73"/>
              </a:solidFill>
              <a:latin typeface="Roboto Light"/>
              <a:ea typeface="Roboto Light"/>
              <a:cs typeface="Roboto Light"/>
              <a:sym typeface="Roboto Light"/>
            </a:endParaRPr>
          </a:p>
        </p:txBody>
      </p:sp>
      <p:pic>
        <p:nvPicPr>
          <p:cNvPr id="361" name="Google Shape;361;p85"/>
          <p:cNvPicPr preferRelativeResize="0"/>
          <p:nvPr/>
        </p:nvPicPr>
        <p:blipFill rotWithShape="1">
          <a:blip r:embed="rId2">
            <a:alphaModFix/>
          </a:blip>
          <a:srcRect b="0" l="0" r="0" t="0"/>
          <a:stretch/>
        </p:blipFill>
        <p:spPr>
          <a:xfrm>
            <a:off x="3975000" y="1536950"/>
            <a:ext cx="1194000" cy="114906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1 1">
  <p:cSld name="CUSTOM_10_1">
    <p:spTree>
      <p:nvGrpSpPr>
        <p:cNvPr id="362" name="Shape 362"/>
        <p:cNvGrpSpPr/>
        <p:nvPr/>
      </p:nvGrpSpPr>
      <p:grpSpPr>
        <a:xfrm>
          <a:off x="0" y="0"/>
          <a:ext cx="0" cy="0"/>
          <a:chOff x="0" y="0"/>
          <a:chExt cx="0" cy="0"/>
        </a:xfrm>
      </p:grpSpPr>
      <p:sp>
        <p:nvSpPr>
          <p:cNvPr id="363" name="Google Shape;363;p86"/>
          <p:cNvSpPr txBox="1"/>
          <p:nvPr/>
        </p:nvSpPr>
        <p:spPr>
          <a:xfrm>
            <a:off x="311700" y="2688450"/>
            <a:ext cx="8520600" cy="75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n" sz="4000" u="none" cap="none" strike="noStrike">
                <a:solidFill>
                  <a:srgbClr val="2E5E73"/>
                </a:solidFill>
                <a:latin typeface="Roboto"/>
                <a:ea typeface="Roboto"/>
                <a:cs typeface="Roboto"/>
                <a:sym typeface="Roboto"/>
              </a:rPr>
              <a:t>Break</a:t>
            </a:r>
            <a:endParaRPr b="1" i="0" sz="4000" u="none" cap="none" strike="noStrike">
              <a:solidFill>
                <a:srgbClr val="2E5E73"/>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4000"/>
              <a:buFont typeface="Arial"/>
              <a:buNone/>
            </a:pPr>
            <a:r>
              <a:rPr b="0" i="0" lang="en" sz="4000" u="none" cap="none" strike="noStrike">
                <a:solidFill>
                  <a:srgbClr val="2E5E73"/>
                </a:solidFill>
                <a:latin typeface="Roboto Light"/>
                <a:ea typeface="Roboto Light"/>
                <a:cs typeface="Roboto Light"/>
                <a:sym typeface="Roboto Light"/>
              </a:rPr>
              <a:t>15 mins</a:t>
            </a:r>
            <a:endParaRPr b="0" i="0" sz="4000" u="none" cap="none" strike="noStrike">
              <a:solidFill>
                <a:srgbClr val="2E5E73"/>
              </a:solidFill>
              <a:latin typeface="Roboto Light"/>
              <a:ea typeface="Roboto Light"/>
              <a:cs typeface="Roboto Light"/>
              <a:sym typeface="Roboto Light"/>
            </a:endParaRPr>
          </a:p>
        </p:txBody>
      </p:sp>
      <p:pic>
        <p:nvPicPr>
          <p:cNvPr id="364" name="Google Shape;364;p86"/>
          <p:cNvPicPr preferRelativeResize="0"/>
          <p:nvPr/>
        </p:nvPicPr>
        <p:blipFill rotWithShape="1">
          <a:blip r:embed="rId2">
            <a:alphaModFix/>
          </a:blip>
          <a:srcRect b="0" l="0" r="0" t="0"/>
          <a:stretch/>
        </p:blipFill>
        <p:spPr>
          <a:xfrm>
            <a:off x="3934827" y="1454325"/>
            <a:ext cx="1274325" cy="123408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 name="Shape 28"/>
        <p:cNvGrpSpPr/>
        <p:nvPr/>
      </p:nvGrpSpPr>
      <p:grpSpPr>
        <a:xfrm>
          <a:off x="0" y="0"/>
          <a:ext cx="0" cy="0"/>
          <a:chOff x="0" y="0"/>
          <a:chExt cx="0" cy="0"/>
        </a:xfrm>
      </p:grpSpPr>
      <p:sp>
        <p:nvSpPr>
          <p:cNvPr id="29" name="Google Shape;29;p60"/>
          <p:cNvSpPr txBox="1"/>
          <p:nvPr/>
        </p:nvSpPr>
        <p:spPr>
          <a:xfrm>
            <a:off x="311700" y="2688450"/>
            <a:ext cx="8520600" cy="75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0" lang="en" sz="4000" u="none" cap="none" strike="noStrike">
                <a:solidFill>
                  <a:srgbClr val="2E5E73"/>
                </a:solidFill>
                <a:latin typeface="Roboto"/>
                <a:ea typeface="Roboto"/>
                <a:cs typeface="Roboto"/>
                <a:sym typeface="Roboto"/>
              </a:rPr>
              <a:t>Title Slide Example</a:t>
            </a:r>
            <a:endParaRPr b="0" i="0" sz="4000" u="none" cap="none" strike="noStrike">
              <a:solidFill>
                <a:srgbClr val="2E5E73"/>
              </a:solidFill>
              <a:latin typeface="Roboto"/>
              <a:ea typeface="Roboto"/>
              <a:cs typeface="Roboto"/>
              <a:sym typeface="Roboto"/>
            </a:endParaRPr>
          </a:p>
        </p:txBody>
      </p:sp>
      <p:pic>
        <p:nvPicPr>
          <p:cNvPr id="30" name="Google Shape;30;p60"/>
          <p:cNvPicPr preferRelativeResize="0"/>
          <p:nvPr/>
        </p:nvPicPr>
        <p:blipFill rotWithShape="1">
          <a:blip r:embed="rId2">
            <a:alphaModFix/>
          </a:blip>
          <a:srcRect b="0" l="0" r="0" t="0"/>
          <a:stretch/>
        </p:blipFill>
        <p:spPr>
          <a:xfrm>
            <a:off x="4067525" y="1744050"/>
            <a:ext cx="902675" cy="8865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1 1 1">
  <p:cSld name="CUSTOM_10_1_1">
    <p:spTree>
      <p:nvGrpSpPr>
        <p:cNvPr id="365" name="Shape 365"/>
        <p:cNvGrpSpPr/>
        <p:nvPr/>
      </p:nvGrpSpPr>
      <p:grpSpPr>
        <a:xfrm>
          <a:off x="0" y="0"/>
          <a:ext cx="0" cy="0"/>
          <a:chOff x="0" y="0"/>
          <a:chExt cx="0" cy="0"/>
        </a:xfrm>
      </p:grpSpPr>
      <p:sp>
        <p:nvSpPr>
          <p:cNvPr id="366" name="Google Shape;366;p87"/>
          <p:cNvSpPr txBox="1"/>
          <p:nvPr/>
        </p:nvSpPr>
        <p:spPr>
          <a:xfrm>
            <a:off x="311700" y="2688450"/>
            <a:ext cx="8520600" cy="75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0" lang="en" sz="4000" u="none" cap="none" strike="noStrike">
                <a:solidFill>
                  <a:srgbClr val="2E5E73"/>
                </a:solidFill>
                <a:latin typeface="Roboto Light"/>
                <a:ea typeface="Roboto Light"/>
                <a:cs typeface="Roboto Light"/>
                <a:sym typeface="Roboto Light"/>
              </a:rPr>
              <a:t>Time for a quick </a:t>
            </a:r>
            <a:r>
              <a:rPr b="1" i="0" lang="en" sz="4000" u="none" cap="none" strike="noStrike">
                <a:solidFill>
                  <a:srgbClr val="2E5E73"/>
                </a:solidFill>
                <a:latin typeface="Roboto"/>
                <a:ea typeface="Roboto"/>
                <a:cs typeface="Roboto"/>
                <a:sym typeface="Roboto"/>
              </a:rPr>
              <a:t>video</a:t>
            </a:r>
            <a:endParaRPr b="0" i="0" sz="4000" u="none" cap="none" strike="noStrike">
              <a:solidFill>
                <a:srgbClr val="2E5E73"/>
              </a:solidFill>
              <a:latin typeface="Roboto Light"/>
              <a:ea typeface="Roboto Light"/>
              <a:cs typeface="Roboto Light"/>
              <a:sym typeface="Roboto Light"/>
            </a:endParaRPr>
          </a:p>
        </p:txBody>
      </p:sp>
      <p:pic>
        <p:nvPicPr>
          <p:cNvPr id="367" name="Google Shape;367;p87"/>
          <p:cNvPicPr preferRelativeResize="0"/>
          <p:nvPr/>
        </p:nvPicPr>
        <p:blipFill rotWithShape="1">
          <a:blip r:embed="rId2">
            <a:alphaModFix/>
          </a:blip>
          <a:srcRect b="0" l="0" r="0" t="0"/>
          <a:stretch/>
        </p:blipFill>
        <p:spPr>
          <a:xfrm>
            <a:off x="3915850" y="1659175"/>
            <a:ext cx="1312300" cy="9457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1 1 1 1">
  <p:cSld name="CUSTOM_10_1_1_1">
    <p:spTree>
      <p:nvGrpSpPr>
        <p:cNvPr id="368" name="Shape 368"/>
        <p:cNvGrpSpPr/>
        <p:nvPr/>
      </p:nvGrpSpPr>
      <p:grpSpPr>
        <a:xfrm>
          <a:off x="0" y="0"/>
          <a:ext cx="0" cy="0"/>
          <a:chOff x="0" y="0"/>
          <a:chExt cx="0" cy="0"/>
        </a:xfrm>
      </p:grpSpPr>
      <p:sp>
        <p:nvSpPr>
          <p:cNvPr id="369" name="Google Shape;369;p88"/>
          <p:cNvSpPr txBox="1"/>
          <p:nvPr/>
        </p:nvSpPr>
        <p:spPr>
          <a:xfrm>
            <a:off x="311700" y="2938100"/>
            <a:ext cx="8520600" cy="75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n" sz="4000" u="none" cap="none" strike="noStrike">
                <a:solidFill>
                  <a:srgbClr val="2E5E73"/>
                </a:solidFill>
                <a:latin typeface="Roboto"/>
                <a:ea typeface="Roboto"/>
                <a:cs typeface="Roboto"/>
                <a:sym typeface="Roboto"/>
              </a:rPr>
              <a:t>Peer </a:t>
            </a:r>
            <a:r>
              <a:rPr b="0" i="0" lang="en" sz="4000" u="none" cap="none" strike="noStrike">
                <a:solidFill>
                  <a:srgbClr val="2E5E73"/>
                </a:solidFill>
                <a:latin typeface="Roboto Light"/>
                <a:ea typeface="Roboto Light"/>
                <a:cs typeface="Roboto Light"/>
                <a:sym typeface="Roboto Light"/>
              </a:rPr>
              <a:t>review</a:t>
            </a:r>
            <a:endParaRPr b="0" i="0" sz="4000" u="none" cap="none" strike="noStrike">
              <a:solidFill>
                <a:srgbClr val="2E5E73"/>
              </a:solidFill>
              <a:latin typeface="Roboto Light"/>
              <a:ea typeface="Roboto Light"/>
              <a:cs typeface="Roboto Light"/>
              <a:sym typeface="Roboto Light"/>
            </a:endParaRPr>
          </a:p>
        </p:txBody>
      </p:sp>
      <p:pic>
        <p:nvPicPr>
          <p:cNvPr id="370" name="Google Shape;370;p88"/>
          <p:cNvPicPr preferRelativeResize="0"/>
          <p:nvPr/>
        </p:nvPicPr>
        <p:blipFill rotWithShape="1">
          <a:blip r:embed="rId2">
            <a:alphaModFix/>
          </a:blip>
          <a:srcRect b="0" l="0" r="0" t="0"/>
          <a:stretch/>
        </p:blipFill>
        <p:spPr>
          <a:xfrm>
            <a:off x="3926225" y="1453000"/>
            <a:ext cx="1291550" cy="129155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1 1 1 1 2">
  <p:cSld name="CUSTOM_10_1_1_1_2">
    <p:spTree>
      <p:nvGrpSpPr>
        <p:cNvPr id="371" name="Shape 371"/>
        <p:cNvGrpSpPr/>
        <p:nvPr/>
      </p:nvGrpSpPr>
      <p:grpSpPr>
        <a:xfrm>
          <a:off x="0" y="0"/>
          <a:ext cx="0" cy="0"/>
          <a:chOff x="0" y="0"/>
          <a:chExt cx="0" cy="0"/>
        </a:xfrm>
      </p:grpSpPr>
      <p:sp>
        <p:nvSpPr>
          <p:cNvPr id="372" name="Google Shape;372;p89"/>
          <p:cNvSpPr txBox="1"/>
          <p:nvPr/>
        </p:nvSpPr>
        <p:spPr>
          <a:xfrm>
            <a:off x="311700" y="2938100"/>
            <a:ext cx="8520600" cy="75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0" lang="en" sz="4000" u="none" cap="none" strike="noStrike">
                <a:solidFill>
                  <a:srgbClr val="2E5E73"/>
                </a:solidFill>
                <a:latin typeface="Roboto"/>
                <a:ea typeface="Roboto"/>
                <a:cs typeface="Roboto"/>
                <a:sym typeface="Roboto"/>
              </a:rPr>
              <a:t>Let’s </a:t>
            </a:r>
            <a:r>
              <a:rPr b="1" i="0" lang="en" sz="4000" u="none" cap="none" strike="noStrike">
                <a:solidFill>
                  <a:srgbClr val="2E5E73"/>
                </a:solidFill>
                <a:latin typeface="Roboto"/>
                <a:ea typeface="Roboto"/>
                <a:cs typeface="Roboto"/>
                <a:sym typeface="Roboto"/>
              </a:rPr>
              <a:t>recap</a:t>
            </a:r>
            <a:endParaRPr b="1" i="0" sz="4000" u="none" cap="none" strike="noStrike">
              <a:solidFill>
                <a:srgbClr val="2E5E73"/>
              </a:solidFill>
              <a:latin typeface="Roboto"/>
              <a:ea typeface="Roboto"/>
              <a:cs typeface="Roboto"/>
              <a:sym typeface="Roboto"/>
            </a:endParaRPr>
          </a:p>
        </p:txBody>
      </p:sp>
      <p:pic>
        <p:nvPicPr>
          <p:cNvPr id="373" name="Google Shape;373;p89"/>
          <p:cNvPicPr preferRelativeResize="0"/>
          <p:nvPr/>
        </p:nvPicPr>
        <p:blipFill rotWithShape="1">
          <a:blip r:embed="rId2">
            <a:alphaModFix/>
          </a:blip>
          <a:srcRect b="0" l="0" r="0" t="0"/>
          <a:stretch/>
        </p:blipFill>
        <p:spPr>
          <a:xfrm>
            <a:off x="3926225" y="1435359"/>
            <a:ext cx="1291550" cy="1326833"/>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1 1 1 1 2 2">
  <p:cSld name="CUSTOM_10_1_1_1_2_2">
    <p:spTree>
      <p:nvGrpSpPr>
        <p:cNvPr id="374" name="Shape 374"/>
        <p:cNvGrpSpPr/>
        <p:nvPr/>
      </p:nvGrpSpPr>
      <p:grpSpPr>
        <a:xfrm>
          <a:off x="0" y="0"/>
          <a:ext cx="0" cy="0"/>
          <a:chOff x="0" y="0"/>
          <a:chExt cx="0" cy="0"/>
        </a:xfrm>
      </p:grpSpPr>
      <p:sp>
        <p:nvSpPr>
          <p:cNvPr id="375" name="Google Shape;375;p90"/>
          <p:cNvSpPr txBox="1"/>
          <p:nvPr/>
        </p:nvSpPr>
        <p:spPr>
          <a:xfrm>
            <a:off x="311700" y="2938100"/>
            <a:ext cx="8520600" cy="75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n" sz="4000" u="none" cap="none" strike="noStrike">
                <a:solidFill>
                  <a:srgbClr val="2E5E73"/>
                </a:solidFill>
                <a:latin typeface="Roboto"/>
                <a:ea typeface="Roboto"/>
                <a:cs typeface="Roboto"/>
                <a:sym typeface="Roboto"/>
              </a:rPr>
              <a:t>Next</a:t>
            </a:r>
            <a:endParaRPr b="1" i="0" sz="4000" u="none" cap="none" strike="noStrike">
              <a:solidFill>
                <a:srgbClr val="2E5E73"/>
              </a:solidFill>
              <a:latin typeface="Roboto"/>
              <a:ea typeface="Roboto"/>
              <a:cs typeface="Roboto"/>
              <a:sym typeface="Roboto"/>
            </a:endParaRPr>
          </a:p>
        </p:txBody>
      </p:sp>
      <p:grpSp>
        <p:nvGrpSpPr>
          <p:cNvPr id="376" name="Google Shape;376;p90"/>
          <p:cNvGrpSpPr/>
          <p:nvPr/>
        </p:nvGrpSpPr>
        <p:grpSpPr>
          <a:xfrm>
            <a:off x="3926232" y="1470628"/>
            <a:ext cx="1291534" cy="1291580"/>
            <a:chOff x="4898908" y="4195167"/>
            <a:chExt cx="459000" cy="459000"/>
          </a:xfrm>
        </p:grpSpPr>
        <p:sp>
          <p:nvSpPr>
            <p:cNvPr id="377" name="Google Shape;377;p90"/>
            <p:cNvSpPr/>
            <p:nvPr/>
          </p:nvSpPr>
          <p:spPr>
            <a:xfrm>
              <a:off x="4898908" y="4195167"/>
              <a:ext cx="459000" cy="459000"/>
            </a:xfrm>
            <a:prstGeom prst="ellipse">
              <a:avLst/>
            </a:prstGeom>
            <a:noFill/>
            <a:ln cap="flat" cmpd="sng" w="19050">
              <a:solidFill>
                <a:srgbClr val="28363B"/>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82D49"/>
                </a:solidFill>
                <a:latin typeface="Arial"/>
                <a:ea typeface="Arial"/>
                <a:cs typeface="Arial"/>
                <a:sym typeface="Arial"/>
              </a:endParaRPr>
            </a:p>
          </p:txBody>
        </p:sp>
        <p:sp>
          <p:nvSpPr>
            <p:cNvPr id="378" name="Google Shape;378;p90"/>
            <p:cNvSpPr/>
            <p:nvPr/>
          </p:nvSpPr>
          <p:spPr>
            <a:xfrm>
              <a:off x="5101067" y="4330887"/>
              <a:ext cx="93400" cy="187578"/>
            </a:xfrm>
            <a:custGeom>
              <a:rect b="b" l="l" r="r" t="t"/>
              <a:pathLst>
                <a:path extrusionOk="0" fill="none" h="206130" w="102637">
                  <a:moveTo>
                    <a:pt x="0" y="1"/>
                  </a:moveTo>
                  <a:lnTo>
                    <a:pt x="102637" y="103065"/>
                  </a:lnTo>
                  <a:lnTo>
                    <a:pt x="0" y="206129"/>
                  </a:lnTo>
                </a:path>
              </a:pathLst>
            </a:custGeom>
            <a:noFill/>
            <a:ln cap="rnd" cmpd="sng" w="19050">
              <a:solidFill>
                <a:srgbClr val="082D4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8363B"/>
                </a:solidFill>
                <a:latin typeface="Arial"/>
                <a:ea typeface="Arial"/>
                <a:cs typeface="Arial"/>
                <a:sym typeface="Arial"/>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1 1 1 1 2 1">
  <p:cSld name="CUSTOM_10_1_1_1_2_1">
    <p:spTree>
      <p:nvGrpSpPr>
        <p:cNvPr id="379" name="Shape 379"/>
        <p:cNvGrpSpPr/>
        <p:nvPr/>
      </p:nvGrpSpPr>
      <p:grpSpPr>
        <a:xfrm>
          <a:off x="0" y="0"/>
          <a:ext cx="0" cy="0"/>
          <a:chOff x="0" y="0"/>
          <a:chExt cx="0" cy="0"/>
        </a:xfrm>
      </p:grpSpPr>
      <p:sp>
        <p:nvSpPr>
          <p:cNvPr id="380" name="Google Shape;380;p91"/>
          <p:cNvSpPr/>
          <p:nvPr/>
        </p:nvSpPr>
        <p:spPr>
          <a:xfrm>
            <a:off x="4447475" y="925050"/>
            <a:ext cx="1281000" cy="1281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91"/>
          <p:cNvSpPr txBox="1"/>
          <p:nvPr/>
        </p:nvSpPr>
        <p:spPr>
          <a:xfrm>
            <a:off x="311700" y="2938100"/>
            <a:ext cx="8520600" cy="75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0" lang="en" sz="4000" u="none" cap="none" strike="noStrike">
                <a:solidFill>
                  <a:srgbClr val="2E5E73"/>
                </a:solidFill>
                <a:latin typeface="Roboto"/>
                <a:ea typeface="Roboto"/>
                <a:cs typeface="Roboto"/>
                <a:sym typeface="Roboto"/>
              </a:rPr>
              <a:t>The </a:t>
            </a:r>
            <a:r>
              <a:rPr b="1" i="0" lang="en" sz="4000" u="none" cap="none" strike="noStrike">
                <a:solidFill>
                  <a:srgbClr val="2E5E73"/>
                </a:solidFill>
                <a:latin typeface="Roboto"/>
                <a:ea typeface="Roboto"/>
                <a:cs typeface="Roboto"/>
                <a:sym typeface="Roboto"/>
              </a:rPr>
              <a:t>end</a:t>
            </a:r>
            <a:endParaRPr b="1" i="0" sz="4000" u="none" cap="none" strike="noStrike">
              <a:solidFill>
                <a:srgbClr val="2E5E73"/>
              </a:solidFill>
              <a:latin typeface="Roboto"/>
              <a:ea typeface="Roboto"/>
              <a:cs typeface="Roboto"/>
              <a:sym typeface="Roboto"/>
            </a:endParaRPr>
          </a:p>
        </p:txBody>
      </p:sp>
      <p:pic>
        <p:nvPicPr>
          <p:cNvPr id="382" name="Google Shape;382;p91"/>
          <p:cNvPicPr preferRelativeResize="0"/>
          <p:nvPr/>
        </p:nvPicPr>
        <p:blipFill rotWithShape="1">
          <a:blip r:embed="rId2">
            <a:alphaModFix/>
          </a:blip>
          <a:srcRect b="0" l="0" r="0" t="0"/>
          <a:stretch/>
        </p:blipFill>
        <p:spPr>
          <a:xfrm>
            <a:off x="3819450" y="1325700"/>
            <a:ext cx="1612400" cy="16124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1 1 1 1 1">
  <p:cSld name="CUSTOM_10_1_1_1_1">
    <p:spTree>
      <p:nvGrpSpPr>
        <p:cNvPr id="383" name="Shape 383"/>
        <p:cNvGrpSpPr/>
        <p:nvPr/>
      </p:nvGrpSpPr>
      <p:grpSpPr>
        <a:xfrm>
          <a:off x="0" y="0"/>
          <a:ext cx="0" cy="0"/>
          <a:chOff x="0" y="0"/>
          <a:chExt cx="0" cy="0"/>
        </a:xfrm>
      </p:grpSpPr>
      <p:sp>
        <p:nvSpPr>
          <p:cNvPr id="384" name="Google Shape;384;p92"/>
          <p:cNvSpPr txBox="1"/>
          <p:nvPr/>
        </p:nvSpPr>
        <p:spPr>
          <a:xfrm>
            <a:off x="311700" y="2688450"/>
            <a:ext cx="8520600" cy="75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n" sz="4000" u="none" cap="none" strike="noStrike">
                <a:solidFill>
                  <a:srgbClr val="2E5E73"/>
                </a:solidFill>
                <a:latin typeface="Roboto"/>
                <a:ea typeface="Roboto"/>
                <a:cs typeface="Roboto"/>
                <a:sym typeface="Roboto"/>
              </a:rPr>
              <a:t>Questions?</a:t>
            </a:r>
            <a:endParaRPr b="0" i="0" sz="4000" u="none" cap="none" strike="noStrike">
              <a:solidFill>
                <a:srgbClr val="2E5E73"/>
              </a:solidFill>
              <a:latin typeface="Roboto Light"/>
              <a:ea typeface="Roboto Light"/>
              <a:cs typeface="Roboto Light"/>
              <a:sym typeface="Roboto Light"/>
            </a:endParaRPr>
          </a:p>
        </p:txBody>
      </p:sp>
      <p:pic>
        <p:nvPicPr>
          <p:cNvPr id="385" name="Google Shape;385;p92"/>
          <p:cNvPicPr preferRelativeResize="0"/>
          <p:nvPr/>
        </p:nvPicPr>
        <p:blipFill rotWithShape="1">
          <a:blip r:embed="rId2">
            <a:alphaModFix/>
          </a:blip>
          <a:srcRect b="0" l="0" r="0" t="0"/>
          <a:stretch/>
        </p:blipFill>
        <p:spPr>
          <a:xfrm>
            <a:off x="3762650" y="1443625"/>
            <a:ext cx="1345550" cy="1054620"/>
          </a:xfrm>
          <a:prstGeom prst="rect">
            <a:avLst/>
          </a:prstGeom>
          <a:noFill/>
          <a:ln>
            <a:noFill/>
          </a:ln>
        </p:spPr>
      </p:pic>
      <p:pic>
        <p:nvPicPr>
          <p:cNvPr id="386" name="Google Shape;386;p92"/>
          <p:cNvPicPr preferRelativeResize="0"/>
          <p:nvPr/>
        </p:nvPicPr>
        <p:blipFill rotWithShape="1">
          <a:blip r:embed="rId3">
            <a:alphaModFix/>
          </a:blip>
          <a:srcRect b="9853" l="0" r="0" t="0"/>
          <a:stretch/>
        </p:blipFill>
        <p:spPr>
          <a:xfrm>
            <a:off x="653025" y="3974475"/>
            <a:ext cx="870750" cy="1194250"/>
          </a:xfrm>
          <a:prstGeom prst="rect">
            <a:avLst/>
          </a:prstGeom>
          <a:noFill/>
          <a:ln>
            <a:noFill/>
          </a:ln>
        </p:spPr>
      </p:pic>
      <p:pic>
        <p:nvPicPr>
          <p:cNvPr id="387" name="Google Shape;387;p92"/>
          <p:cNvPicPr preferRelativeResize="0"/>
          <p:nvPr/>
        </p:nvPicPr>
        <p:blipFill rotWithShape="1">
          <a:blip r:embed="rId3">
            <a:alphaModFix/>
          </a:blip>
          <a:srcRect b="19664" l="0" r="0" t="0"/>
          <a:stretch/>
        </p:blipFill>
        <p:spPr>
          <a:xfrm flipH="1">
            <a:off x="1651350" y="4211600"/>
            <a:ext cx="783075" cy="957125"/>
          </a:xfrm>
          <a:prstGeom prst="rect">
            <a:avLst/>
          </a:prstGeom>
          <a:noFill/>
          <a:ln>
            <a:noFill/>
          </a:ln>
        </p:spPr>
      </p:pic>
      <p:pic>
        <p:nvPicPr>
          <p:cNvPr id="388" name="Google Shape;388;p92"/>
          <p:cNvPicPr preferRelativeResize="0"/>
          <p:nvPr/>
        </p:nvPicPr>
        <p:blipFill rotWithShape="1">
          <a:blip r:embed="rId3">
            <a:alphaModFix/>
          </a:blip>
          <a:srcRect b="30598" l="0" r="0" t="0"/>
          <a:stretch/>
        </p:blipFill>
        <p:spPr>
          <a:xfrm flipH="1">
            <a:off x="3638200" y="4387525"/>
            <a:ext cx="712575" cy="752400"/>
          </a:xfrm>
          <a:prstGeom prst="rect">
            <a:avLst/>
          </a:prstGeom>
          <a:noFill/>
          <a:ln>
            <a:noFill/>
          </a:ln>
        </p:spPr>
      </p:pic>
      <p:pic>
        <p:nvPicPr>
          <p:cNvPr id="389" name="Google Shape;389;p92"/>
          <p:cNvPicPr preferRelativeResize="0"/>
          <p:nvPr/>
        </p:nvPicPr>
        <p:blipFill rotWithShape="1">
          <a:blip r:embed="rId3">
            <a:alphaModFix/>
          </a:blip>
          <a:srcRect b="9853" l="0" r="0" t="0"/>
          <a:stretch/>
        </p:blipFill>
        <p:spPr>
          <a:xfrm>
            <a:off x="2655487" y="3820875"/>
            <a:ext cx="982713" cy="1347850"/>
          </a:xfrm>
          <a:prstGeom prst="rect">
            <a:avLst/>
          </a:prstGeom>
          <a:noFill/>
          <a:ln>
            <a:noFill/>
          </a:ln>
        </p:spPr>
      </p:pic>
      <p:pic>
        <p:nvPicPr>
          <p:cNvPr id="390" name="Google Shape;390;p92"/>
          <p:cNvPicPr preferRelativeResize="0"/>
          <p:nvPr/>
        </p:nvPicPr>
        <p:blipFill rotWithShape="1">
          <a:blip r:embed="rId3">
            <a:alphaModFix/>
          </a:blip>
          <a:srcRect b="9853" l="0" r="0" t="0"/>
          <a:stretch/>
        </p:blipFill>
        <p:spPr>
          <a:xfrm>
            <a:off x="4517888" y="3982537"/>
            <a:ext cx="870750" cy="1194250"/>
          </a:xfrm>
          <a:prstGeom prst="rect">
            <a:avLst/>
          </a:prstGeom>
          <a:noFill/>
          <a:ln>
            <a:noFill/>
          </a:ln>
        </p:spPr>
      </p:pic>
      <p:pic>
        <p:nvPicPr>
          <p:cNvPr id="391" name="Google Shape;391;p92"/>
          <p:cNvPicPr preferRelativeResize="0"/>
          <p:nvPr/>
        </p:nvPicPr>
        <p:blipFill rotWithShape="1">
          <a:blip r:embed="rId3">
            <a:alphaModFix/>
          </a:blip>
          <a:srcRect b="5686" l="0" r="0" t="0"/>
          <a:stretch/>
        </p:blipFill>
        <p:spPr>
          <a:xfrm flipH="1">
            <a:off x="5979175" y="4016252"/>
            <a:ext cx="783075" cy="1123675"/>
          </a:xfrm>
          <a:prstGeom prst="rect">
            <a:avLst/>
          </a:prstGeom>
          <a:noFill/>
          <a:ln>
            <a:noFill/>
          </a:ln>
        </p:spPr>
      </p:pic>
      <p:pic>
        <p:nvPicPr>
          <p:cNvPr id="392" name="Google Shape;392;p92"/>
          <p:cNvPicPr preferRelativeResize="0"/>
          <p:nvPr/>
        </p:nvPicPr>
        <p:blipFill rotWithShape="1">
          <a:blip r:embed="rId3">
            <a:alphaModFix/>
          </a:blip>
          <a:srcRect b="0" l="0" r="0" t="0"/>
          <a:stretch/>
        </p:blipFill>
        <p:spPr>
          <a:xfrm>
            <a:off x="7223650" y="3820875"/>
            <a:ext cx="870750" cy="13248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1 1 1 1 1 1">
  <p:cSld name="CUSTOM_10_1_1_1_1_1">
    <p:spTree>
      <p:nvGrpSpPr>
        <p:cNvPr id="393" name="Shape 393"/>
        <p:cNvGrpSpPr/>
        <p:nvPr/>
      </p:nvGrpSpPr>
      <p:grpSpPr>
        <a:xfrm>
          <a:off x="0" y="0"/>
          <a:ext cx="0" cy="0"/>
          <a:chOff x="0" y="0"/>
          <a:chExt cx="0" cy="0"/>
        </a:xfrm>
      </p:grpSpPr>
      <p:sp>
        <p:nvSpPr>
          <p:cNvPr id="394" name="Google Shape;394;p93"/>
          <p:cNvSpPr/>
          <p:nvPr/>
        </p:nvSpPr>
        <p:spPr>
          <a:xfrm flipH="1">
            <a:off x="1251238" y="1174875"/>
            <a:ext cx="2443200" cy="2443500"/>
          </a:xfrm>
          <a:prstGeom prst="wedgeEllipseCallout">
            <a:avLst>
              <a:gd fmla="val -20833" name="adj1"/>
              <a:gd fmla="val 62500" name="adj2"/>
            </a:avLst>
          </a:prstGeom>
          <a:solidFill>
            <a:srgbClr val="2E5E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93"/>
          <p:cNvSpPr/>
          <p:nvPr/>
        </p:nvSpPr>
        <p:spPr>
          <a:xfrm>
            <a:off x="5449563" y="1174875"/>
            <a:ext cx="2443200" cy="2443500"/>
          </a:xfrm>
          <a:prstGeom prst="wedgeEllipseCallout">
            <a:avLst>
              <a:gd fmla="val -20833" name="adj1"/>
              <a:gd fmla="val 62500" name="adj2"/>
            </a:avLst>
          </a:prstGeom>
          <a:solidFill>
            <a:srgbClr val="00C7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93"/>
          <p:cNvSpPr/>
          <p:nvPr/>
        </p:nvSpPr>
        <p:spPr>
          <a:xfrm>
            <a:off x="3586938" y="1399275"/>
            <a:ext cx="1994400" cy="1994700"/>
          </a:xfrm>
          <a:prstGeom prst="wedgeEllipseCallout">
            <a:avLst>
              <a:gd fmla="val -20833" name="adj1"/>
              <a:gd fmla="val 62500" name="adj2"/>
            </a:avLst>
          </a:pr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93"/>
          <p:cNvSpPr txBox="1"/>
          <p:nvPr/>
        </p:nvSpPr>
        <p:spPr>
          <a:xfrm>
            <a:off x="1418338" y="2020425"/>
            <a:ext cx="2109000" cy="75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n" sz="4000" u="none" cap="none" strike="noStrike">
                <a:solidFill>
                  <a:srgbClr val="FFFFFF"/>
                </a:solidFill>
                <a:latin typeface="Roboto"/>
                <a:ea typeface="Roboto"/>
                <a:cs typeface="Roboto"/>
                <a:sym typeface="Roboto"/>
              </a:rPr>
              <a:t>Share</a:t>
            </a:r>
            <a:endParaRPr b="1" i="0" sz="4000" u="none" cap="none" strike="noStrike">
              <a:solidFill>
                <a:srgbClr val="FFFFFF"/>
              </a:solidFill>
              <a:latin typeface="Roboto"/>
              <a:ea typeface="Roboto"/>
              <a:cs typeface="Roboto"/>
              <a:sym typeface="Roboto"/>
            </a:endParaRPr>
          </a:p>
        </p:txBody>
      </p:sp>
      <p:sp>
        <p:nvSpPr>
          <p:cNvPr id="398" name="Google Shape;398;p93"/>
          <p:cNvSpPr txBox="1"/>
          <p:nvPr/>
        </p:nvSpPr>
        <p:spPr>
          <a:xfrm>
            <a:off x="3529638" y="2020425"/>
            <a:ext cx="2109000" cy="75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n" sz="4000" u="none" cap="none" strike="noStrike">
                <a:solidFill>
                  <a:srgbClr val="FFFFFF"/>
                </a:solidFill>
                <a:latin typeface="Roboto"/>
                <a:ea typeface="Roboto"/>
                <a:cs typeface="Roboto"/>
                <a:sym typeface="Roboto"/>
              </a:rPr>
              <a:t>Your</a:t>
            </a:r>
            <a:endParaRPr b="1" i="0" sz="4000" u="none" cap="none" strike="noStrike">
              <a:solidFill>
                <a:srgbClr val="FFFFFF"/>
              </a:solidFill>
              <a:latin typeface="Roboto"/>
              <a:ea typeface="Roboto"/>
              <a:cs typeface="Roboto"/>
              <a:sym typeface="Roboto"/>
            </a:endParaRPr>
          </a:p>
        </p:txBody>
      </p:sp>
      <p:sp>
        <p:nvSpPr>
          <p:cNvPr id="399" name="Google Shape;399;p93"/>
          <p:cNvSpPr txBox="1"/>
          <p:nvPr/>
        </p:nvSpPr>
        <p:spPr>
          <a:xfrm>
            <a:off x="5469363" y="2020425"/>
            <a:ext cx="2403600" cy="75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n" sz="4000" u="none" cap="none" strike="noStrike">
                <a:solidFill>
                  <a:srgbClr val="FFFFFF"/>
                </a:solidFill>
                <a:latin typeface="Roboto"/>
                <a:ea typeface="Roboto"/>
                <a:cs typeface="Roboto"/>
                <a:sym typeface="Roboto"/>
              </a:rPr>
              <a:t>Answers</a:t>
            </a:r>
            <a:endParaRPr b="1" i="0" sz="4000" u="none" cap="none" strike="noStrike">
              <a:solidFill>
                <a:srgbClr val="FFFFFF"/>
              </a:solidFill>
              <a:latin typeface="Roboto"/>
              <a:ea typeface="Roboto"/>
              <a:cs typeface="Roboto"/>
              <a:sym typeface="Roboto"/>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2 1">
  <p:cSld name="CUSTOM_11_1">
    <p:spTree>
      <p:nvGrpSpPr>
        <p:cNvPr id="400" name="Shape 400"/>
        <p:cNvGrpSpPr/>
        <p:nvPr/>
      </p:nvGrpSpPr>
      <p:grpSpPr>
        <a:xfrm>
          <a:off x="0" y="0"/>
          <a:ext cx="0" cy="0"/>
          <a:chOff x="0" y="0"/>
          <a:chExt cx="0" cy="0"/>
        </a:xfrm>
      </p:grpSpPr>
      <p:sp>
        <p:nvSpPr>
          <p:cNvPr id="401" name="Google Shape;401;p94"/>
          <p:cNvSpPr/>
          <p:nvPr/>
        </p:nvSpPr>
        <p:spPr>
          <a:xfrm>
            <a:off x="953325" y="1778663"/>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94"/>
          <p:cNvSpPr/>
          <p:nvPr/>
        </p:nvSpPr>
        <p:spPr>
          <a:xfrm>
            <a:off x="953325" y="2421088"/>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94"/>
          <p:cNvSpPr/>
          <p:nvPr/>
        </p:nvSpPr>
        <p:spPr>
          <a:xfrm>
            <a:off x="953325" y="3063525"/>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94"/>
          <p:cNvSpPr/>
          <p:nvPr/>
        </p:nvSpPr>
        <p:spPr>
          <a:xfrm>
            <a:off x="953325" y="3705313"/>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94"/>
          <p:cNvSpPr/>
          <p:nvPr/>
        </p:nvSpPr>
        <p:spPr>
          <a:xfrm>
            <a:off x="953325" y="1136875"/>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94"/>
          <p:cNvSpPr/>
          <p:nvPr/>
        </p:nvSpPr>
        <p:spPr>
          <a:xfrm>
            <a:off x="802850" y="1107479"/>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1</a:t>
            </a:r>
            <a:endParaRPr b="0" i="0" sz="1400" u="none" cap="none" strike="noStrike">
              <a:solidFill>
                <a:srgbClr val="082D49"/>
              </a:solidFill>
              <a:latin typeface="Arial"/>
              <a:ea typeface="Arial"/>
              <a:cs typeface="Arial"/>
              <a:sym typeface="Arial"/>
            </a:endParaRPr>
          </a:p>
        </p:txBody>
      </p:sp>
      <p:sp>
        <p:nvSpPr>
          <p:cNvPr id="407" name="Google Shape;407;p94"/>
          <p:cNvSpPr/>
          <p:nvPr/>
        </p:nvSpPr>
        <p:spPr>
          <a:xfrm>
            <a:off x="802850" y="1749267"/>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2</a:t>
            </a:r>
            <a:endParaRPr b="0" i="0" sz="1400" u="none" cap="none" strike="noStrike">
              <a:solidFill>
                <a:srgbClr val="082D49"/>
              </a:solidFill>
              <a:latin typeface="Arial"/>
              <a:ea typeface="Arial"/>
              <a:cs typeface="Arial"/>
              <a:sym typeface="Arial"/>
            </a:endParaRPr>
          </a:p>
        </p:txBody>
      </p:sp>
      <p:sp>
        <p:nvSpPr>
          <p:cNvPr id="408" name="Google Shape;408;p94"/>
          <p:cNvSpPr/>
          <p:nvPr/>
        </p:nvSpPr>
        <p:spPr>
          <a:xfrm>
            <a:off x="802850" y="2391692"/>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3</a:t>
            </a:r>
            <a:endParaRPr b="0" i="0" sz="1400" u="none" cap="none" strike="noStrike">
              <a:solidFill>
                <a:srgbClr val="082D49"/>
              </a:solidFill>
              <a:latin typeface="Arial"/>
              <a:ea typeface="Arial"/>
              <a:cs typeface="Arial"/>
              <a:sym typeface="Arial"/>
            </a:endParaRPr>
          </a:p>
        </p:txBody>
      </p:sp>
      <p:sp>
        <p:nvSpPr>
          <p:cNvPr id="409" name="Google Shape;409;p94"/>
          <p:cNvSpPr/>
          <p:nvPr/>
        </p:nvSpPr>
        <p:spPr>
          <a:xfrm>
            <a:off x="802850" y="3026867"/>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4</a:t>
            </a:r>
            <a:endParaRPr b="0" i="0" sz="1400" u="none" cap="none" strike="noStrike">
              <a:solidFill>
                <a:srgbClr val="082D49"/>
              </a:solidFill>
              <a:latin typeface="Arial"/>
              <a:ea typeface="Arial"/>
              <a:cs typeface="Arial"/>
              <a:sym typeface="Arial"/>
            </a:endParaRPr>
          </a:p>
        </p:txBody>
      </p:sp>
      <p:sp>
        <p:nvSpPr>
          <p:cNvPr id="410" name="Google Shape;410;p94"/>
          <p:cNvSpPr/>
          <p:nvPr/>
        </p:nvSpPr>
        <p:spPr>
          <a:xfrm>
            <a:off x="802850" y="3662042"/>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5</a:t>
            </a:r>
            <a:endParaRPr b="0" i="0" sz="1400" u="none" cap="none" strike="noStrike">
              <a:solidFill>
                <a:srgbClr val="082D49"/>
              </a:solidFill>
              <a:latin typeface="Arial"/>
              <a:ea typeface="Arial"/>
              <a:cs typeface="Arial"/>
              <a:sym typeface="Arial"/>
            </a:endParaRPr>
          </a:p>
        </p:txBody>
      </p:sp>
      <p:sp>
        <p:nvSpPr>
          <p:cNvPr id="411" name="Google Shape;411;p94"/>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12" name="Google Shape;412;p94"/>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13" name="Google Shape;413;p94"/>
          <p:cNvSpPr txBox="1"/>
          <p:nvPr>
            <p:ph idx="1" type="subTitle"/>
          </p:nvPr>
        </p:nvSpPr>
        <p:spPr>
          <a:xfrm>
            <a:off x="1354400" y="1129175"/>
            <a:ext cx="71160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414" name="Google Shape;414;p94"/>
          <p:cNvSpPr txBox="1"/>
          <p:nvPr>
            <p:ph idx="3" type="subTitle"/>
          </p:nvPr>
        </p:nvSpPr>
        <p:spPr>
          <a:xfrm>
            <a:off x="1354400" y="1771638"/>
            <a:ext cx="71160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415" name="Google Shape;415;p94"/>
          <p:cNvSpPr txBox="1"/>
          <p:nvPr>
            <p:ph idx="4" type="subTitle"/>
          </p:nvPr>
        </p:nvSpPr>
        <p:spPr>
          <a:xfrm>
            <a:off x="1354400" y="2417425"/>
            <a:ext cx="71160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416" name="Google Shape;416;p94"/>
          <p:cNvSpPr txBox="1"/>
          <p:nvPr>
            <p:ph idx="5" type="subTitle"/>
          </p:nvPr>
        </p:nvSpPr>
        <p:spPr>
          <a:xfrm>
            <a:off x="1354400" y="3063213"/>
            <a:ext cx="71160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417" name="Google Shape;417;p94"/>
          <p:cNvSpPr txBox="1"/>
          <p:nvPr>
            <p:ph idx="6" type="subTitle"/>
          </p:nvPr>
        </p:nvSpPr>
        <p:spPr>
          <a:xfrm>
            <a:off x="1354400" y="3705625"/>
            <a:ext cx="71160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418" name="Google Shape;418;p9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2 1 1">
  <p:cSld name="CUSTOM_11_1_1">
    <p:spTree>
      <p:nvGrpSpPr>
        <p:cNvPr id="419" name="Shape 419"/>
        <p:cNvGrpSpPr/>
        <p:nvPr/>
      </p:nvGrpSpPr>
      <p:grpSpPr>
        <a:xfrm>
          <a:off x="0" y="0"/>
          <a:ext cx="0" cy="0"/>
          <a:chOff x="0" y="0"/>
          <a:chExt cx="0" cy="0"/>
        </a:xfrm>
      </p:grpSpPr>
      <p:sp>
        <p:nvSpPr>
          <p:cNvPr id="420" name="Google Shape;420;p95"/>
          <p:cNvSpPr/>
          <p:nvPr/>
        </p:nvSpPr>
        <p:spPr>
          <a:xfrm>
            <a:off x="953325" y="1778663"/>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95"/>
          <p:cNvSpPr/>
          <p:nvPr/>
        </p:nvSpPr>
        <p:spPr>
          <a:xfrm>
            <a:off x="953325" y="2421088"/>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95"/>
          <p:cNvSpPr/>
          <p:nvPr/>
        </p:nvSpPr>
        <p:spPr>
          <a:xfrm>
            <a:off x="953325" y="3063525"/>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95"/>
          <p:cNvSpPr/>
          <p:nvPr/>
        </p:nvSpPr>
        <p:spPr>
          <a:xfrm>
            <a:off x="953325" y="1136875"/>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95"/>
          <p:cNvSpPr/>
          <p:nvPr/>
        </p:nvSpPr>
        <p:spPr>
          <a:xfrm>
            <a:off x="802850" y="1107479"/>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1</a:t>
            </a:r>
            <a:endParaRPr b="0" i="0" sz="1400" u="none" cap="none" strike="noStrike">
              <a:solidFill>
                <a:srgbClr val="082D49"/>
              </a:solidFill>
              <a:latin typeface="Arial"/>
              <a:ea typeface="Arial"/>
              <a:cs typeface="Arial"/>
              <a:sym typeface="Arial"/>
            </a:endParaRPr>
          </a:p>
        </p:txBody>
      </p:sp>
      <p:sp>
        <p:nvSpPr>
          <p:cNvPr id="425" name="Google Shape;425;p95"/>
          <p:cNvSpPr/>
          <p:nvPr/>
        </p:nvSpPr>
        <p:spPr>
          <a:xfrm>
            <a:off x="802850" y="1749267"/>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2</a:t>
            </a:r>
            <a:endParaRPr b="0" i="0" sz="1400" u="none" cap="none" strike="noStrike">
              <a:solidFill>
                <a:srgbClr val="082D49"/>
              </a:solidFill>
              <a:latin typeface="Arial"/>
              <a:ea typeface="Arial"/>
              <a:cs typeface="Arial"/>
              <a:sym typeface="Arial"/>
            </a:endParaRPr>
          </a:p>
        </p:txBody>
      </p:sp>
      <p:sp>
        <p:nvSpPr>
          <p:cNvPr id="426" name="Google Shape;426;p95"/>
          <p:cNvSpPr/>
          <p:nvPr/>
        </p:nvSpPr>
        <p:spPr>
          <a:xfrm>
            <a:off x="802850" y="2391692"/>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3</a:t>
            </a:r>
            <a:endParaRPr b="0" i="0" sz="1400" u="none" cap="none" strike="noStrike">
              <a:solidFill>
                <a:srgbClr val="082D49"/>
              </a:solidFill>
              <a:latin typeface="Arial"/>
              <a:ea typeface="Arial"/>
              <a:cs typeface="Arial"/>
              <a:sym typeface="Arial"/>
            </a:endParaRPr>
          </a:p>
        </p:txBody>
      </p:sp>
      <p:sp>
        <p:nvSpPr>
          <p:cNvPr id="427" name="Google Shape;427;p95"/>
          <p:cNvSpPr/>
          <p:nvPr/>
        </p:nvSpPr>
        <p:spPr>
          <a:xfrm>
            <a:off x="802850" y="3026867"/>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4</a:t>
            </a:r>
            <a:endParaRPr b="0" i="0" sz="1400" u="none" cap="none" strike="noStrike">
              <a:solidFill>
                <a:srgbClr val="082D49"/>
              </a:solidFill>
              <a:latin typeface="Arial"/>
              <a:ea typeface="Arial"/>
              <a:cs typeface="Arial"/>
              <a:sym typeface="Arial"/>
            </a:endParaRPr>
          </a:p>
        </p:txBody>
      </p:sp>
      <p:sp>
        <p:nvSpPr>
          <p:cNvPr id="428" name="Google Shape;428;p95"/>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29" name="Google Shape;429;p95"/>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30" name="Google Shape;430;p95"/>
          <p:cNvSpPr txBox="1"/>
          <p:nvPr>
            <p:ph idx="1" type="subTitle"/>
          </p:nvPr>
        </p:nvSpPr>
        <p:spPr>
          <a:xfrm>
            <a:off x="1354400" y="1129175"/>
            <a:ext cx="71160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431" name="Google Shape;431;p95"/>
          <p:cNvSpPr txBox="1"/>
          <p:nvPr>
            <p:ph idx="3" type="subTitle"/>
          </p:nvPr>
        </p:nvSpPr>
        <p:spPr>
          <a:xfrm>
            <a:off x="1354400" y="1771638"/>
            <a:ext cx="71160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432" name="Google Shape;432;p95"/>
          <p:cNvSpPr txBox="1"/>
          <p:nvPr>
            <p:ph idx="4" type="subTitle"/>
          </p:nvPr>
        </p:nvSpPr>
        <p:spPr>
          <a:xfrm>
            <a:off x="1354400" y="2417425"/>
            <a:ext cx="71160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433" name="Google Shape;433;p95"/>
          <p:cNvSpPr txBox="1"/>
          <p:nvPr>
            <p:ph idx="5" type="subTitle"/>
          </p:nvPr>
        </p:nvSpPr>
        <p:spPr>
          <a:xfrm>
            <a:off x="1354400" y="3063213"/>
            <a:ext cx="71160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434" name="Google Shape;434;p9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3">
  <p:cSld name="CUSTOM_12">
    <p:spTree>
      <p:nvGrpSpPr>
        <p:cNvPr id="435" name="Shape 435"/>
        <p:cNvGrpSpPr/>
        <p:nvPr/>
      </p:nvGrpSpPr>
      <p:grpSpPr>
        <a:xfrm>
          <a:off x="0" y="0"/>
          <a:ext cx="0" cy="0"/>
          <a:chOff x="0" y="0"/>
          <a:chExt cx="0" cy="0"/>
        </a:xfrm>
      </p:grpSpPr>
      <p:sp>
        <p:nvSpPr>
          <p:cNvPr id="436" name="Google Shape;436;p96"/>
          <p:cNvSpPr txBox="1"/>
          <p:nvPr/>
        </p:nvSpPr>
        <p:spPr>
          <a:xfrm>
            <a:off x="705516" y="1475925"/>
            <a:ext cx="10266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1" i="0" lang="en" sz="4000" u="none" cap="none" strike="noStrike">
                <a:solidFill>
                  <a:srgbClr val="2E5E73"/>
                </a:solidFill>
                <a:latin typeface="Roboto"/>
                <a:ea typeface="Roboto"/>
                <a:cs typeface="Roboto"/>
                <a:sym typeface="Roboto"/>
              </a:rPr>
              <a:t>01.</a:t>
            </a:r>
            <a:endParaRPr b="1" i="0" sz="4000" u="none" cap="none" strike="noStrike">
              <a:solidFill>
                <a:srgbClr val="2E5E73"/>
              </a:solidFill>
              <a:latin typeface="Roboto"/>
              <a:ea typeface="Roboto"/>
              <a:cs typeface="Roboto"/>
              <a:sym typeface="Roboto"/>
            </a:endParaRPr>
          </a:p>
        </p:txBody>
      </p:sp>
      <p:sp>
        <p:nvSpPr>
          <p:cNvPr id="437" name="Google Shape;437;p96"/>
          <p:cNvSpPr txBox="1"/>
          <p:nvPr/>
        </p:nvSpPr>
        <p:spPr>
          <a:xfrm>
            <a:off x="3780364" y="1475925"/>
            <a:ext cx="10266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1" i="0" lang="en" sz="4000" u="none" cap="none" strike="noStrike">
                <a:solidFill>
                  <a:srgbClr val="2E5E73"/>
                </a:solidFill>
                <a:latin typeface="Roboto"/>
                <a:ea typeface="Roboto"/>
                <a:cs typeface="Roboto"/>
                <a:sym typeface="Roboto"/>
              </a:rPr>
              <a:t>02.</a:t>
            </a:r>
            <a:endParaRPr b="1" i="0" sz="4000" u="none" cap="none" strike="noStrike">
              <a:solidFill>
                <a:srgbClr val="2E5E73"/>
              </a:solidFill>
              <a:latin typeface="Roboto"/>
              <a:ea typeface="Roboto"/>
              <a:cs typeface="Roboto"/>
              <a:sym typeface="Roboto"/>
            </a:endParaRPr>
          </a:p>
        </p:txBody>
      </p:sp>
      <p:sp>
        <p:nvSpPr>
          <p:cNvPr id="438" name="Google Shape;438;p96"/>
          <p:cNvSpPr txBox="1"/>
          <p:nvPr/>
        </p:nvSpPr>
        <p:spPr>
          <a:xfrm>
            <a:off x="6846058" y="1475925"/>
            <a:ext cx="10266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1" i="0" lang="en" sz="4000" u="none" cap="none" strike="noStrike">
                <a:solidFill>
                  <a:srgbClr val="2E5E73"/>
                </a:solidFill>
                <a:latin typeface="Roboto"/>
                <a:ea typeface="Roboto"/>
                <a:cs typeface="Roboto"/>
                <a:sym typeface="Roboto"/>
              </a:rPr>
              <a:t>03.</a:t>
            </a:r>
            <a:endParaRPr b="1" i="0" sz="4000" u="none" cap="none" strike="noStrike">
              <a:solidFill>
                <a:srgbClr val="2E5E73"/>
              </a:solidFill>
              <a:latin typeface="Roboto"/>
              <a:ea typeface="Roboto"/>
              <a:cs typeface="Roboto"/>
              <a:sym typeface="Roboto"/>
            </a:endParaRPr>
          </a:p>
        </p:txBody>
      </p:sp>
      <p:cxnSp>
        <p:nvCxnSpPr>
          <p:cNvPr id="439" name="Google Shape;439;p96"/>
          <p:cNvCxnSpPr/>
          <p:nvPr/>
        </p:nvCxnSpPr>
        <p:spPr>
          <a:xfrm>
            <a:off x="820566" y="2314925"/>
            <a:ext cx="1809900" cy="0"/>
          </a:xfrm>
          <a:prstGeom prst="straightConnector1">
            <a:avLst/>
          </a:prstGeom>
          <a:noFill/>
          <a:ln cap="flat" cmpd="sng" w="19050">
            <a:solidFill>
              <a:srgbClr val="2E5E73"/>
            </a:solidFill>
            <a:prstDash val="solid"/>
            <a:round/>
            <a:headEnd len="sm" w="sm" type="none"/>
            <a:tailEnd len="sm" w="sm" type="none"/>
          </a:ln>
        </p:spPr>
      </p:cxnSp>
      <p:cxnSp>
        <p:nvCxnSpPr>
          <p:cNvPr id="440" name="Google Shape;440;p96"/>
          <p:cNvCxnSpPr/>
          <p:nvPr/>
        </p:nvCxnSpPr>
        <p:spPr>
          <a:xfrm>
            <a:off x="3894916" y="2314925"/>
            <a:ext cx="1809900" cy="0"/>
          </a:xfrm>
          <a:prstGeom prst="straightConnector1">
            <a:avLst/>
          </a:prstGeom>
          <a:noFill/>
          <a:ln cap="flat" cmpd="sng" w="19050">
            <a:solidFill>
              <a:srgbClr val="2E5E73"/>
            </a:solidFill>
            <a:prstDash val="solid"/>
            <a:round/>
            <a:headEnd len="sm" w="sm" type="none"/>
            <a:tailEnd len="sm" w="sm" type="none"/>
          </a:ln>
        </p:spPr>
      </p:cxnSp>
      <p:cxnSp>
        <p:nvCxnSpPr>
          <p:cNvPr id="441" name="Google Shape;441;p96"/>
          <p:cNvCxnSpPr/>
          <p:nvPr/>
        </p:nvCxnSpPr>
        <p:spPr>
          <a:xfrm>
            <a:off x="6954158" y="2314925"/>
            <a:ext cx="1809900" cy="0"/>
          </a:xfrm>
          <a:prstGeom prst="straightConnector1">
            <a:avLst/>
          </a:prstGeom>
          <a:noFill/>
          <a:ln cap="flat" cmpd="sng" w="19050">
            <a:solidFill>
              <a:srgbClr val="2E5E73"/>
            </a:solidFill>
            <a:prstDash val="solid"/>
            <a:round/>
            <a:headEnd len="sm" w="sm" type="none"/>
            <a:tailEnd len="sm" w="sm" type="none"/>
          </a:ln>
        </p:spPr>
      </p:cxnSp>
      <p:sp>
        <p:nvSpPr>
          <p:cNvPr id="442" name="Google Shape;442;p96"/>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43" name="Google Shape;443;p96"/>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44" name="Google Shape;444;p96"/>
          <p:cNvSpPr txBox="1"/>
          <p:nvPr>
            <p:ph idx="1" type="subTitle"/>
          </p:nvPr>
        </p:nvSpPr>
        <p:spPr>
          <a:xfrm>
            <a:off x="705500" y="3044000"/>
            <a:ext cx="1924500" cy="15828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445" name="Google Shape;445;p96"/>
          <p:cNvSpPr txBox="1"/>
          <p:nvPr>
            <p:ph idx="3" type="subTitle"/>
          </p:nvPr>
        </p:nvSpPr>
        <p:spPr>
          <a:xfrm>
            <a:off x="3780350" y="3044000"/>
            <a:ext cx="1924500" cy="15828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446" name="Google Shape;446;p96"/>
          <p:cNvSpPr txBox="1"/>
          <p:nvPr>
            <p:ph idx="4" type="subTitle"/>
          </p:nvPr>
        </p:nvSpPr>
        <p:spPr>
          <a:xfrm>
            <a:off x="6855175" y="3044000"/>
            <a:ext cx="1906200" cy="15828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447" name="Google Shape;447;p96"/>
          <p:cNvSpPr txBox="1"/>
          <p:nvPr>
            <p:ph idx="5" type="title"/>
          </p:nvPr>
        </p:nvSpPr>
        <p:spPr>
          <a:xfrm>
            <a:off x="705500" y="2498225"/>
            <a:ext cx="1906200" cy="545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448" name="Google Shape;448;p96"/>
          <p:cNvSpPr txBox="1"/>
          <p:nvPr>
            <p:ph idx="6" type="title"/>
          </p:nvPr>
        </p:nvSpPr>
        <p:spPr>
          <a:xfrm>
            <a:off x="3780342" y="2498225"/>
            <a:ext cx="1906200" cy="545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449" name="Google Shape;449;p96"/>
          <p:cNvSpPr txBox="1"/>
          <p:nvPr>
            <p:ph idx="7" type="title"/>
          </p:nvPr>
        </p:nvSpPr>
        <p:spPr>
          <a:xfrm>
            <a:off x="6855172" y="2498225"/>
            <a:ext cx="1906200" cy="545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450" name="Google Shape;450;p9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type="secHead">
  <p:cSld name="SECTION_HEADER">
    <p:spTree>
      <p:nvGrpSpPr>
        <p:cNvPr id="31" name="Shape 31"/>
        <p:cNvGrpSpPr/>
        <p:nvPr/>
      </p:nvGrpSpPr>
      <p:grpSpPr>
        <a:xfrm>
          <a:off x="0" y="0"/>
          <a:ext cx="0" cy="0"/>
          <a:chOff x="0" y="0"/>
          <a:chExt cx="0" cy="0"/>
        </a:xfrm>
      </p:grpSpPr>
      <p:cxnSp>
        <p:nvCxnSpPr>
          <p:cNvPr id="32" name="Google Shape;32;p61"/>
          <p:cNvCxnSpPr/>
          <p:nvPr/>
        </p:nvCxnSpPr>
        <p:spPr>
          <a:xfrm>
            <a:off x="4347750" y="1976050"/>
            <a:ext cx="968700" cy="0"/>
          </a:xfrm>
          <a:prstGeom prst="straightConnector1">
            <a:avLst/>
          </a:prstGeom>
          <a:noFill/>
          <a:ln cap="flat" cmpd="sng" w="19050">
            <a:solidFill>
              <a:srgbClr val="FFFFFF"/>
            </a:solidFill>
            <a:prstDash val="solid"/>
            <a:round/>
            <a:headEnd len="sm" w="sm" type="none"/>
            <a:tailEnd len="sm" w="sm" type="none"/>
          </a:ln>
        </p:spPr>
      </p:cxnSp>
      <p:cxnSp>
        <p:nvCxnSpPr>
          <p:cNvPr id="33" name="Google Shape;33;p61"/>
          <p:cNvCxnSpPr/>
          <p:nvPr/>
        </p:nvCxnSpPr>
        <p:spPr>
          <a:xfrm>
            <a:off x="4358200" y="1975950"/>
            <a:ext cx="5446500" cy="0"/>
          </a:xfrm>
          <a:prstGeom prst="straightConnector1">
            <a:avLst/>
          </a:prstGeom>
          <a:noFill/>
          <a:ln cap="flat" cmpd="sng" w="19050">
            <a:solidFill>
              <a:srgbClr val="FFFFFF"/>
            </a:solidFill>
            <a:prstDash val="solid"/>
            <a:round/>
            <a:headEnd len="sm" w="sm" type="none"/>
            <a:tailEnd len="med" w="med" type="oval"/>
          </a:ln>
        </p:spPr>
      </p:cxnSp>
      <p:sp>
        <p:nvSpPr>
          <p:cNvPr id="34" name="Google Shape;34;p61"/>
          <p:cNvSpPr txBox="1"/>
          <p:nvPr>
            <p:ph type="title"/>
          </p:nvPr>
        </p:nvSpPr>
        <p:spPr>
          <a:xfrm>
            <a:off x="4234700" y="1975950"/>
            <a:ext cx="4909200" cy="1204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000"/>
              <a:buNone/>
              <a:defRPr b="0" sz="4000">
                <a:solidFill>
                  <a:schemeClr val="lt1"/>
                </a:solidFill>
              </a:defRPr>
            </a:lvl1pPr>
            <a:lvl2pPr lvl="1" algn="l">
              <a:lnSpc>
                <a:spcPct val="100000"/>
              </a:lnSpc>
              <a:spcBef>
                <a:spcPts val="0"/>
              </a:spcBef>
              <a:spcAft>
                <a:spcPts val="0"/>
              </a:spcAft>
              <a:buClr>
                <a:schemeClr val="lt1"/>
              </a:buClr>
              <a:buSzPts val="4000"/>
              <a:buFont typeface="Roboto"/>
              <a:buNone/>
              <a:defRPr sz="4000">
                <a:solidFill>
                  <a:schemeClr val="lt1"/>
                </a:solidFill>
                <a:latin typeface="Roboto"/>
                <a:ea typeface="Roboto"/>
                <a:cs typeface="Roboto"/>
                <a:sym typeface="Roboto"/>
              </a:defRPr>
            </a:lvl2pPr>
            <a:lvl3pPr lvl="2" algn="l">
              <a:lnSpc>
                <a:spcPct val="100000"/>
              </a:lnSpc>
              <a:spcBef>
                <a:spcPts val="0"/>
              </a:spcBef>
              <a:spcAft>
                <a:spcPts val="0"/>
              </a:spcAft>
              <a:buClr>
                <a:schemeClr val="lt1"/>
              </a:buClr>
              <a:buSzPts val="4000"/>
              <a:buFont typeface="Roboto"/>
              <a:buNone/>
              <a:defRPr sz="4000">
                <a:solidFill>
                  <a:schemeClr val="lt1"/>
                </a:solidFill>
                <a:latin typeface="Roboto"/>
                <a:ea typeface="Roboto"/>
                <a:cs typeface="Roboto"/>
                <a:sym typeface="Roboto"/>
              </a:defRPr>
            </a:lvl3pPr>
            <a:lvl4pPr lvl="3" algn="l">
              <a:lnSpc>
                <a:spcPct val="100000"/>
              </a:lnSpc>
              <a:spcBef>
                <a:spcPts val="0"/>
              </a:spcBef>
              <a:spcAft>
                <a:spcPts val="0"/>
              </a:spcAft>
              <a:buClr>
                <a:schemeClr val="lt1"/>
              </a:buClr>
              <a:buSzPts val="4000"/>
              <a:buFont typeface="Roboto"/>
              <a:buNone/>
              <a:defRPr sz="4000">
                <a:solidFill>
                  <a:schemeClr val="lt1"/>
                </a:solidFill>
                <a:latin typeface="Roboto"/>
                <a:ea typeface="Roboto"/>
                <a:cs typeface="Roboto"/>
                <a:sym typeface="Roboto"/>
              </a:defRPr>
            </a:lvl4pPr>
            <a:lvl5pPr lvl="4" algn="l">
              <a:lnSpc>
                <a:spcPct val="100000"/>
              </a:lnSpc>
              <a:spcBef>
                <a:spcPts val="0"/>
              </a:spcBef>
              <a:spcAft>
                <a:spcPts val="0"/>
              </a:spcAft>
              <a:buClr>
                <a:schemeClr val="lt1"/>
              </a:buClr>
              <a:buSzPts val="4000"/>
              <a:buFont typeface="Roboto"/>
              <a:buNone/>
              <a:defRPr sz="4000">
                <a:solidFill>
                  <a:schemeClr val="lt1"/>
                </a:solidFill>
                <a:latin typeface="Roboto"/>
                <a:ea typeface="Roboto"/>
                <a:cs typeface="Roboto"/>
                <a:sym typeface="Roboto"/>
              </a:defRPr>
            </a:lvl5pPr>
            <a:lvl6pPr lvl="5" algn="l">
              <a:lnSpc>
                <a:spcPct val="100000"/>
              </a:lnSpc>
              <a:spcBef>
                <a:spcPts val="0"/>
              </a:spcBef>
              <a:spcAft>
                <a:spcPts val="0"/>
              </a:spcAft>
              <a:buClr>
                <a:schemeClr val="lt1"/>
              </a:buClr>
              <a:buSzPts val="4000"/>
              <a:buFont typeface="Roboto"/>
              <a:buNone/>
              <a:defRPr sz="4000">
                <a:solidFill>
                  <a:schemeClr val="lt1"/>
                </a:solidFill>
                <a:latin typeface="Roboto"/>
                <a:ea typeface="Roboto"/>
                <a:cs typeface="Roboto"/>
                <a:sym typeface="Roboto"/>
              </a:defRPr>
            </a:lvl6pPr>
            <a:lvl7pPr lvl="6" algn="l">
              <a:lnSpc>
                <a:spcPct val="100000"/>
              </a:lnSpc>
              <a:spcBef>
                <a:spcPts val="0"/>
              </a:spcBef>
              <a:spcAft>
                <a:spcPts val="0"/>
              </a:spcAft>
              <a:buClr>
                <a:schemeClr val="lt1"/>
              </a:buClr>
              <a:buSzPts val="4000"/>
              <a:buFont typeface="Roboto"/>
              <a:buNone/>
              <a:defRPr sz="4000">
                <a:solidFill>
                  <a:schemeClr val="lt1"/>
                </a:solidFill>
                <a:latin typeface="Roboto"/>
                <a:ea typeface="Roboto"/>
                <a:cs typeface="Roboto"/>
                <a:sym typeface="Roboto"/>
              </a:defRPr>
            </a:lvl7pPr>
            <a:lvl8pPr lvl="7" algn="l">
              <a:lnSpc>
                <a:spcPct val="100000"/>
              </a:lnSpc>
              <a:spcBef>
                <a:spcPts val="0"/>
              </a:spcBef>
              <a:spcAft>
                <a:spcPts val="0"/>
              </a:spcAft>
              <a:buClr>
                <a:schemeClr val="lt1"/>
              </a:buClr>
              <a:buSzPts val="4000"/>
              <a:buFont typeface="Roboto"/>
              <a:buNone/>
              <a:defRPr sz="4000">
                <a:solidFill>
                  <a:schemeClr val="lt1"/>
                </a:solidFill>
                <a:latin typeface="Roboto"/>
                <a:ea typeface="Roboto"/>
                <a:cs typeface="Roboto"/>
                <a:sym typeface="Roboto"/>
              </a:defRPr>
            </a:lvl8pPr>
            <a:lvl9pPr lvl="8" algn="l">
              <a:lnSpc>
                <a:spcPct val="100000"/>
              </a:lnSpc>
              <a:spcBef>
                <a:spcPts val="0"/>
              </a:spcBef>
              <a:spcAft>
                <a:spcPts val="0"/>
              </a:spcAft>
              <a:buClr>
                <a:schemeClr val="lt1"/>
              </a:buClr>
              <a:buSzPts val="4000"/>
              <a:buFont typeface="Roboto"/>
              <a:buNone/>
              <a:defRPr sz="4000">
                <a:solidFill>
                  <a:schemeClr val="lt1"/>
                </a:solidFill>
                <a:latin typeface="Roboto"/>
                <a:ea typeface="Roboto"/>
                <a:cs typeface="Roboto"/>
                <a:sym typeface="Roboto"/>
              </a:defRPr>
            </a:lvl9pPr>
          </a:lstStyle>
          <a:p/>
        </p:txBody>
      </p:sp>
      <p:sp>
        <p:nvSpPr>
          <p:cNvPr id="35" name="Google Shape;35;p61"/>
          <p:cNvSpPr txBox="1"/>
          <p:nvPr>
            <p:ph idx="1" type="subTitle"/>
          </p:nvPr>
        </p:nvSpPr>
        <p:spPr>
          <a:xfrm>
            <a:off x="4234700" y="1475700"/>
            <a:ext cx="2859000" cy="490200"/>
          </a:xfrm>
          <a:prstGeom prst="rect">
            <a:avLst/>
          </a:prstGeom>
          <a:noFill/>
          <a:ln>
            <a:noFill/>
          </a:ln>
        </p:spPr>
        <p:txBody>
          <a:bodyPr anchorCtr="0" anchor="b" bIns="91425" lIns="91425" spcFirstLastPara="1" rIns="91425" wrap="square" tIns="91425">
            <a:normAutofit/>
          </a:bodyPr>
          <a:lstStyle>
            <a:lvl1pPr lvl="0" algn="l">
              <a:lnSpc>
                <a:spcPct val="115000"/>
              </a:lnSpc>
              <a:spcBef>
                <a:spcPts val="0"/>
              </a:spcBef>
              <a:spcAft>
                <a:spcPts val="0"/>
              </a:spcAft>
              <a:buClr>
                <a:schemeClr val="lt1"/>
              </a:buClr>
              <a:buSzPts val="1200"/>
              <a:buFont typeface="Roboto"/>
              <a:buNone/>
              <a:defRPr sz="1200">
                <a:solidFill>
                  <a:schemeClr val="lt1"/>
                </a:solidFill>
                <a:latin typeface="Roboto"/>
                <a:ea typeface="Roboto"/>
                <a:cs typeface="Roboto"/>
                <a:sym typeface="Roboto"/>
              </a:defRPr>
            </a:lvl1pPr>
            <a:lvl2pPr lvl="1" algn="l">
              <a:lnSpc>
                <a:spcPct val="115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2pPr>
            <a:lvl3pPr lvl="2" algn="l">
              <a:lnSpc>
                <a:spcPct val="115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3pPr>
            <a:lvl4pPr lvl="3" algn="l">
              <a:lnSpc>
                <a:spcPct val="115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4pPr>
            <a:lvl5pPr lvl="4" algn="l">
              <a:lnSpc>
                <a:spcPct val="115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5pPr>
            <a:lvl6pPr lvl="5" algn="l">
              <a:lnSpc>
                <a:spcPct val="115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6pPr>
            <a:lvl7pPr lvl="6" algn="l">
              <a:lnSpc>
                <a:spcPct val="115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7pPr>
            <a:lvl8pPr lvl="7" algn="l">
              <a:lnSpc>
                <a:spcPct val="115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8pPr>
            <a:lvl9pPr lvl="8" algn="l">
              <a:lnSpc>
                <a:spcPct val="115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9pPr>
          </a:lstStyle>
          <a:p/>
        </p:txBody>
      </p:sp>
      <p:sp>
        <p:nvSpPr>
          <p:cNvPr id="36" name="Google Shape;36;p61"/>
          <p:cNvSpPr txBox="1"/>
          <p:nvPr>
            <p:ph idx="2" type="subTitle"/>
          </p:nvPr>
        </p:nvSpPr>
        <p:spPr>
          <a:xfrm>
            <a:off x="4271500" y="3046550"/>
            <a:ext cx="3536700" cy="490200"/>
          </a:xfrm>
          <a:prstGeom prst="rect">
            <a:avLst/>
          </a:prstGeom>
          <a:noFill/>
          <a:ln>
            <a:noFill/>
          </a:ln>
        </p:spPr>
        <p:txBody>
          <a:bodyPr anchorCtr="0" anchor="b" bIns="91425" lIns="91425" spcFirstLastPara="1" rIns="91425" wrap="square" tIns="91425">
            <a:norm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37" name="Google Shape;37;p6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4">
  <p:cSld name="CUSTOM_13">
    <p:spTree>
      <p:nvGrpSpPr>
        <p:cNvPr id="451" name="Shape 451"/>
        <p:cNvGrpSpPr/>
        <p:nvPr/>
      </p:nvGrpSpPr>
      <p:grpSpPr>
        <a:xfrm>
          <a:off x="0" y="0"/>
          <a:ext cx="0" cy="0"/>
          <a:chOff x="0" y="0"/>
          <a:chExt cx="0" cy="0"/>
        </a:xfrm>
      </p:grpSpPr>
      <p:sp>
        <p:nvSpPr>
          <p:cNvPr id="452" name="Google Shape;452;p97"/>
          <p:cNvSpPr/>
          <p:nvPr/>
        </p:nvSpPr>
        <p:spPr>
          <a:xfrm>
            <a:off x="834750" y="1661900"/>
            <a:ext cx="770100" cy="770100"/>
          </a:xfrm>
          <a:prstGeom prst="ellipse">
            <a:avLst/>
          </a:prstGeom>
          <a:solidFill>
            <a:srgbClr val="2E5E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97"/>
          <p:cNvSpPr/>
          <p:nvPr/>
        </p:nvSpPr>
        <p:spPr>
          <a:xfrm>
            <a:off x="3719135" y="1661900"/>
            <a:ext cx="770100" cy="770100"/>
          </a:xfrm>
          <a:prstGeom prst="ellipse">
            <a:avLst/>
          </a:prstGeom>
          <a:solidFill>
            <a:srgbClr val="2E5E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97"/>
          <p:cNvSpPr/>
          <p:nvPr/>
        </p:nvSpPr>
        <p:spPr>
          <a:xfrm>
            <a:off x="6614025" y="1661900"/>
            <a:ext cx="770100" cy="770100"/>
          </a:xfrm>
          <a:prstGeom prst="ellipse">
            <a:avLst/>
          </a:prstGeom>
          <a:solidFill>
            <a:srgbClr val="2E5E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97"/>
          <p:cNvSpPr txBox="1"/>
          <p:nvPr/>
        </p:nvSpPr>
        <p:spPr>
          <a:xfrm>
            <a:off x="834750" y="1740300"/>
            <a:ext cx="7701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a:ea typeface="Roboto"/>
                <a:cs typeface="Roboto"/>
                <a:sym typeface="Roboto"/>
              </a:rPr>
              <a:t>01</a:t>
            </a:r>
            <a:endParaRPr b="0" i="0" sz="3000" u="none" cap="none" strike="noStrike">
              <a:solidFill>
                <a:srgbClr val="FFFFFF"/>
              </a:solidFill>
              <a:latin typeface="Roboto"/>
              <a:ea typeface="Roboto"/>
              <a:cs typeface="Roboto"/>
              <a:sym typeface="Roboto"/>
            </a:endParaRPr>
          </a:p>
        </p:txBody>
      </p:sp>
      <p:sp>
        <p:nvSpPr>
          <p:cNvPr id="456" name="Google Shape;456;p97"/>
          <p:cNvSpPr txBox="1"/>
          <p:nvPr/>
        </p:nvSpPr>
        <p:spPr>
          <a:xfrm>
            <a:off x="3719250" y="1740300"/>
            <a:ext cx="7701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a:ea typeface="Roboto"/>
                <a:cs typeface="Roboto"/>
                <a:sym typeface="Roboto"/>
              </a:rPr>
              <a:t>02</a:t>
            </a:r>
            <a:endParaRPr b="0" i="0" sz="3000" u="none" cap="none" strike="noStrike">
              <a:solidFill>
                <a:srgbClr val="FFFFFF"/>
              </a:solidFill>
              <a:latin typeface="Roboto"/>
              <a:ea typeface="Roboto"/>
              <a:cs typeface="Roboto"/>
              <a:sym typeface="Roboto"/>
            </a:endParaRPr>
          </a:p>
        </p:txBody>
      </p:sp>
      <p:sp>
        <p:nvSpPr>
          <p:cNvPr id="457" name="Google Shape;457;p97"/>
          <p:cNvSpPr txBox="1"/>
          <p:nvPr/>
        </p:nvSpPr>
        <p:spPr>
          <a:xfrm>
            <a:off x="6614025" y="1740300"/>
            <a:ext cx="7701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a:ea typeface="Roboto"/>
                <a:cs typeface="Roboto"/>
                <a:sym typeface="Roboto"/>
              </a:rPr>
              <a:t>03</a:t>
            </a:r>
            <a:endParaRPr b="0" i="0" sz="3000" u="none" cap="none" strike="noStrike">
              <a:solidFill>
                <a:srgbClr val="FFFFFF"/>
              </a:solidFill>
              <a:latin typeface="Roboto"/>
              <a:ea typeface="Roboto"/>
              <a:cs typeface="Roboto"/>
              <a:sym typeface="Roboto"/>
            </a:endParaRPr>
          </a:p>
        </p:txBody>
      </p:sp>
      <p:sp>
        <p:nvSpPr>
          <p:cNvPr id="458" name="Google Shape;458;p97"/>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59" name="Google Shape;459;p97"/>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60" name="Google Shape;460;p97"/>
          <p:cNvSpPr txBox="1"/>
          <p:nvPr>
            <p:ph idx="1" type="subTitle"/>
          </p:nvPr>
        </p:nvSpPr>
        <p:spPr>
          <a:xfrm>
            <a:off x="896450" y="2967800"/>
            <a:ext cx="1924500" cy="15828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Font typeface="Roboto"/>
              <a:buNone/>
              <a:defRPr sz="1400">
                <a:latin typeface="Roboto"/>
                <a:ea typeface="Roboto"/>
                <a:cs typeface="Roboto"/>
                <a:sym typeface="Roboto"/>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461" name="Google Shape;461;p97"/>
          <p:cNvSpPr txBox="1"/>
          <p:nvPr>
            <p:ph idx="3" type="title"/>
          </p:nvPr>
        </p:nvSpPr>
        <p:spPr>
          <a:xfrm>
            <a:off x="896450" y="2422025"/>
            <a:ext cx="1906200" cy="545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462" name="Google Shape;462;p97"/>
          <p:cNvSpPr txBox="1"/>
          <p:nvPr>
            <p:ph idx="4" type="subTitle"/>
          </p:nvPr>
        </p:nvSpPr>
        <p:spPr>
          <a:xfrm>
            <a:off x="3804700" y="2967800"/>
            <a:ext cx="1924500" cy="15828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Font typeface="Roboto"/>
              <a:buNone/>
              <a:defRPr sz="1400">
                <a:latin typeface="Roboto"/>
                <a:ea typeface="Roboto"/>
                <a:cs typeface="Roboto"/>
                <a:sym typeface="Roboto"/>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463" name="Google Shape;463;p97"/>
          <p:cNvSpPr txBox="1"/>
          <p:nvPr>
            <p:ph idx="5" type="title"/>
          </p:nvPr>
        </p:nvSpPr>
        <p:spPr>
          <a:xfrm>
            <a:off x="3804692" y="2422025"/>
            <a:ext cx="1906200" cy="545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464" name="Google Shape;464;p97"/>
          <p:cNvSpPr txBox="1"/>
          <p:nvPr>
            <p:ph idx="6" type="subTitle"/>
          </p:nvPr>
        </p:nvSpPr>
        <p:spPr>
          <a:xfrm>
            <a:off x="6732600" y="2967800"/>
            <a:ext cx="1906200" cy="15828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Font typeface="Roboto"/>
              <a:buNone/>
              <a:defRPr sz="1400">
                <a:latin typeface="Roboto"/>
                <a:ea typeface="Roboto"/>
                <a:cs typeface="Roboto"/>
                <a:sym typeface="Roboto"/>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465" name="Google Shape;465;p97"/>
          <p:cNvSpPr txBox="1"/>
          <p:nvPr>
            <p:ph idx="7" type="title"/>
          </p:nvPr>
        </p:nvSpPr>
        <p:spPr>
          <a:xfrm>
            <a:off x="6732597" y="2422025"/>
            <a:ext cx="1906200" cy="545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466" name="Google Shape;466;p9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5">
  <p:cSld name="CUSTOM_14">
    <p:spTree>
      <p:nvGrpSpPr>
        <p:cNvPr id="467" name="Shape 467"/>
        <p:cNvGrpSpPr/>
        <p:nvPr/>
      </p:nvGrpSpPr>
      <p:grpSpPr>
        <a:xfrm>
          <a:off x="0" y="0"/>
          <a:ext cx="0" cy="0"/>
          <a:chOff x="0" y="0"/>
          <a:chExt cx="0" cy="0"/>
        </a:xfrm>
      </p:grpSpPr>
      <p:sp>
        <p:nvSpPr>
          <p:cNvPr id="468" name="Google Shape;468;p98"/>
          <p:cNvSpPr/>
          <p:nvPr/>
        </p:nvSpPr>
        <p:spPr>
          <a:xfrm>
            <a:off x="7060588" y="1805512"/>
            <a:ext cx="1600800" cy="1600800"/>
          </a:xfrm>
          <a:prstGeom prst="ellipse">
            <a:avLst/>
          </a:prstGeom>
          <a:noFill/>
          <a:ln cap="flat" cmpd="sng" w="19050">
            <a:solidFill>
              <a:srgbClr val="2E5E7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98"/>
          <p:cNvSpPr/>
          <p:nvPr/>
        </p:nvSpPr>
        <p:spPr>
          <a:xfrm>
            <a:off x="6783224" y="1752025"/>
            <a:ext cx="1062300" cy="1981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70" name="Google Shape;470;p98"/>
          <p:cNvCxnSpPr>
            <a:stCxn id="471" idx="2"/>
          </p:cNvCxnSpPr>
          <p:nvPr/>
        </p:nvCxnSpPr>
        <p:spPr>
          <a:xfrm>
            <a:off x="1027532" y="1805519"/>
            <a:ext cx="6865200" cy="0"/>
          </a:xfrm>
          <a:prstGeom prst="straightConnector1">
            <a:avLst/>
          </a:prstGeom>
          <a:noFill/>
          <a:ln cap="flat" cmpd="sng" w="19050">
            <a:solidFill>
              <a:srgbClr val="2E5E73"/>
            </a:solidFill>
            <a:prstDash val="solid"/>
            <a:round/>
            <a:headEnd len="sm" w="sm" type="none"/>
            <a:tailEnd len="sm" w="sm" type="none"/>
          </a:ln>
        </p:spPr>
      </p:cxnSp>
      <p:sp>
        <p:nvSpPr>
          <p:cNvPr id="471" name="Google Shape;471;p98"/>
          <p:cNvSpPr/>
          <p:nvPr/>
        </p:nvSpPr>
        <p:spPr>
          <a:xfrm>
            <a:off x="1027532" y="1643969"/>
            <a:ext cx="323100" cy="323100"/>
          </a:xfrm>
          <a:prstGeom prst="ellipse">
            <a:avLst/>
          </a:prstGeom>
          <a:solidFill>
            <a:srgbClr val="FCB912"/>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82D49"/>
                </a:solidFill>
                <a:latin typeface="Roboto"/>
                <a:ea typeface="Roboto"/>
                <a:cs typeface="Roboto"/>
                <a:sym typeface="Roboto"/>
              </a:rPr>
              <a:t>1</a:t>
            </a:r>
            <a:endParaRPr b="1" i="0" sz="900" u="none" cap="none" strike="noStrike">
              <a:solidFill>
                <a:srgbClr val="082D49"/>
              </a:solidFill>
              <a:latin typeface="Roboto"/>
              <a:ea typeface="Roboto"/>
              <a:cs typeface="Roboto"/>
              <a:sym typeface="Roboto"/>
            </a:endParaRPr>
          </a:p>
        </p:txBody>
      </p:sp>
      <p:sp>
        <p:nvSpPr>
          <p:cNvPr id="472" name="Google Shape;472;p98"/>
          <p:cNvSpPr/>
          <p:nvPr/>
        </p:nvSpPr>
        <p:spPr>
          <a:xfrm>
            <a:off x="2878397" y="1643969"/>
            <a:ext cx="323100" cy="323100"/>
          </a:xfrm>
          <a:prstGeom prst="ellipse">
            <a:avLst/>
          </a:prstGeom>
          <a:solidFill>
            <a:srgbClr val="FCB912"/>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82D49"/>
                </a:solidFill>
                <a:latin typeface="Roboto"/>
                <a:ea typeface="Roboto"/>
                <a:cs typeface="Roboto"/>
                <a:sym typeface="Roboto"/>
              </a:rPr>
              <a:t>2</a:t>
            </a:r>
            <a:endParaRPr b="1" i="0" sz="900" u="none" cap="none" strike="noStrike">
              <a:solidFill>
                <a:srgbClr val="082D49"/>
              </a:solidFill>
              <a:latin typeface="Roboto"/>
              <a:ea typeface="Roboto"/>
              <a:cs typeface="Roboto"/>
              <a:sym typeface="Roboto"/>
            </a:endParaRPr>
          </a:p>
        </p:txBody>
      </p:sp>
      <p:sp>
        <p:nvSpPr>
          <p:cNvPr id="473" name="Google Shape;473;p98"/>
          <p:cNvSpPr/>
          <p:nvPr/>
        </p:nvSpPr>
        <p:spPr>
          <a:xfrm>
            <a:off x="4729234" y="1643969"/>
            <a:ext cx="323100" cy="323100"/>
          </a:xfrm>
          <a:prstGeom prst="ellipse">
            <a:avLst/>
          </a:prstGeom>
          <a:solidFill>
            <a:srgbClr val="F2F2F2"/>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82D49"/>
                </a:solidFill>
                <a:latin typeface="Roboto"/>
                <a:ea typeface="Roboto"/>
                <a:cs typeface="Roboto"/>
                <a:sym typeface="Roboto"/>
              </a:rPr>
              <a:t>3</a:t>
            </a:r>
            <a:endParaRPr b="1" i="0" sz="900" u="none" cap="none" strike="noStrike">
              <a:solidFill>
                <a:srgbClr val="082D49"/>
              </a:solidFill>
              <a:latin typeface="Roboto"/>
              <a:ea typeface="Roboto"/>
              <a:cs typeface="Roboto"/>
              <a:sym typeface="Roboto"/>
            </a:endParaRPr>
          </a:p>
        </p:txBody>
      </p:sp>
      <p:sp>
        <p:nvSpPr>
          <p:cNvPr id="474" name="Google Shape;474;p98"/>
          <p:cNvSpPr/>
          <p:nvPr/>
        </p:nvSpPr>
        <p:spPr>
          <a:xfrm>
            <a:off x="6580084" y="1643969"/>
            <a:ext cx="323100" cy="323100"/>
          </a:xfrm>
          <a:prstGeom prst="ellipse">
            <a:avLst/>
          </a:prstGeom>
          <a:solidFill>
            <a:srgbClr val="F2F2F2"/>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82D49"/>
                </a:solidFill>
                <a:latin typeface="Roboto"/>
                <a:ea typeface="Roboto"/>
                <a:cs typeface="Roboto"/>
                <a:sym typeface="Roboto"/>
              </a:rPr>
              <a:t>4</a:t>
            </a:r>
            <a:endParaRPr b="1" i="0" sz="900" u="none" cap="none" strike="noStrike">
              <a:solidFill>
                <a:srgbClr val="082D49"/>
              </a:solidFill>
              <a:latin typeface="Roboto"/>
              <a:ea typeface="Roboto"/>
              <a:cs typeface="Roboto"/>
              <a:sym typeface="Roboto"/>
            </a:endParaRPr>
          </a:p>
        </p:txBody>
      </p:sp>
      <p:cxnSp>
        <p:nvCxnSpPr>
          <p:cNvPr id="475" name="Google Shape;475;p98"/>
          <p:cNvCxnSpPr/>
          <p:nvPr/>
        </p:nvCxnSpPr>
        <p:spPr>
          <a:xfrm>
            <a:off x="800088" y="3406437"/>
            <a:ext cx="6857700" cy="0"/>
          </a:xfrm>
          <a:prstGeom prst="straightConnector1">
            <a:avLst/>
          </a:prstGeom>
          <a:noFill/>
          <a:ln cap="flat" cmpd="sng" w="19050">
            <a:solidFill>
              <a:srgbClr val="2E5E73"/>
            </a:solidFill>
            <a:prstDash val="solid"/>
            <a:round/>
            <a:headEnd len="med" w="med" type="oval"/>
            <a:tailEnd len="sm" w="sm" type="none"/>
          </a:ln>
        </p:spPr>
      </p:cxnSp>
      <p:sp>
        <p:nvSpPr>
          <p:cNvPr id="476" name="Google Shape;476;p98"/>
          <p:cNvSpPr/>
          <p:nvPr/>
        </p:nvSpPr>
        <p:spPr>
          <a:xfrm>
            <a:off x="1969832" y="3274946"/>
            <a:ext cx="323100" cy="323100"/>
          </a:xfrm>
          <a:prstGeom prst="ellipse">
            <a:avLst/>
          </a:prstGeom>
          <a:solidFill>
            <a:srgbClr val="F2F2F2"/>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82D49"/>
                </a:solidFill>
                <a:latin typeface="Roboto"/>
                <a:ea typeface="Roboto"/>
                <a:cs typeface="Roboto"/>
                <a:sym typeface="Roboto"/>
              </a:rPr>
              <a:t>8</a:t>
            </a:r>
            <a:endParaRPr b="1" i="0" sz="900" u="none" cap="none" strike="noStrike">
              <a:solidFill>
                <a:srgbClr val="082D49"/>
              </a:solidFill>
              <a:latin typeface="Roboto"/>
              <a:ea typeface="Roboto"/>
              <a:cs typeface="Roboto"/>
              <a:sym typeface="Roboto"/>
            </a:endParaRPr>
          </a:p>
        </p:txBody>
      </p:sp>
      <p:sp>
        <p:nvSpPr>
          <p:cNvPr id="477" name="Google Shape;477;p98"/>
          <p:cNvSpPr/>
          <p:nvPr/>
        </p:nvSpPr>
        <p:spPr>
          <a:xfrm>
            <a:off x="3820697" y="3274946"/>
            <a:ext cx="323100" cy="323100"/>
          </a:xfrm>
          <a:prstGeom prst="ellipse">
            <a:avLst/>
          </a:prstGeom>
          <a:solidFill>
            <a:srgbClr val="F2F2F2"/>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82D49"/>
                </a:solidFill>
                <a:latin typeface="Roboto"/>
                <a:ea typeface="Roboto"/>
                <a:cs typeface="Roboto"/>
                <a:sym typeface="Roboto"/>
              </a:rPr>
              <a:t>7</a:t>
            </a:r>
            <a:endParaRPr b="1" i="0" sz="900" u="none" cap="none" strike="noStrike">
              <a:solidFill>
                <a:srgbClr val="082D49"/>
              </a:solidFill>
              <a:latin typeface="Roboto"/>
              <a:ea typeface="Roboto"/>
              <a:cs typeface="Roboto"/>
              <a:sym typeface="Roboto"/>
            </a:endParaRPr>
          </a:p>
        </p:txBody>
      </p:sp>
      <p:sp>
        <p:nvSpPr>
          <p:cNvPr id="478" name="Google Shape;478;p98"/>
          <p:cNvSpPr/>
          <p:nvPr/>
        </p:nvSpPr>
        <p:spPr>
          <a:xfrm>
            <a:off x="5671534" y="3274946"/>
            <a:ext cx="323100" cy="323100"/>
          </a:xfrm>
          <a:prstGeom prst="ellipse">
            <a:avLst/>
          </a:prstGeom>
          <a:solidFill>
            <a:srgbClr val="F2F2F2"/>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82D49"/>
                </a:solidFill>
                <a:latin typeface="Roboto"/>
                <a:ea typeface="Roboto"/>
                <a:cs typeface="Roboto"/>
                <a:sym typeface="Roboto"/>
              </a:rPr>
              <a:t>6</a:t>
            </a:r>
            <a:endParaRPr b="1" i="0" sz="900" u="none" cap="none" strike="noStrike">
              <a:solidFill>
                <a:srgbClr val="082D49"/>
              </a:solidFill>
              <a:latin typeface="Roboto"/>
              <a:ea typeface="Roboto"/>
              <a:cs typeface="Roboto"/>
              <a:sym typeface="Roboto"/>
            </a:endParaRPr>
          </a:p>
        </p:txBody>
      </p:sp>
      <p:sp>
        <p:nvSpPr>
          <p:cNvPr id="479" name="Google Shape;479;p98"/>
          <p:cNvSpPr/>
          <p:nvPr/>
        </p:nvSpPr>
        <p:spPr>
          <a:xfrm>
            <a:off x="7522384" y="3274946"/>
            <a:ext cx="323100" cy="323100"/>
          </a:xfrm>
          <a:prstGeom prst="ellipse">
            <a:avLst/>
          </a:prstGeom>
          <a:solidFill>
            <a:srgbClr val="F2F2F2"/>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82D49"/>
                </a:solidFill>
                <a:latin typeface="Roboto"/>
                <a:ea typeface="Roboto"/>
                <a:cs typeface="Roboto"/>
                <a:sym typeface="Roboto"/>
              </a:rPr>
              <a:t>5</a:t>
            </a:r>
            <a:endParaRPr b="1" i="0" sz="900" u="none" cap="none" strike="noStrike">
              <a:solidFill>
                <a:srgbClr val="082D49"/>
              </a:solidFill>
              <a:latin typeface="Roboto"/>
              <a:ea typeface="Roboto"/>
              <a:cs typeface="Roboto"/>
              <a:sym typeface="Roboto"/>
            </a:endParaRPr>
          </a:p>
        </p:txBody>
      </p:sp>
      <p:sp>
        <p:nvSpPr>
          <p:cNvPr id="480" name="Google Shape;480;p98"/>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81" name="Google Shape;481;p98"/>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82" name="Google Shape;482;p98"/>
          <p:cNvSpPr txBox="1"/>
          <p:nvPr>
            <p:ph idx="1" type="subTitle"/>
          </p:nvPr>
        </p:nvSpPr>
        <p:spPr>
          <a:xfrm>
            <a:off x="518525" y="2257900"/>
            <a:ext cx="1451400" cy="7053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800"/>
              <a:buNone/>
              <a:defRPr sz="800"/>
            </a:lvl1pPr>
            <a:lvl2pPr lvl="1" algn="l">
              <a:lnSpc>
                <a:spcPct val="115000"/>
              </a:lnSpc>
              <a:spcBef>
                <a:spcPts val="0"/>
              </a:spcBef>
              <a:spcAft>
                <a:spcPts val="0"/>
              </a:spcAft>
              <a:buSzPts val="800"/>
              <a:buNone/>
              <a:defRPr sz="800"/>
            </a:lvl2pPr>
            <a:lvl3pPr lvl="2" algn="l">
              <a:lnSpc>
                <a:spcPct val="115000"/>
              </a:lnSpc>
              <a:spcBef>
                <a:spcPts val="0"/>
              </a:spcBef>
              <a:spcAft>
                <a:spcPts val="0"/>
              </a:spcAft>
              <a:buSzPts val="800"/>
              <a:buNone/>
              <a:defRPr sz="800"/>
            </a:lvl3pPr>
            <a:lvl4pPr lvl="3" algn="l">
              <a:lnSpc>
                <a:spcPct val="115000"/>
              </a:lnSpc>
              <a:spcBef>
                <a:spcPts val="0"/>
              </a:spcBef>
              <a:spcAft>
                <a:spcPts val="0"/>
              </a:spcAft>
              <a:buSzPts val="800"/>
              <a:buNone/>
              <a:defRPr sz="800"/>
            </a:lvl4pPr>
            <a:lvl5pPr lvl="4" algn="l">
              <a:lnSpc>
                <a:spcPct val="115000"/>
              </a:lnSpc>
              <a:spcBef>
                <a:spcPts val="0"/>
              </a:spcBef>
              <a:spcAft>
                <a:spcPts val="0"/>
              </a:spcAft>
              <a:buSzPts val="800"/>
              <a:buNone/>
              <a:defRPr sz="800"/>
            </a:lvl5pPr>
            <a:lvl6pPr lvl="5" algn="l">
              <a:lnSpc>
                <a:spcPct val="115000"/>
              </a:lnSpc>
              <a:spcBef>
                <a:spcPts val="0"/>
              </a:spcBef>
              <a:spcAft>
                <a:spcPts val="0"/>
              </a:spcAft>
              <a:buSzPts val="800"/>
              <a:buNone/>
              <a:defRPr sz="800"/>
            </a:lvl6pPr>
            <a:lvl7pPr lvl="6" algn="l">
              <a:lnSpc>
                <a:spcPct val="115000"/>
              </a:lnSpc>
              <a:spcBef>
                <a:spcPts val="0"/>
              </a:spcBef>
              <a:spcAft>
                <a:spcPts val="0"/>
              </a:spcAft>
              <a:buSzPts val="800"/>
              <a:buNone/>
              <a:defRPr sz="800"/>
            </a:lvl7pPr>
            <a:lvl8pPr lvl="7" algn="l">
              <a:lnSpc>
                <a:spcPct val="115000"/>
              </a:lnSpc>
              <a:spcBef>
                <a:spcPts val="0"/>
              </a:spcBef>
              <a:spcAft>
                <a:spcPts val="0"/>
              </a:spcAft>
              <a:buSzPts val="800"/>
              <a:buNone/>
              <a:defRPr sz="800"/>
            </a:lvl8pPr>
            <a:lvl9pPr lvl="8" algn="l">
              <a:lnSpc>
                <a:spcPct val="115000"/>
              </a:lnSpc>
              <a:spcBef>
                <a:spcPts val="0"/>
              </a:spcBef>
              <a:spcAft>
                <a:spcPts val="0"/>
              </a:spcAft>
              <a:buSzPts val="800"/>
              <a:buNone/>
              <a:defRPr sz="800"/>
            </a:lvl9pPr>
          </a:lstStyle>
          <a:p/>
        </p:txBody>
      </p:sp>
      <p:sp>
        <p:nvSpPr>
          <p:cNvPr id="483" name="Google Shape;483;p98"/>
          <p:cNvSpPr txBox="1"/>
          <p:nvPr>
            <p:ph idx="3" type="title"/>
          </p:nvPr>
        </p:nvSpPr>
        <p:spPr>
          <a:xfrm>
            <a:off x="518525" y="2088800"/>
            <a:ext cx="1550100" cy="197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800"/>
              <a:buNone/>
              <a:defRPr sz="800"/>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None/>
              <a:defRPr sz="800"/>
            </a:lvl6pPr>
            <a:lvl7pPr lvl="6" algn="l">
              <a:lnSpc>
                <a:spcPct val="100000"/>
              </a:lnSpc>
              <a:spcBef>
                <a:spcPts val="0"/>
              </a:spcBef>
              <a:spcAft>
                <a:spcPts val="0"/>
              </a:spcAft>
              <a:buSzPts val="800"/>
              <a:buNone/>
              <a:defRPr sz="800"/>
            </a:lvl7pPr>
            <a:lvl8pPr lvl="7" algn="l">
              <a:lnSpc>
                <a:spcPct val="100000"/>
              </a:lnSpc>
              <a:spcBef>
                <a:spcPts val="0"/>
              </a:spcBef>
              <a:spcAft>
                <a:spcPts val="0"/>
              </a:spcAft>
              <a:buSzPts val="800"/>
              <a:buNone/>
              <a:defRPr sz="800"/>
            </a:lvl8pPr>
            <a:lvl9pPr lvl="8" algn="l">
              <a:lnSpc>
                <a:spcPct val="100000"/>
              </a:lnSpc>
              <a:spcBef>
                <a:spcPts val="0"/>
              </a:spcBef>
              <a:spcAft>
                <a:spcPts val="0"/>
              </a:spcAft>
              <a:buSzPts val="800"/>
              <a:buNone/>
              <a:defRPr sz="800"/>
            </a:lvl9pPr>
          </a:lstStyle>
          <a:p/>
        </p:txBody>
      </p:sp>
      <p:sp>
        <p:nvSpPr>
          <p:cNvPr id="484" name="Google Shape;484;p98"/>
          <p:cNvSpPr txBox="1"/>
          <p:nvPr>
            <p:ph idx="4" type="subTitle"/>
          </p:nvPr>
        </p:nvSpPr>
        <p:spPr>
          <a:xfrm>
            <a:off x="2243488" y="2257900"/>
            <a:ext cx="1451400" cy="7053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800"/>
              <a:buNone/>
              <a:defRPr sz="800"/>
            </a:lvl1pPr>
            <a:lvl2pPr lvl="1" algn="l">
              <a:lnSpc>
                <a:spcPct val="115000"/>
              </a:lnSpc>
              <a:spcBef>
                <a:spcPts val="0"/>
              </a:spcBef>
              <a:spcAft>
                <a:spcPts val="0"/>
              </a:spcAft>
              <a:buSzPts val="800"/>
              <a:buNone/>
              <a:defRPr sz="800"/>
            </a:lvl2pPr>
            <a:lvl3pPr lvl="2" algn="l">
              <a:lnSpc>
                <a:spcPct val="115000"/>
              </a:lnSpc>
              <a:spcBef>
                <a:spcPts val="0"/>
              </a:spcBef>
              <a:spcAft>
                <a:spcPts val="0"/>
              </a:spcAft>
              <a:buSzPts val="800"/>
              <a:buNone/>
              <a:defRPr sz="800"/>
            </a:lvl3pPr>
            <a:lvl4pPr lvl="3" algn="l">
              <a:lnSpc>
                <a:spcPct val="115000"/>
              </a:lnSpc>
              <a:spcBef>
                <a:spcPts val="0"/>
              </a:spcBef>
              <a:spcAft>
                <a:spcPts val="0"/>
              </a:spcAft>
              <a:buSzPts val="800"/>
              <a:buNone/>
              <a:defRPr sz="800"/>
            </a:lvl4pPr>
            <a:lvl5pPr lvl="4" algn="l">
              <a:lnSpc>
                <a:spcPct val="115000"/>
              </a:lnSpc>
              <a:spcBef>
                <a:spcPts val="0"/>
              </a:spcBef>
              <a:spcAft>
                <a:spcPts val="0"/>
              </a:spcAft>
              <a:buSzPts val="800"/>
              <a:buNone/>
              <a:defRPr sz="800"/>
            </a:lvl5pPr>
            <a:lvl6pPr lvl="5" algn="l">
              <a:lnSpc>
                <a:spcPct val="115000"/>
              </a:lnSpc>
              <a:spcBef>
                <a:spcPts val="0"/>
              </a:spcBef>
              <a:spcAft>
                <a:spcPts val="0"/>
              </a:spcAft>
              <a:buSzPts val="800"/>
              <a:buNone/>
              <a:defRPr sz="800"/>
            </a:lvl6pPr>
            <a:lvl7pPr lvl="6" algn="l">
              <a:lnSpc>
                <a:spcPct val="115000"/>
              </a:lnSpc>
              <a:spcBef>
                <a:spcPts val="0"/>
              </a:spcBef>
              <a:spcAft>
                <a:spcPts val="0"/>
              </a:spcAft>
              <a:buSzPts val="800"/>
              <a:buNone/>
              <a:defRPr sz="800"/>
            </a:lvl7pPr>
            <a:lvl8pPr lvl="7" algn="l">
              <a:lnSpc>
                <a:spcPct val="115000"/>
              </a:lnSpc>
              <a:spcBef>
                <a:spcPts val="0"/>
              </a:spcBef>
              <a:spcAft>
                <a:spcPts val="0"/>
              </a:spcAft>
              <a:buSzPts val="800"/>
              <a:buNone/>
              <a:defRPr sz="800"/>
            </a:lvl8pPr>
            <a:lvl9pPr lvl="8" algn="l">
              <a:lnSpc>
                <a:spcPct val="115000"/>
              </a:lnSpc>
              <a:spcBef>
                <a:spcPts val="0"/>
              </a:spcBef>
              <a:spcAft>
                <a:spcPts val="0"/>
              </a:spcAft>
              <a:buSzPts val="800"/>
              <a:buNone/>
              <a:defRPr sz="800"/>
            </a:lvl9pPr>
          </a:lstStyle>
          <a:p/>
        </p:txBody>
      </p:sp>
      <p:sp>
        <p:nvSpPr>
          <p:cNvPr id="485" name="Google Shape;485;p98"/>
          <p:cNvSpPr txBox="1"/>
          <p:nvPr>
            <p:ph idx="5" type="title"/>
          </p:nvPr>
        </p:nvSpPr>
        <p:spPr>
          <a:xfrm>
            <a:off x="2243501" y="2088800"/>
            <a:ext cx="1550100" cy="197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800"/>
              <a:buNone/>
              <a:defRPr sz="800"/>
            </a:lvl1pPr>
            <a:lvl2pPr lvl="1" algn="l">
              <a:lnSpc>
                <a:spcPct val="100000"/>
              </a:lnSpc>
              <a:spcBef>
                <a:spcPts val="0"/>
              </a:spcBef>
              <a:spcAft>
                <a:spcPts val="0"/>
              </a:spcAft>
              <a:buSzPts val="800"/>
              <a:buNone/>
              <a:defRPr sz="800"/>
            </a:lvl2pPr>
            <a:lvl3pPr lvl="2" algn="l">
              <a:lnSpc>
                <a:spcPct val="100000"/>
              </a:lnSpc>
              <a:spcBef>
                <a:spcPts val="0"/>
              </a:spcBef>
              <a:spcAft>
                <a:spcPts val="0"/>
              </a:spcAft>
              <a:buSzPts val="800"/>
              <a:buNone/>
              <a:defRPr sz="800"/>
            </a:lvl3pPr>
            <a:lvl4pPr lvl="3" algn="l">
              <a:lnSpc>
                <a:spcPct val="100000"/>
              </a:lnSpc>
              <a:spcBef>
                <a:spcPts val="0"/>
              </a:spcBef>
              <a:spcAft>
                <a:spcPts val="0"/>
              </a:spcAft>
              <a:buSzPts val="800"/>
              <a:buNone/>
              <a:defRPr sz="800"/>
            </a:lvl4pPr>
            <a:lvl5pPr lvl="4" algn="l">
              <a:lnSpc>
                <a:spcPct val="100000"/>
              </a:lnSpc>
              <a:spcBef>
                <a:spcPts val="0"/>
              </a:spcBef>
              <a:spcAft>
                <a:spcPts val="0"/>
              </a:spcAft>
              <a:buSzPts val="800"/>
              <a:buNone/>
              <a:defRPr sz="800"/>
            </a:lvl5pPr>
            <a:lvl6pPr lvl="5" algn="l">
              <a:lnSpc>
                <a:spcPct val="100000"/>
              </a:lnSpc>
              <a:spcBef>
                <a:spcPts val="0"/>
              </a:spcBef>
              <a:spcAft>
                <a:spcPts val="0"/>
              </a:spcAft>
              <a:buSzPts val="800"/>
              <a:buNone/>
              <a:defRPr sz="800"/>
            </a:lvl6pPr>
            <a:lvl7pPr lvl="6" algn="l">
              <a:lnSpc>
                <a:spcPct val="100000"/>
              </a:lnSpc>
              <a:spcBef>
                <a:spcPts val="0"/>
              </a:spcBef>
              <a:spcAft>
                <a:spcPts val="0"/>
              </a:spcAft>
              <a:buSzPts val="800"/>
              <a:buNone/>
              <a:defRPr sz="800"/>
            </a:lvl7pPr>
            <a:lvl8pPr lvl="7" algn="l">
              <a:lnSpc>
                <a:spcPct val="100000"/>
              </a:lnSpc>
              <a:spcBef>
                <a:spcPts val="0"/>
              </a:spcBef>
              <a:spcAft>
                <a:spcPts val="0"/>
              </a:spcAft>
              <a:buSzPts val="800"/>
              <a:buNone/>
              <a:defRPr sz="800"/>
            </a:lvl8pPr>
            <a:lvl9pPr lvl="8" algn="l">
              <a:lnSpc>
                <a:spcPct val="100000"/>
              </a:lnSpc>
              <a:spcBef>
                <a:spcPts val="0"/>
              </a:spcBef>
              <a:spcAft>
                <a:spcPts val="0"/>
              </a:spcAft>
              <a:buSzPts val="800"/>
              <a:buNone/>
              <a:defRPr sz="800"/>
            </a:lvl9pPr>
          </a:lstStyle>
          <a:p/>
        </p:txBody>
      </p:sp>
      <p:sp>
        <p:nvSpPr>
          <p:cNvPr id="486" name="Google Shape;486;p98"/>
          <p:cNvSpPr txBox="1"/>
          <p:nvPr>
            <p:ph idx="6" type="subTitle"/>
          </p:nvPr>
        </p:nvSpPr>
        <p:spPr>
          <a:xfrm>
            <a:off x="4228950" y="2257900"/>
            <a:ext cx="1451400" cy="7053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rgbClr val="F2F2F2"/>
              </a:buClr>
              <a:buSzPts val="800"/>
              <a:buNone/>
              <a:defRPr sz="800">
                <a:solidFill>
                  <a:srgbClr val="F2F2F2"/>
                </a:solidFill>
              </a:defRPr>
            </a:lvl1pPr>
            <a:lvl2pPr lvl="1" algn="l">
              <a:lnSpc>
                <a:spcPct val="115000"/>
              </a:lnSpc>
              <a:spcBef>
                <a:spcPts val="0"/>
              </a:spcBef>
              <a:spcAft>
                <a:spcPts val="0"/>
              </a:spcAft>
              <a:buClr>
                <a:srgbClr val="F2F2F2"/>
              </a:buClr>
              <a:buSzPts val="800"/>
              <a:buNone/>
              <a:defRPr sz="800">
                <a:solidFill>
                  <a:srgbClr val="F2F2F2"/>
                </a:solidFill>
              </a:defRPr>
            </a:lvl2pPr>
            <a:lvl3pPr lvl="2" algn="l">
              <a:lnSpc>
                <a:spcPct val="115000"/>
              </a:lnSpc>
              <a:spcBef>
                <a:spcPts val="0"/>
              </a:spcBef>
              <a:spcAft>
                <a:spcPts val="0"/>
              </a:spcAft>
              <a:buClr>
                <a:srgbClr val="F2F2F2"/>
              </a:buClr>
              <a:buSzPts val="800"/>
              <a:buNone/>
              <a:defRPr sz="800">
                <a:solidFill>
                  <a:srgbClr val="F2F2F2"/>
                </a:solidFill>
              </a:defRPr>
            </a:lvl3pPr>
            <a:lvl4pPr lvl="3" algn="l">
              <a:lnSpc>
                <a:spcPct val="115000"/>
              </a:lnSpc>
              <a:spcBef>
                <a:spcPts val="0"/>
              </a:spcBef>
              <a:spcAft>
                <a:spcPts val="0"/>
              </a:spcAft>
              <a:buClr>
                <a:srgbClr val="F2F2F2"/>
              </a:buClr>
              <a:buSzPts val="800"/>
              <a:buNone/>
              <a:defRPr sz="800">
                <a:solidFill>
                  <a:srgbClr val="F2F2F2"/>
                </a:solidFill>
              </a:defRPr>
            </a:lvl4pPr>
            <a:lvl5pPr lvl="4" algn="l">
              <a:lnSpc>
                <a:spcPct val="115000"/>
              </a:lnSpc>
              <a:spcBef>
                <a:spcPts val="0"/>
              </a:spcBef>
              <a:spcAft>
                <a:spcPts val="0"/>
              </a:spcAft>
              <a:buClr>
                <a:srgbClr val="F2F2F2"/>
              </a:buClr>
              <a:buSzPts val="800"/>
              <a:buNone/>
              <a:defRPr sz="800">
                <a:solidFill>
                  <a:srgbClr val="F2F2F2"/>
                </a:solidFill>
              </a:defRPr>
            </a:lvl5pPr>
            <a:lvl6pPr lvl="5" algn="l">
              <a:lnSpc>
                <a:spcPct val="115000"/>
              </a:lnSpc>
              <a:spcBef>
                <a:spcPts val="0"/>
              </a:spcBef>
              <a:spcAft>
                <a:spcPts val="0"/>
              </a:spcAft>
              <a:buClr>
                <a:srgbClr val="F2F2F2"/>
              </a:buClr>
              <a:buSzPts val="800"/>
              <a:buNone/>
              <a:defRPr sz="800">
                <a:solidFill>
                  <a:srgbClr val="F2F2F2"/>
                </a:solidFill>
              </a:defRPr>
            </a:lvl6pPr>
            <a:lvl7pPr lvl="6" algn="l">
              <a:lnSpc>
                <a:spcPct val="115000"/>
              </a:lnSpc>
              <a:spcBef>
                <a:spcPts val="0"/>
              </a:spcBef>
              <a:spcAft>
                <a:spcPts val="0"/>
              </a:spcAft>
              <a:buClr>
                <a:srgbClr val="F2F2F2"/>
              </a:buClr>
              <a:buSzPts val="800"/>
              <a:buNone/>
              <a:defRPr sz="800">
                <a:solidFill>
                  <a:srgbClr val="F2F2F2"/>
                </a:solidFill>
              </a:defRPr>
            </a:lvl7pPr>
            <a:lvl8pPr lvl="7" algn="l">
              <a:lnSpc>
                <a:spcPct val="115000"/>
              </a:lnSpc>
              <a:spcBef>
                <a:spcPts val="0"/>
              </a:spcBef>
              <a:spcAft>
                <a:spcPts val="0"/>
              </a:spcAft>
              <a:buClr>
                <a:srgbClr val="F2F2F2"/>
              </a:buClr>
              <a:buSzPts val="800"/>
              <a:buNone/>
              <a:defRPr sz="800">
                <a:solidFill>
                  <a:srgbClr val="F2F2F2"/>
                </a:solidFill>
              </a:defRPr>
            </a:lvl8pPr>
            <a:lvl9pPr lvl="8" algn="l">
              <a:lnSpc>
                <a:spcPct val="115000"/>
              </a:lnSpc>
              <a:spcBef>
                <a:spcPts val="0"/>
              </a:spcBef>
              <a:spcAft>
                <a:spcPts val="0"/>
              </a:spcAft>
              <a:buClr>
                <a:srgbClr val="F2F2F2"/>
              </a:buClr>
              <a:buSzPts val="800"/>
              <a:buNone/>
              <a:defRPr sz="800">
                <a:solidFill>
                  <a:srgbClr val="F2F2F2"/>
                </a:solidFill>
              </a:defRPr>
            </a:lvl9pPr>
          </a:lstStyle>
          <a:p/>
        </p:txBody>
      </p:sp>
      <p:sp>
        <p:nvSpPr>
          <p:cNvPr id="487" name="Google Shape;487;p98"/>
          <p:cNvSpPr txBox="1"/>
          <p:nvPr>
            <p:ph idx="7" type="title"/>
          </p:nvPr>
        </p:nvSpPr>
        <p:spPr>
          <a:xfrm>
            <a:off x="4228950" y="2088800"/>
            <a:ext cx="1550100" cy="197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F2F2F2"/>
              </a:buClr>
              <a:buSzPts val="800"/>
              <a:buNone/>
              <a:defRPr sz="800">
                <a:solidFill>
                  <a:srgbClr val="F2F2F2"/>
                </a:solidFill>
              </a:defRPr>
            </a:lvl1pPr>
            <a:lvl2pPr lvl="1" algn="l">
              <a:lnSpc>
                <a:spcPct val="100000"/>
              </a:lnSpc>
              <a:spcBef>
                <a:spcPts val="0"/>
              </a:spcBef>
              <a:spcAft>
                <a:spcPts val="0"/>
              </a:spcAft>
              <a:buClr>
                <a:srgbClr val="F2F2F2"/>
              </a:buClr>
              <a:buSzPts val="800"/>
              <a:buNone/>
              <a:defRPr sz="800">
                <a:solidFill>
                  <a:srgbClr val="F2F2F2"/>
                </a:solidFill>
              </a:defRPr>
            </a:lvl2pPr>
            <a:lvl3pPr lvl="2" algn="l">
              <a:lnSpc>
                <a:spcPct val="100000"/>
              </a:lnSpc>
              <a:spcBef>
                <a:spcPts val="0"/>
              </a:spcBef>
              <a:spcAft>
                <a:spcPts val="0"/>
              </a:spcAft>
              <a:buClr>
                <a:srgbClr val="F2F2F2"/>
              </a:buClr>
              <a:buSzPts val="800"/>
              <a:buNone/>
              <a:defRPr sz="800">
                <a:solidFill>
                  <a:srgbClr val="F2F2F2"/>
                </a:solidFill>
              </a:defRPr>
            </a:lvl3pPr>
            <a:lvl4pPr lvl="3" algn="l">
              <a:lnSpc>
                <a:spcPct val="100000"/>
              </a:lnSpc>
              <a:spcBef>
                <a:spcPts val="0"/>
              </a:spcBef>
              <a:spcAft>
                <a:spcPts val="0"/>
              </a:spcAft>
              <a:buClr>
                <a:srgbClr val="F2F2F2"/>
              </a:buClr>
              <a:buSzPts val="800"/>
              <a:buNone/>
              <a:defRPr sz="800">
                <a:solidFill>
                  <a:srgbClr val="F2F2F2"/>
                </a:solidFill>
              </a:defRPr>
            </a:lvl4pPr>
            <a:lvl5pPr lvl="4" algn="l">
              <a:lnSpc>
                <a:spcPct val="100000"/>
              </a:lnSpc>
              <a:spcBef>
                <a:spcPts val="0"/>
              </a:spcBef>
              <a:spcAft>
                <a:spcPts val="0"/>
              </a:spcAft>
              <a:buClr>
                <a:srgbClr val="F2F2F2"/>
              </a:buClr>
              <a:buSzPts val="800"/>
              <a:buNone/>
              <a:defRPr sz="800">
                <a:solidFill>
                  <a:srgbClr val="F2F2F2"/>
                </a:solidFill>
              </a:defRPr>
            </a:lvl5pPr>
            <a:lvl6pPr lvl="5" algn="l">
              <a:lnSpc>
                <a:spcPct val="100000"/>
              </a:lnSpc>
              <a:spcBef>
                <a:spcPts val="0"/>
              </a:spcBef>
              <a:spcAft>
                <a:spcPts val="0"/>
              </a:spcAft>
              <a:buClr>
                <a:srgbClr val="F2F2F2"/>
              </a:buClr>
              <a:buSzPts val="800"/>
              <a:buNone/>
              <a:defRPr sz="800">
                <a:solidFill>
                  <a:srgbClr val="F2F2F2"/>
                </a:solidFill>
              </a:defRPr>
            </a:lvl6pPr>
            <a:lvl7pPr lvl="6" algn="l">
              <a:lnSpc>
                <a:spcPct val="100000"/>
              </a:lnSpc>
              <a:spcBef>
                <a:spcPts val="0"/>
              </a:spcBef>
              <a:spcAft>
                <a:spcPts val="0"/>
              </a:spcAft>
              <a:buClr>
                <a:srgbClr val="F2F2F2"/>
              </a:buClr>
              <a:buSzPts val="800"/>
              <a:buNone/>
              <a:defRPr sz="800">
                <a:solidFill>
                  <a:srgbClr val="F2F2F2"/>
                </a:solidFill>
              </a:defRPr>
            </a:lvl7pPr>
            <a:lvl8pPr lvl="7" algn="l">
              <a:lnSpc>
                <a:spcPct val="100000"/>
              </a:lnSpc>
              <a:spcBef>
                <a:spcPts val="0"/>
              </a:spcBef>
              <a:spcAft>
                <a:spcPts val="0"/>
              </a:spcAft>
              <a:buClr>
                <a:srgbClr val="F2F2F2"/>
              </a:buClr>
              <a:buSzPts val="800"/>
              <a:buNone/>
              <a:defRPr sz="800">
                <a:solidFill>
                  <a:srgbClr val="F2F2F2"/>
                </a:solidFill>
              </a:defRPr>
            </a:lvl8pPr>
            <a:lvl9pPr lvl="8" algn="l">
              <a:lnSpc>
                <a:spcPct val="100000"/>
              </a:lnSpc>
              <a:spcBef>
                <a:spcPts val="0"/>
              </a:spcBef>
              <a:spcAft>
                <a:spcPts val="0"/>
              </a:spcAft>
              <a:buClr>
                <a:srgbClr val="F2F2F2"/>
              </a:buClr>
              <a:buSzPts val="800"/>
              <a:buNone/>
              <a:defRPr sz="800">
                <a:solidFill>
                  <a:srgbClr val="F2F2F2"/>
                </a:solidFill>
              </a:defRPr>
            </a:lvl9pPr>
          </a:lstStyle>
          <a:p/>
        </p:txBody>
      </p:sp>
      <p:sp>
        <p:nvSpPr>
          <p:cNvPr id="488" name="Google Shape;488;p98"/>
          <p:cNvSpPr txBox="1"/>
          <p:nvPr>
            <p:ph idx="8" type="subTitle"/>
          </p:nvPr>
        </p:nvSpPr>
        <p:spPr>
          <a:xfrm>
            <a:off x="5953913" y="2257900"/>
            <a:ext cx="1451400" cy="7053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rgbClr val="F2F2F2"/>
              </a:buClr>
              <a:buSzPts val="800"/>
              <a:buNone/>
              <a:defRPr sz="800">
                <a:solidFill>
                  <a:srgbClr val="F2F2F2"/>
                </a:solidFill>
              </a:defRPr>
            </a:lvl1pPr>
            <a:lvl2pPr lvl="1" algn="l">
              <a:lnSpc>
                <a:spcPct val="115000"/>
              </a:lnSpc>
              <a:spcBef>
                <a:spcPts val="0"/>
              </a:spcBef>
              <a:spcAft>
                <a:spcPts val="0"/>
              </a:spcAft>
              <a:buClr>
                <a:srgbClr val="F2F2F2"/>
              </a:buClr>
              <a:buSzPts val="800"/>
              <a:buNone/>
              <a:defRPr sz="800">
                <a:solidFill>
                  <a:srgbClr val="F2F2F2"/>
                </a:solidFill>
              </a:defRPr>
            </a:lvl2pPr>
            <a:lvl3pPr lvl="2" algn="l">
              <a:lnSpc>
                <a:spcPct val="115000"/>
              </a:lnSpc>
              <a:spcBef>
                <a:spcPts val="0"/>
              </a:spcBef>
              <a:spcAft>
                <a:spcPts val="0"/>
              </a:spcAft>
              <a:buClr>
                <a:srgbClr val="F2F2F2"/>
              </a:buClr>
              <a:buSzPts val="800"/>
              <a:buNone/>
              <a:defRPr sz="800">
                <a:solidFill>
                  <a:srgbClr val="F2F2F2"/>
                </a:solidFill>
              </a:defRPr>
            </a:lvl3pPr>
            <a:lvl4pPr lvl="3" algn="l">
              <a:lnSpc>
                <a:spcPct val="115000"/>
              </a:lnSpc>
              <a:spcBef>
                <a:spcPts val="0"/>
              </a:spcBef>
              <a:spcAft>
                <a:spcPts val="0"/>
              </a:spcAft>
              <a:buClr>
                <a:srgbClr val="F2F2F2"/>
              </a:buClr>
              <a:buSzPts val="800"/>
              <a:buNone/>
              <a:defRPr sz="800">
                <a:solidFill>
                  <a:srgbClr val="F2F2F2"/>
                </a:solidFill>
              </a:defRPr>
            </a:lvl4pPr>
            <a:lvl5pPr lvl="4" algn="l">
              <a:lnSpc>
                <a:spcPct val="115000"/>
              </a:lnSpc>
              <a:spcBef>
                <a:spcPts val="0"/>
              </a:spcBef>
              <a:spcAft>
                <a:spcPts val="0"/>
              </a:spcAft>
              <a:buClr>
                <a:srgbClr val="F2F2F2"/>
              </a:buClr>
              <a:buSzPts val="800"/>
              <a:buNone/>
              <a:defRPr sz="800">
                <a:solidFill>
                  <a:srgbClr val="F2F2F2"/>
                </a:solidFill>
              </a:defRPr>
            </a:lvl5pPr>
            <a:lvl6pPr lvl="5" algn="l">
              <a:lnSpc>
                <a:spcPct val="115000"/>
              </a:lnSpc>
              <a:spcBef>
                <a:spcPts val="0"/>
              </a:spcBef>
              <a:spcAft>
                <a:spcPts val="0"/>
              </a:spcAft>
              <a:buClr>
                <a:srgbClr val="F2F2F2"/>
              </a:buClr>
              <a:buSzPts val="800"/>
              <a:buNone/>
              <a:defRPr sz="800">
                <a:solidFill>
                  <a:srgbClr val="F2F2F2"/>
                </a:solidFill>
              </a:defRPr>
            </a:lvl6pPr>
            <a:lvl7pPr lvl="6" algn="l">
              <a:lnSpc>
                <a:spcPct val="115000"/>
              </a:lnSpc>
              <a:spcBef>
                <a:spcPts val="0"/>
              </a:spcBef>
              <a:spcAft>
                <a:spcPts val="0"/>
              </a:spcAft>
              <a:buClr>
                <a:srgbClr val="F2F2F2"/>
              </a:buClr>
              <a:buSzPts val="800"/>
              <a:buNone/>
              <a:defRPr sz="800">
                <a:solidFill>
                  <a:srgbClr val="F2F2F2"/>
                </a:solidFill>
              </a:defRPr>
            </a:lvl7pPr>
            <a:lvl8pPr lvl="7" algn="l">
              <a:lnSpc>
                <a:spcPct val="115000"/>
              </a:lnSpc>
              <a:spcBef>
                <a:spcPts val="0"/>
              </a:spcBef>
              <a:spcAft>
                <a:spcPts val="0"/>
              </a:spcAft>
              <a:buClr>
                <a:srgbClr val="F2F2F2"/>
              </a:buClr>
              <a:buSzPts val="800"/>
              <a:buNone/>
              <a:defRPr sz="800">
                <a:solidFill>
                  <a:srgbClr val="F2F2F2"/>
                </a:solidFill>
              </a:defRPr>
            </a:lvl8pPr>
            <a:lvl9pPr lvl="8" algn="l">
              <a:lnSpc>
                <a:spcPct val="115000"/>
              </a:lnSpc>
              <a:spcBef>
                <a:spcPts val="0"/>
              </a:spcBef>
              <a:spcAft>
                <a:spcPts val="0"/>
              </a:spcAft>
              <a:buClr>
                <a:srgbClr val="F2F2F2"/>
              </a:buClr>
              <a:buSzPts val="800"/>
              <a:buNone/>
              <a:defRPr sz="800">
                <a:solidFill>
                  <a:srgbClr val="F2F2F2"/>
                </a:solidFill>
              </a:defRPr>
            </a:lvl9pPr>
          </a:lstStyle>
          <a:p/>
        </p:txBody>
      </p:sp>
      <p:sp>
        <p:nvSpPr>
          <p:cNvPr id="489" name="Google Shape;489;p98"/>
          <p:cNvSpPr txBox="1"/>
          <p:nvPr>
            <p:ph idx="9" type="title"/>
          </p:nvPr>
        </p:nvSpPr>
        <p:spPr>
          <a:xfrm>
            <a:off x="5953926" y="2088800"/>
            <a:ext cx="1550100" cy="197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F2F2F2"/>
              </a:buClr>
              <a:buSzPts val="800"/>
              <a:buNone/>
              <a:defRPr sz="800">
                <a:solidFill>
                  <a:srgbClr val="F2F2F2"/>
                </a:solidFill>
              </a:defRPr>
            </a:lvl1pPr>
            <a:lvl2pPr lvl="1" algn="l">
              <a:lnSpc>
                <a:spcPct val="100000"/>
              </a:lnSpc>
              <a:spcBef>
                <a:spcPts val="0"/>
              </a:spcBef>
              <a:spcAft>
                <a:spcPts val="0"/>
              </a:spcAft>
              <a:buClr>
                <a:srgbClr val="F2F2F2"/>
              </a:buClr>
              <a:buSzPts val="800"/>
              <a:buNone/>
              <a:defRPr sz="800">
                <a:solidFill>
                  <a:srgbClr val="F2F2F2"/>
                </a:solidFill>
              </a:defRPr>
            </a:lvl2pPr>
            <a:lvl3pPr lvl="2" algn="l">
              <a:lnSpc>
                <a:spcPct val="100000"/>
              </a:lnSpc>
              <a:spcBef>
                <a:spcPts val="0"/>
              </a:spcBef>
              <a:spcAft>
                <a:spcPts val="0"/>
              </a:spcAft>
              <a:buClr>
                <a:srgbClr val="F2F2F2"/>
              </a:buClr>
              <a:buSzPts val="800"/>
              <a:buNone/>
              <a:defRPr sz="800">
                <a:solidFill>
                  <a:srgbClr val="F2F2F2"/>
                </a:solidFill>
              </a:defRPr>
            </a:lvl3pPr>
            <a:lvl4pPr lvl="3" algn="l">
              <a:lnSpc>
                <a:spcPct val="100000"/>
              </a:lnSpc>
              <a:spcBef>
                <a:spcPts val="0"/>
              </a:spcBef>
              <a:spcAft>
                <a:spcPts val="0"/>
              </a:spcAft>
              <a:buClr>
                <a:srgbClr val="F2F2F2"/>
              </a:buClr>
              <a:buSzPts val="800"/>
              <a:buNone/>
              <a:defRPr sz="800">
                <a:solidFill>
                  <a:srgbClr val="F2F2F2"/>
                </a:solidFill>
              </a:defRPr>
            </a:lvl4pPr>
            <a:lvl5pPr lvl="4" algn="l">
              <a:lnSpc>
                <a:spcPct val="100000"/>
              </a:lnSpc>
              <a:spcBef>
                <a:spcPts val="0"/>
              </a:spcBef>
              <a:spcAft>
                <a:spcPts val="0"/>
              </a:spcAft>
              <a:buClr>
                <a:srgbClr val="F2F2F2"/>
              </a:buClr>
              <a:buSzPts val="800"/>
              <a:buNone/>
              <a:defRPr sz="800">
                <a:solidFill>
                  <a:srgbClr val="F2F2F2"/>
                </a:solidFill>
              </a:defRPr>
            </a:lvl5pPr>
            <a:lvl6pPr lvl="5" algn="l">
              <a:lnSpc>
                <a:spcPct val="100000"/>
              </a:lnSpc>
              <a:spcBef>
                <a:spcPts val="0"/>
              </a:spcBef>
              <a:spcAft>
                <a:spcPts val="0"/>
              </a:spcAft>
              <a:buClr>
                <a:srgbClr val="F2F2F2"/>
              </a:buClr>
              <a:buSzPts val="800"/>
              <a:buNone/>
              <a:defRPr sz="800">
                <a:solidFill>
                  <a:srgbClr val="F2F2F2"/>
                </a:solidFill>
              </a:defRPr>
            </a:lvl6pPr>
            <a:lvl7pPr lvl="6" algn="l">
              <a:lnSpc>
                <a:spcPct val="100000"/>
              </a:lnSpc>
              <a:spcBef>
                <a:spcPts val="0"/>
              </a:spcBef>
              <a:spcAft>
                <a:spcPts val="0"/>
              </a:spcAft>
              <a:buClr>
                <a:srgbClr val="F2F2F2"/>
              </a:buClr>
              <a:buSzPts val="800"/>
              <a:buNone/>
              <a:defRPr sz="800">
                <a:solidFill>
                  <a:srgbClr val="F2F2F2"/>
                </a:solidFill>
              </a:defRPr>
            </a:lvl7pPr>
            <a:lvl8pPr lvl="7" algn="l">
              <a:lnSpc>
                <a:spcPct val="100000"/>
              </a:lnSpc>
              <a:spcBef>
                <a:spcPts val="0"/>
              </a:spcBef>
              <a:spcAft>
                <a:spcPts val="0"/>
              </a:spcAft>
              <a:buClr>
                <a:srgbClr val="F2F2F2"/>
              </a:buClr>
              <a:buSzPts val="800"/>
              <a:buNone/>
              <a:defRPr sz="800">
                <a:solidFill>
                  <a:srgbClr val="F2F2F2"/>
                </a:solidFill>
              </a:defRPr>
            </a:lvl8pPr>
            <a:lvl9pPr lvl="8" algn="l">
              <a:lnSpc>
                <a:spcPct val="100000"/>
              </a:lnSpc>
              <a:spcBef>
                <a:spcPts val="0"/>
              </a:spcBef>
              <a:spcAft>
                <a:spcPts val="0"/>
              </a:spcAft>
              <a:buClr>
                <a:srgbClr val="F2F2F2"/>
              </a:buClr>
              <a:buSzPts val="800"/>
              <a:buNone/>
              <a:defRPr sz="800">
                <a:solidFill>
                  <a:srgbClr val="F2F2F2"/>
                </a:solidFill>
              </a:defRPr>
            </a:lvl9pPr>
          </a:lstStyle>
          <a:p/>
        </p:txBody>
      </p:sp>
      <p:sp>
        <p:nvSpPr>
          <p:cNvPr id="490" name="Google Shape;490;p98"/>
          <p:cNvSpPr txBox="1"/>
          <p:nvPr>
            <p:ph idx="13" type="subTitle"/>
          </p:nvPr>
        </p:nvSpPr>
        <p:spPr>
          <a:xfrm>
            <a:off x="1538650" y="3941000"/>
            <a:ext cx="1451400" cy="7053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rgbClr val="F2F2F2"/>
              </a:buClr>
              <a:buSzPts val="800"/>
              <a:buNone/>
              <a:defRPr sz="800">
                <a:solidFill>
                  <a:srgbClr val="F2F2F2"/>
                </a:solidFill>
              </a:defRPr>
            </a:lvl1pPr>
            <a:lvl2pPr lvl="1" algn="l">
              <a:lnSpc>
                <a:spcPct val="115000"/>
              </a:lnSpc>
              <a:spcBef>
                <a:spcPts val="0"/>
              </a:spcBef>
              <a:spcAft>
                <a:spcPts val="0"/>
              </a:spcAft>
              <a:buClr>
                <a:srgbClr val="F2F2F2"/>
              </a:buClr>
              <a:buSzPts val="800"/>
              <a:buNone/>
              <a:defRPr sz="800">
                <a:solidFill>
                  <a:srgbClr val="F2F2F2"/>
                </a:solidFill>
              </a:defRPr>
            </a:lvl2pPr>
            <a:lvl3pPr lvl="2" algn="l">
              <a:lnSpc>
                <a:spcPct val="115000"/>
              </a:lnSpc>
              <a:spcBef>
                <a:spcPts val="0"/>
              </a:spcBef>
              <a:spcAft>
                <a:spcPts val="0"/>
              </a:spcAft>
              <a:buClr>
                <a:srgbClr val="F2F2F2"/>
              </a:buClr>
              <a:buSzPts val="800"/>
              <a:buNone/>
              <a:defRPr sz="800">
                <a:solidFill>
                  <a:srgbClr val="F2F2F2"/>
                </a:solidFill>
              </a:defRPr>
            </a:lvl3pPr>
            <a:lvl4pPr lvl="3" algn="l">
              <a:lnSpc>
                <a:spcPct val="115000"/>
              </a:lnSpc>
              <a:spcBef>
                <a:spcPts val="0"/>
              </a:spcBef>
              <a:spcAft>
                <a:spcPts val="0"/>
              </a:spcAft>
              <a:buClr>
                <a:srgbClr val="F2F2F2"/>
              </a:buClr>
              <a:buSzPts val="800"/>
              <a:buNone/>
              <a:defRPr sz="800">
                <a:solidFill>
                  <a:srgbClr val="F2F2F2"/>
                </a:solidFill>
              </a:defRPr>
            </a:lvl4pPr>
            <a:lvl5pPr lvl="4" algn="l">
              <a:lnSpc>
                <a:spcPct val="115000"/>
              </a:lnSpc>
              <a:spcBef>
                <a:spcPts val="0"/>
              </a:spcBef>
              <a:spcAft>
                <a:spcPts val="0"/>
              </a:spcAft>
              <a:buClr>
                <a:srgbClr val="F2F2F2"/>
              </a:buClr>
              <a:buSzPts val="800"/>
              <a:buNone/>
              <a:defRPr sz="800">
                <a:solidFill>
                  <a:srgbClr val="F2F2F2"/>
                </a:solidFill>
              </a:defRPr>
            </a:lvl5pPr>
            <a:lvl6pPr lvl="5" algn="l">
              <a:lnSpc>
                <a:spcPct val="115000"/>
              </a:lnSpc>
              <a:spcBef>
                <a:spcPts val="0"/>
              </a:spcBef>
              <a:spcAft>
                <a:spcPts val="0"/>
              </a:spcAft>
              <a:buClr>
                <a:srgbClr val="F2F2F2"/>
              </a:buClr>
              <a:buSzPts val="800"/>
              <a:buNone/>
              <a:defRPr sz="800">
                <a:solidFill>
                  <a:srgbClr val="F2F2F2"/>
                </a:solidFill>
              </a:defRPr>
            </a:lvl6pPr>
            <a:lvl7pPr lvl="6" algn="l">
              <a:lnSpc>
                <a:spcPct val="115000"/>
              </a:lnSpc>
              <a:spcBef>
                <a:spcPts val="0"/>
              </a:spcBef>
              <a:spcAft>
                <a:spcPts val="0"/>
              </a:spcAft>
              <a:buClr>
                <a:srgbClr val="F2F2F2"/>
              </a:buClr>
              <a:buSzPts val="800"/>
              <a:buNone/>
              <a:defRPr sz="800">
                <a:solidFill>
                  <a:srgbClr val="F2F2F2"/>
                </a:solidFill>
              </a:defRPr>
            </a:lvl7pPr>
            <a:lvl8pPr lvl="7" algn="l">
              <a:lnSpc>
                <a:spcPct val="115000"/>
              </a:lnSpc>
              <a:spcBef>
                <a:spcPts val="0"/>
              </a:spcBef>
              <a:spcAft>
                <a:spcPts val="0"/>
              </a:spcAft>
              <a:buClr>
                <a:srgbClr val="F2F2F2"/>
              </a:buClr>
              <a:buSzPts val="800"/>
              <a:buNone/>
              <a:defRPr sz="800">
                <a:solidFill>
                  <a:srgbClr val="F2F2F2"/>
                </a:solidFill>
              </a:defRPr>
            </a:lvl8pPr>
            <a:lvl9pPr lvl="8" algn="l">
              <a:lnSpc>
                <a:spcPct val="115000"/>
              </a:lnSpc>
              <a:spcBef>
                <a:spcPts val="0"/>
              </a:spcBef>
              <a:spcAft>
                <a:spcPts val="0"/>
              </a:spcAft>
              <a:buClr>
                <a:srgbClr val="F2F2F2"/>
              </a:buClr>
              <a:buSzPts val="800"/>
              <a:buNone/>
              <a:defRPr sz="800">
                <a:solidFill>
                  <a:srgbClr val="F2F2F2"/>
                </a:solidFill>
              </a:defRPr>
            </a:lvl9pPr>
          </a:lstStyle>
          <a:p/>
        </p:txBody>
      </p:sp>
      <p:sp>
        <p:nvSpPr>
          <p:cNvPr id="491" name="Google Shape;491;p98"/>
          <p:cNvSpPr txBox="1"/>
          <p:nvPr>
            <p:ph idx="14" type="title"/>
          </p:nvPr>
        </p:nvSpPr>
        <p:spPr>
          <a:xfrm>
            <a:off x="1538650" y="3771900"/>
            <a:ext cx="1550100" cy="197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F2F2F2"/>
              </a:buClr>
              <a:buSzPts val="800"/>
              <a:buNone/>
              <a:defRPr sz="800">
                <a:solidFill>
                  <a:srgbClr val="F2F2F2"/>
                </a:solidFill>
              </a:defRPr>
            </a:lvl1pPr>
            <a:lvl2pPr lvl="1" algn="l">
              <a:lnSpc>
                <a:spcPct val="100000"/>
              </a:lnSpc>
              <a:spcBef>
                <a:spcPts val="0"/>
              </a:spcBef>
              <a:spcAft>
                <a:spcPts val="0"/>
              </a:spcAft>
              <a:buClr>
                <a:srgbClr val="F2F2F2"/>
              </a:buClr>
              <a:buSzPts val="800"/>
              <a:buNone/>
              <a:defRPr sz="800">
                <a:solidFill>
                  <a:srgbClr val="F2F2F2"/>
                </a:solidFill>
              </a:defRPr>
            </a:lvl2pPr>
            <a:lvl3pPr lvl="2" algn="l">
              <a:lnSpc>
                <a:spcPct val="100000"/>
              </a:lnSpc>
              <a:spcBef>
                <a:spcPts val="0"/>
              </a:spcBef>
              <a:spcAft>
                <a:spcPts val="0"/>
              </a:spcAft>
              <a:buClr>
                <a:srgbClr val="F2F2F2"/>
              </a:buClr>
              <a:buSzPts val="800"/>
              <a:buNone/>
              <a:defRPr sz="800">
                <a:solidFill>
                  <a:srgbClr val="F2F2F2"/>
                </a:solidFill>
              </a:defRPr>
            </a:lvl3pPr>
            <a:lvl4pPr lvl="3" algn="l">
              <a:lnSpc>
                <a:spcPct val="100000"/>
              </a:lnSpc>
              <a:spcBef>
                <a:spcPts val="0"/>
              </a:spcBef>
              <a:spcAft>
                <a:spcPts val="0"/>
              </a:spcAft>
              <a:buClr>
                <a:srgbClr val="F2F2F2"/>
              </a:buClr>
              <a:buSzPts val="800"/>
              <a:buNone/>
              <a:defRPr sz="800">
                <a:solidFill>
                  <a:srgbClr val="F2F2F2"/>
                </a:solidFill>
              </a:defRPr>
            </a:lvl4pPr>
            <a:lvl5pPr lvl="4" algn="l">
              <a:lnSpc>
                <a:spcPct val="100000"/>
              </a:lnSpc>
              <a:spcBef>
                <a:spcPts val="0"/>
              </a:spcBef>
              <a:spcAft>
                <a:spcPts val="0"/>
              </a:spcAft>
              <a:buClr>
                <a:srgbClr val="F2F2F2"/>
              </a:buClr>
              <a:buSzPts val="800"/>
              <a:buNone/>
              <a:defRPr sz="800">
                <a:solidFill>
                  <a:srgbClr val="F2F2F2"/>
                </a:solidFill>
              </a:defRPr>
            </a:lvl5pPr>
            <a:lvl6pPr lvl="5" algn="l">
              <a:lnSpc>
                <a:spcPct val="100000"/>
              </a:lnSpc>
              <a:spcBef>
                <a:spcPts val="0"/>
              </a:spcBef>
              <a:spcAft>
                <a:spcPts val="0"/>
              </a:spcAft>
              <a:buClr>
                <a:srgbClr val="F2F2F2"/>
              </a:buClr>
              <a:buSzPts val="800"/>
              <a:buNone/>
              <a:defRPr sz="800">
                <a:solidFill>
                  <a:srgbClr val="F2F2F2"/>
                </a:solidFill>
              </a:defRPr>
            </a:lvl6pPr>
            <a:lvl7pPr lvl="6" algn="l">
              <a:lnSpc>
                <a:spcPct val="100000"/>
              </a:lnSpc>
              <a:spcBef>
                <a:spcPts val="0"/>
              </a:spcBef>
              <a:spcAft>
                <a:spcPts val="0"/>
              </a:spcAft>
              <a:buClr>
                <a:srgbClr val="F2F2F2"/>
              </a:buClr>
              <a:buSzPts val="800"/>
              <a:buNone/>
              <a:defRPr sz="800">
                <a:solidFill>
                  <a:srgbClr val="F2F2F2"/>
                </a:solidFill>
              </a:defRPr>
            </a:lvl7pPr>
            <a:lvl8pPr lvl="7" algn="l">
              <a:lnSpc>
                <a:spcPct val="100000"/>
              </a:lnSpc>
              <a:spcBef>
                <a:spcPts val="0"/>
              </a:spcBef>
              <a:spcAft>
                <a:spcPts val="0"/>
              </a:spcAft>
              <a:buClr>
                <a:srgbClr val="F2F2F2"/>
              </a:buClr>
              <a:buSzPts val="800"/>
              <a:buNone/>
              <a:defRPr sz="800">
                <a:solidFill>
                  <a:srgbClr val="F2F2F2"/>
                </a:solidFill>
              </a:defRPr>
            </a:lvl8pPr>
            <a:lvl9pPr lvl="8" algn="l">
              <a:lnSpc>
                <a:spcPct val="100000"/>
              </a:lnSpc>
              <a:spcBef>
                <a:spcPts val="0"/>
              </a:spcBef>
              <a:spcAft>
                <a:spcPts val="0"/>
              </a:spcAft>
              <a:buClr>
                <a:srgbClr val="F2F2F2"/>
              </a:buClr>
              <a:buSzPts val="800"/>
              <a:buNone/>
              <a:defRPr sz="800">
                <a:solidFill>
                  <a:srgbClr val="F2F2F2"/>
                </a:solidFill>
              </a:defRPr>
            </a:lvl9pPr>
          </a:lstStyle>
          <a:p/>
        </p:txBody>
      </p:sp>
      <p:sp>
        <p:nvSpPr>
          <p:cNvPr id="492" name="Google Shape;492;p98"/>
          <p:cNvSpPr txBox="1"/>
          <p:nvPr>
            <p:ph idx="15" type="subTitle"/>
          </p:nvPr>
        </p:nvSpPr>
        <p:spPr>
          <a:xfrm>
            <a:off x="3263613" y="3941000"/>
            <a:ext cx="1451400" cy="7053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rgbClr val="F2F2F2"/>
              </a:buClr>
              <a:buSzPts val="800"/>
              <a:buNone/>
              <a:defRPr sz="800">
                <a:solidFill>
                  <a:srgbClr val="F2F2F2"/>
                </a:solidFill>
              </a:defRPr>
            </a:lvl1pPr>
            <a:lvl2pPr lvl="1" algn="l">
              <a:lnSpc>
                <a:spcPct val="115000"/>
              </a:lnSpc>
              <a:spcBef>
                <a:spcPts val="0"/>
              </a:spcBef>
              <a:spcAft>
                <a:spcPts val="0"/>
              </a:spcAft>
              <a:buClr>
                <a:srgbClr val="F2F2F2"/>
              </a:buClr>
              <a:buSzPts val="800"/>
              <a:buNone/>
              <a:defRPr sz="800">
                <a:solidFill>
                  <a:srgbClr val="F2F2F2"/>
                </a:solidFill>
              </a:defRPr>
            </a:lvl2pPr>
            <a:lvl3pPr lvl="2" algn="l">
              <a:lnSpc>
                <a:spcPct val="115000"/>
              </a:lnSpc>
              <a:spcBef>
                <a:spcPts val="0"/>
              </a:spcBef>
              <a:spcAft>
                <a:spcPts val="0"/>
              </a:spcAft>
              <a:buClr>
                <a:srgbClr val="F2F2F2"/>
              </a:buClr>
              <a:buSzPts val="800"/>
              <a:buNone/>
              <a:defRPr sz="800">
                <a:solidFill>
                  <a:srgbClr val="F2F2F2"/>
                </a:solidFill>
              </a:defRPr>
            </a:lvl3pPr>
            <a:lvl4pPr lvl="3" algn="l">
              <a:lnSpc>
                <a:spcPct val="115000"/>
              </a:lnSpc>
              <a:spcBef>
                <a:spcPts val="0"/>
              </a:spcBef>
              <a:spcAft>
                <a:spcPts val="0"/>
              </a:spcAft>
              <a:buClr>
                <a:srgbClr val="F2F2F2"/>
              </a:buClr>
              <a:buSzPts val="800"/>
              <a:buNone/>
              <a:defRPr sz="800">
                <a:solidFill>
                  <a:srgbClr val="F2F2F2"/>
                </a:solidFill>
              </a:defRPr>
            </a:lvl4pPr>
            <a:lvl5pPr lvl="4" algn="l">
              <a:lnSpc>
                <a:spcPct val="115000"/>
              </a:lnSpc>
              <a:spcBef>
                <a:spcPts val="0"/>
              </a:spcBef>
              <a:spcAft>
                <a:spcPts val="0"/>
              </a:spcAft>
              <a:buClr>
                <a:srgbClr val="F2F2F2"/>
              </a:buClr>
              <a:buSzPts val="800"/>
              <a:buNone/>
              <a:defRPr sz="800">
                <a:solidFill>
                  <a:srgbClr val="F2F2F2"/>
                </a:solidFill>
              </a:defRPr>
            </a:lvl5pPr>
            <a:lvl6pPr lvl="5" algn="l">
              <a:lnSpc>
                <a:spcPct val="115000"/>
              </a:lnSpc>
              <a:spcBef>
                <a:spcPts val="0"/>
              </a:spcBef>
              <a:spcAft>
                <a:spcPts val="0"/>
              </a:spcAft>
              <a:buClr>
                <a:srgbClr val="F2F2F2"/>
              </a:buClr>
              <a:buSzPts val="800"/>
              <a:buNone/>
              <a:defRPr sz="800">
                <a:solidFill>
                  <a:srgbClr val="F2F2F2"/>
                </a:solidFill>
              </a:defRPr>
            </a:lvl6pPr>
            <a:lvl7pPr lvl="6" algn="l">
              <a:lnSpc>
                <a:spcPct val="115000"/>
              </a:lnSpc>
              <a:spcBef>
                <a:spcPts val="0"/>
              </a:spcBef>
              <a:spcAft>
                <a:spcPts val="0"/>
              </a:spcAft>
              <a:buClr>
                <a:srgbClr val="F2F2F2"/>
              </a:buClr>
              <a:buSzPts val="800"/>
              <a:buNone/>
              <a:defRPr sz="800">
                <a:solidFill>
                  <a:srgbClr val="F2F2F2"/>
                </a:solidFill>
              </a:defRPr>
            </a:lvl7pPr>
            <a:lvl8pPr lvl="7" algn="l">
              <a:lnSpc>
                <a:spcPct val="115000"/>
              </a:lnSpc>
              <a:spcBef>
                <a:spcPts val="0"/>
              </a:spcBef>
              <a:spcAft>
                <a:spcPts val="0"/>
              </a:spcAft>
              <a:buClr>
                <a:srgbClr val="F2F2F2"/>
              </a:buClr>
              <a:buSzPts val="800"/>
              <a:buNone/>
              <a:defRPr sz="800">
                <a:solidFill>
                  <a:srgbClr val="F2F2F2"/>
                </a:solidFill>
              </a:defRPr>
            </a:lvl8pPr>
            <a:lvl9pPr lvl="8" algn="l">
              <a:lnSpc>
                <a:spcPct val="115000"/>
              </a:lnSpc>
              <a:spcBef>
                <a:spcPts val="0"/>
              </a:spcBef>
              <a:spcAft>
                <a:spcPts val="0"/>
              </a:spcAft>
              <a:buClr>
                <a:srgbClr val="F2F2F2"/>
              </a:buClr>
              <a:buSzPts val="800"/>
              <a:buNone/>
              <a:defRPr sz="800">
                <a:solidFill>
                  <a:srgbClr val="F2F2F2"/>
                </a:solidFill>
              </a:defRPr>
            </a:lvl9pPr>
          </a:lstStyle>
          <a:p/>
        </p:txBody>
      </p:sp>
      <p:sp>
        <p:nvSpPr>
          <p:cNvPr id="493" name="Google Shape;493;p98"/>
          <p:cNvSpPr txBox="1"/>
          <p:nvPr>
            <p:ph idx="16" type="title"/>
          </p:nvPr>
        </p:nvSpPr>
        <p:spPr>
          <a:xfrm>
            <a:off x="3263626" y="3771900"/>
            <a:ext cx="1550100" cy="197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F2F2F2"/>
              </a:buClr>
              <a:buSzPts val="800"/>
              <a:buNone/>
              <a:defRPr sz="800">
                <a:solidFill>
                  <a:srgbClr val="F2F2F2"/>
                </a:solidFill>
              </a:defRPr>
            </a:lvl1pPr>
            <a:lvl2pPr lvl="1" algn="l">
              <a:lnSpc>
                <a:spcPct val="100000"/>
              </a:lnSpc>
              <a:spcBef>
                <a:spcPts val="0"/>
              </a:spcBef>
              <a:spcAft>
                <a:spcPts val="0"/>
              </a:spcAft>
              <a:buClr>
                <a:srgbClr val="F2F2F2"/>
              </a:buClr>
              <a:buSzPts val="800"/>
              <a:buNone/>
              <a:defRPr sz="800">
                <a:solidFill>
                  <a:srgbClr val="F2F2F2"/>
                </a:solidFill>
              </a:defRPr>
            </a:lvl2pPr>
            <a:lvl3pPr lvl="2" algn="l">
              <a:lnSpc>
                <a:spcPct val="100000"/>
              </a:lnSpc>
              <a:spcBef>
                <a:spcPts val="0"/>
              </a:spcBef>
              <a:spcAft>
                <a:spcPts val="0"/>
              </a:spcAft>
              <a:buClr>
                <a:srgbClr val="F2F2F2"/>
              </a:buClr>
              <a:buSzPts val="800"/>
              <a:buNone/>
              <a:defRPr sz="800">
                <a:solidFill>
                  <a:srgbClr val="F2F2F2"/>
                </a:solidFill>
              </a:defRPr>
            </a:lvl3pPr>
            <a:lvl4pPr lvl="3" algn="l">
              <a:lnSpc>
                <a:spcPct val="100000"/>
              </a:lnSpc>
              <a:spcBef>
                <a:spcPts val="0"/>
              </a:spcBef>
              <a:spcAft>
                <a:spcPts val="0"/>
              </a:spcAft>
              <a:buClr>
                <a:srgbClr val="F2F2F2"/>
              </a:buClr>
              <a:buSzPts val="800"/>
              <a:buNone/>
              <a:defRPr sz="800">
                <a:solidFill>
                  <a:srgbClr val="F2F2F2"/>
                </a:solidFill>
              </a:defRPr>
            </a:lvl4pPr>
            <a:lvl5pPr lvl="4" algn="l">
              <a:lnSpc>
                <a:spcPct val="100000"/>
              </a:lnSpc>
              <a:spcBef>
                <a:spcPts val="0"/>
              </a:spcBef>
              <a:spcAft>
                <a:spcPts val="0"/>
              </a:spcAft>
              <a:buClr>
                <a:srgbClr val="F2F2F2"/>
              </a:buClr>
              <a:buSzPts val="800"/>
              <a:buNone/>
              <a:defRPr sz="800">
                <a:solidFill>
                  <a:srgbClr val="F2F2F2"/>
                </a:solidFill>
              </a:defRPr>
            </a:lvl5pPr>
            <a:lvl6pPr lvl="5" algn="l">
              <a:lnSpc>
                <a:spcPct val="100000"/>
              </a:lnSpc>
              <a:spcBef>
                <a:spcPts val="0"/>
              </a:spcBef>
              <a:spcAft>
                <a:spcPts val="0"/>
              </a:spcAft>
              <a:buClr>
                <a:srgbClr val="F2F2F2"/>
              </a:buClr>
              <a:buSzPts val="800"/>
              <a:buNone/>
              <a:defRPr sz="800">
                <a:solidFill>
                  <a:srgbClr val="F2F2F2"/>
                </a:solidFill>
              </a:defRPr>
            </a:lvl6pPr>
            <a:lvl7pPr lvl="6" algn="l">
              <a:lnSpc>
                <a:spcPct val="100000"/>
              </a:lnSpc>
              <a:spcBef>
                <a:spcPts val="0"/>
              </a:spcBef>
              <a:spcAft>
                <a:spcPts val="0"/>
              </a:spcAft>
              <a:buClr>
                <a:srgbClr val="F2F2F2"/>
              </a:buClr>
              <a:buSzPts val="800"/>
              <a:buNone/>
              <a:defRPr sz="800">
                <a:solidFill>
                  <a:srgbClr val="F2F2F2"/>
                </a:solidFill>
              </a:defRPr>
            </a:lvl7pPr>
            <a:lvl8pPr lvl="7" algn="l">
              <a:lnSpc>
                <a:spcPct val="100000"/>
              </a:lnSpc>
              <a:spcBef>
                <a:spcPts val="0"/>
              </a:spcBef>
              <a:spcAft>
                <a:spcPts val="0"/>
              </a:spcAft>
              <a:buClr>
                <a:srgbClr val="F2F2F2"/>
              </a:buClr>
              <a:buSzPts val="800"/>
              <a:buNone/>
              <a:defRPr sz="800">
                <a:solidFill>
                  <a:srgbClr val="F2F2F2"/>
                </a:solidFill>
              </a:defRPr>
            </a:lvl8pPr>
            <a:lvl9pPr lvl="8" algn="l">
              <a:lnSpc>
                <a:spcPct val="100000"/>
              </a:lnSpc>
              <a:spcBef>
                <a:spcPts val="0"/>
              </a:spcBef>
              <a:spcAft>
                <a:spcPts val="0"/>
              </a:spcAft>
              <a:buClr>
                <a:srgbClr val="F2F2F2"/>
              </a:buClr>
              <a:buSzPts val="800"/>
              <a:buNone/>
              <a:defRPr sz="800">
                <a:solidFill>
                  <a:srgbClr val="F2F2F2"/>
                </a:solidFill>
              </a:defRPr>
            </a:lvl9pPr>
          </a:lstStyle>
          <a:p/>
        </p:txBody>
      </p:sp>
      <p:sp>
        <p:nvSpPr>
          <p:cNvPr id="494" name="Google Shape;494;p98"/>
          <p:cNvSpPr txBox="1"/>
          <p:nvPr>
            <p:ph idx="17" type="subTitle"/>
          </p:nvPr>
        </p:nvSpPr>
        <p:spPr>
          <a:xfrm>
            <a:off x="5143500" y="3941000"/>
            <a:ext cx="1451400" cy="7053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rgbClr val="F2F2F2"/>
              </a:buClr>
              <a:buSzPts val="800"/>
              <a:buNone/>
              <a:defRPr sz="800">
                <a:solidFill>
                  <a:srgbClr val="F2F2F2"/>
                </a:solidFill>
              </a:defRPr>
            </a:lvl1pPr>
            <a:lvl2pPr lvl="1" algn="l">
              <a:lnSpc>
                <a:spcPct val="115000"/>
              </a:lnSpc>
              <a:spcBef>
                <a:spcPts val="0"/>
              </a:spcBef>
              <a:spcAft>
                <a:spcPts val="0"/>
              </a:spcAft>
              <a:buClr>
                <a:srgbClr val="F2F2F2"/>
              </a:buClr>
              <a:buSzPts val="800"/>
              <a:buNone/>
              <a:defRPr sz="800">
                <a:solidFill>
                  <a:srgbClr val="F2F2F2"/>
                </a:solidFill>
              </a:defRPr>
            </a:lvl2pPr>
            <a:lvl3pPr lvl="2" algn="l">
              <a:lnSpc>
                <a:spcPct val="115000"/>
              </a:lnSpc>
              <a:spcBef>
                <a:spcPts val="0"/>
              </a:spcBef>
              <a:spcAft>
                <a:spcPts val="0"/>
              </a:spcAft>
              <a:buClr>
                <a:srgbClr val="F2F2F2"/>
              </a:buClr>
              <a:buSzPts val="800"/>
              <a:buNone/>
              <a:defRPr sz="800">
                <a:solidFill>
                  <a:srgbClr val="F2F2F2"/>
                </a:solidFill>
              </a:defRPr>
            </a:lvl3pPr>
            <a:lvl4pPr lvl="3" algn="l">
              <a:lnSpc>
                <a:spcPct val="115000"/>
              </a:lnSpc>
              <a:spcBef>
                <a:spcPts val="0"/>
              </a:spcBef>
              <a:spcAft>
                <a:spcPts val="0"/>
              </a:spcAft>
              <a:buClr>
                <a:srgbClr val="F2F2F2"/>
              </a:buClr>
              <a:buSzPts val="800"/>
              <a:buNone/>
              <a:defRPr sz="800">
                <a:solidFill>
                  <a:srgbClr val="F2F2F2"/>
                </a:solidFill>
              </a:defRPr>
            </a:lvl4pPr>
            <a:lvl5pPr lvl="4" algn="l">
              <a:lnSpc>
                <a:spcPct val="115000"/>
              </a:lnSpc>
              <a:spcBef>
                <a:spcPts val="0"/>
              </a:spcBef>
              <a:spcAft>
                <a:spcPts val="0"/>
              </a:spcAft>
              <a:buClr>
                <a:srgbClr val="F2F2F2"/>
              </a:buClr>
              <a:buSzPts val="800"/>
              <a:buNone/>
              <a:defRPr sz="800">
                <a:solidFill>
                  <a:srgbClr val="F2F2F2"/>
                </a:solidFill>
              </a:defRPr>
            </a:lvl5pPr>
            <a:lvl6pPr lvl="5" algn="l">
              <a:lnSpc>
                <a:spcPct val="115000"/>
              </a:lnSpc>
              <a:spcBef>
                <a:spcPts val="0"/>
              </a:spcBef>
              <a:spcAft>
                <a:spcPts val="0"/>
              </a:spcAft>
              <a:buClr>
                <a:srgbClr val="F2F2F2"/>
              </a:buClr>
              <a:buSzPts val="800"/>
              <a:buNone/>
              <a:defRPr sz="800">
                <a:solidFill>
                  <a:srgbClr val="F2F2F2"/>
                </a:solidFill>
              </a:defRPr>
            </a:lvl6pPr>
            <a:lvl7pPr lvl="6" algn="l">
              <a:lnSpc>
                <a:spcPct val="115000"/>
              </a:lnSpc>
              <a:spcBef>
                <a:spcPts val="0"/>
              </a:spcBef>
              <a:spcAft>
                <a:spcPts val="0"/>
              </a:spcAft>
              <a:buClr>
                <a:srgbClr val="F2F2F2"/>
              </a:buClr>
              <a:buSzPts val="800"/>
              <a:buNone/>
              <a:defRPr sz="800">
                <a:solidFill>
                  <a:srgbClr val="F2F2F2"/>
                </a:solidFill>
              </a:defRPr>
            </a:lvl7pPr>
            <a:lvl8pPr lvl="7" algn="l">
              <a:lnSpc>
                <a:spcPct val="115000"/>
              </a:lnSpc>
              <a:spcBef>
                <a:spcPts val="0"/>
              </a:spcBef>
              <a:spcAft>
                <a:spcPts val="0"/>
              </a:spcAft>
              <a:buClr>
                <a:srgbClr val="F2F2F2"/>
              </a:buClr>
              <a:buSzPts val="800"/>
              <a:buNone/>
              <a:defRPr sz="800">
                <a:solidFill>
                  <a:srgbClr val="F2F2F2"/>
                </a:solidFill>
              </a:defRPr>
            </a:lvl8pPr>
            <a:lvl9pPr lvl="8" algn="l">
              <a:lnSpc>
                <a:spcPct val="115000"/>
              </a:lnSpc>
              <a:spcBef>
                <a:spcPts val="0"/>
              </a:spcBef>
              <a:spcAft>
                <a:spcPts val="0"/>
              </a:spcAft>
              <a:buClr>
                <a:srgbClr val="F2F2F2"/>
              </a:buClr>
              <a:buSzPts val="800"/>
              <a:buNone/>
              <a:defRPr sz="800">
                <a:solidFill>
                  <a:srgbClr val="F2F2F2"/>
                </a:solidFill>
              </a:defRPr>
            </a:lvl9pPr>
          </a:lstStyle>
          <a:p/>
        </p:txBody>
      </p:sp>
      <p:sp>
        <p:nvSpPr>
          <p:cNvPr id="495" name="Google Shape;495;p98"/>
          <p:cNvSpPr txBox="1"/>
          <p:nvPr>
            <p:ph idx="18" type="title"/>
          </p:nvPr>
        </p:nvSpPr>
        <p:spPr>
          <a:xfrm>
            <a:off x="5143500" y="3771900"/>
            <a:ext cx="1550100" cy="197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F2F2F2"/>
              </a:buClr>
              <a:buSzPts val="800"/>
              <a:buNone/>
              <a:defRPr sz="800">
                <a:solidFill>
                  <a:srgbClr val="F2F2F2"/>
                </a:solidFill>
              </a:defRPr>
            </a:lvl1pPr>
            <a:lvl2pPr lvl="1" algn="l">
              <a:lnSpc>
                <a:spcPct val="100000"/>
              </a:lnSpc>
              <a:spcBef>
                <a:spcPts val="0"/>
              </a:spcBef>
              <a:spcAft>
                <a:spcPts val="0"/>
              </a:spcAft>
              <a:buClr>
                <a:srgbClr val="F2F2F2"/>
              </a:buClr>
              <a:buSzPts val="800"/>
              <a:buNone/>
              <a:defRPr sz="800">
                <a:solidFill>
                  <a:srgbClr val="F2F2F2"/>
                </a:solidFill>
              </a:defRPr>
            </a:lvl2pPr>
            <a:lvl3pPr lvl="2" algn="l">
              <a:lnSpc>
                <a:spcPct val="100000"/>
              </a:lnSpc>
              <a:spcBef>
                <a:spcPts val="0"/>
              </a:spcBef>
              <a:spcAft>
                <a:spcPts val="0"/>
              </a:spcAft>
              <a:buClr>
                <a:srgbClr val="F2F2F2"/>
              </a:buClr>
              <a:buSzPts val="800"/>
              <a:buNone/>
              <a:defRPr sz="800">
                <a:solidFill>
                  <a:srgbClr val="F2F2F2"/>
                </a:solidFill>
              </a:defRPr>
            </a:lvl3pPr>
            <a:lvl4pPr lvl="3" algn="l">
              <a:lnSpc>
                <a:spcPct val="100000"/>
              </a:lnSpc>
              <a:spcBef>
                <a:spcPts val="0"/>
              </a:spcBef>
              <a:spcAft>
                <a:spcPts val="0"/>
              </a:spcAft>
              <a:buClr>
                <a:srgbClr val="F2F2F2"/>
              </a:buClr>
              <a:buSzPts val="800"/>
              <a:buNone/>
              <a:defRPr sz="800">
                <a:solidFill>
                  <a:srgbClr val="F2F2F2"/>
                </a:solidFill>
              </a:defRPr>
            </a:lvl4pPr>
            <a:lvl5pPr lvl="4" algn="l">
              <a:lnSpc>
                <a:spcPct val="100000"/>
              </a:lnSpc>
              <a:spcBef>
                <a:spcPts val="0"/>
              </a:spcBef>
              <a:spcAft>
                <a:spcPts val="0"/>
              </a:spcAft>
              <a:buClr>
                <a:srgbClr val="F2F2F2"/>
              </a:buClr>
              <a:buSzPts val="800"/>
              <a:buNone/>
              <a:defRPr sz="800">
                <a:solidFill>
                  <a:srgbClr val="F2F2F2"/>
                </a:solidFill>
              </a:defRPr>
            </a:lvl5pPr>
            <a:lvl6pPr lvl="5" algn="l">
              <a:lnSpc>
                <a:spcPct val="100000"/>
              </a:lnSpc>
              <a:spcBef>
                <a:spcPts val="0"/>
              </a:spcBef>
              <a:spcAft>
                <a:spcPts val="0"/>
              </a:spcAft>
              <a:buClr>
                <a:srgbClr val="F2F2F2"/>
              </a:buClr>
              <a:buSzPts val="800"/>
              <a:buNone/>
              <a:defRPr sz="800">
                <a:solidFill>
                  <a:srgbClr val="F2F2F2"/>
                </a:solidFill>
              </a:defRPr>
            </a:lvl6pPr>
            <a:lvl7pPr lvl="6" algn="l">
              <a:lnSpc>
                <a:spcPct val="100000"/>
              </a:lnSpc>
              <a:spcBef>
                <a:spcPts val="0"/>
              </a:spcBef>
              <a:spcAft>
                <a:spcPts val="0"/>
              </a:spcAft>
              <a:buClr>
                <a:srgbClr val="F2F2F2"/>
              </a:buClr>
              <a:buSzPts val="800"/>
              <a:buNone/>
              <a:defRPr sz="800">
                <a:solidFill>
                  <a:srgbClr val="F2F2F2"/>
                </a:solidFill>
              </a:defRPr>
            </a:lvl7pPr>
            <a:lvl8pPr lvl="7" algn="l">
              <a:lnSpc>
                <a:spcPct val="100000"/>
              </a:lnSpc>
              <a:spcBef>
                <a:spcPts val="0"/>
              </a:spcBef>
              <a:spcAft>
                <a:spcPts val="0"/>
              </a:spcAft>
              <a:buClr>
                <a:srgbClr val="F2F2F2"/>
              </a:buClr>
              <a:buSzPts val="800"/>
              <a:buNone/>
              <a:defRPr sz="800">
                <a:solidFill>
                  <a:srgbClr val="F2F2F2"/>
                </a:solidFill>
              </a:defRPr>
            </a:lvl8pPr>
            <a:lvl9pPr lvl="8" algn="l">
              <a:lnSpc>
                <a:spcPct val="100000"/>
              </a:lnSpc>
              <a:spcBef>
                <a:spcPts val="0"/>
              </a:spcBef>
              <a:spcAft>
                <a:spcPts val="0"/>
              </a:spcAft>
              <a:buClr>
                <a:srgbClr val="F2F2F2"/>
              </a:buClr>
              <a:buSzPts val="800"/>
              <a:buNone/>
              <a:defRPr sz="800">
                <a:solidFill>
                  <a:srgbClr val="F2F2F2"/>
                </a:solidFill>
              </a:defRPr>
            </a:lvl9pPr>
          </a:lstStyle>
          <a:p/>
        </p:txBody>
      </p:sp>
      <p:sp>
        <p:nvSpPr>
          <p:cNvPr id="496" name="Google Shape;496;p98"/>
          <p:cNvSpPr txBox="1"/>
          <p:nvPr>
            <p:ph idx="19" type="subTitle"/>
          </p:nvPr>
        </p:nvSpPr>
        <p:spPr>
          <a:xfrm>
            <a:off x="6868463" y="3941000"/>
            <a:ext cx="1451400" cy="7053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rgbClr val="F2F2F2"/>
              </a:buClr>
              <a:buSzPts val="800"/>
              <a:buNone/>
              <a:defRPr sz="800">
                <a:solidFill>
                  <a:srgbClr val="F2F2F2"/>
                </a:solidFill>
              </a:defRPr>
            </a:lvl1pPr>
            <a:lvl2pPr lvl="1" algn="l">
              <a:lnSpc>
                <a:spcPct val="115000"/>
              </a:lnSpc>
              <a:spcBef>
                <a:spcPts val="0"/>
              </a:spcBef>
              <a:spcAft>
                <a:spcPts val="0"/>
              </a:spcAft>
              <a:buClr>
                <a:srgbClr val="F2F2F2"/>
              </a:buClr>
              <a:buSzPts val="800"/>
              <a:buNone/>
              <a:defRPr sz="800">
                <a:solidFill>
                  <a:srgbClr val="F2F2F2"/>
                </a:solidFill>
              </a:defRPr>
            </a:lvl2pPr>
            <a:lvl3pPr lvl="2" algn="l">
              <a:lnSpc>
                <a:spcPct val="115000"/>
              </a:lnSpc>
              <a:spcBef>
                <a:spcPts val="0"/>
              </a:spcBef>
              <a:spcAft>
                <a:spcPts val="0"/>
              </a:spcAft>
              <a:buClr>
                <a:srgbClr val="F2F2F2"/>
              </a:buClr>
              <a:buSzPts val="800"/>
              <a:buNone/>
              <a:defRPr sz="800">
                <a:solidFill>
                  <a:srgbClr val="F2F2F2"/>
                </a:solidFill>
              </a:defRPr>
            </a:lvl3pPr>
            <a:lvl4pPr lvl="3" algn="l">
              <a:lnSpc>
                <a:spcPct val="115000"/>
              </a:lnSpc>
              <a:spcBef>
                <a:spcPts val="0"/>
              </a:spcBef>
              <a:spcAft>
                <a:spcPts val="0"/>
              </a:spcAft>
              <a:buClr>
                <a:srgbClr val="F2F2F2"/>
              </a:buClr>
              <a:buSzPts val="800"/>
              <a:buNone/>
              <a:defRPr sz="800">
                <a:solidFill>
                  <a:srgbClr val="F2F2F2"/>
                </a:solidFill>
              </a:defRPr>
            </a:lvl4pPr>
            <a:lvl5pPr lvl="4" algn="l">
              <a:lnSpc>
                <a:spcPct val="115000"/>
              </a:lnSpc>
              <a:spcBef>
                <a:spcPts val="0"/>
              </a:spcBef>
              <a:spcAft>
                <a:spcPts val="0"/>
              </a:spcAft>
              <a:buClr>
                <a:srgbClr val="F2F2F2"/>
              </a:buClr>
              <a:buSzPts val="800"/>
              <a:buNone/>
              <a:defRPr sz="800">
                <a:solidFill>
                  <a:srgbClr val="F2F2F2"/>
                </a:solidFill>
              </a:defRPr>
            </a:lvl5pPr>
            <a:lvl6pPr lvl="5" algn="l">
              <a:lnSpc>
                <a:spcPct val="115000"/>
              </a:lnSpc>
              <a:spcBef>
                <a:spcPts val="0"/>
              </a:spcBef>
              <a:spcAft>
                <a:spcPts val="0"/>
              </a:spcAft>
              <a:buClr>
                <a:srgbClr val="F2F2F2"/>
              </a:buClr>
              <a:buSzPts val="800"/>
              <a:buNone/>
              <a:defRPr sz="800">
                <a:solidFill>
                  <a:srgbClr val="F2F2F2"/>
                </a:solidFill>
              </a:defRPr>
            </a:lvl6pPr>
            <a:lvl7pPr lvl="6" algn="l">
              <a:lnSpc>
                <a:spcPct val="115000"/>
              </a:lnSpc>
              <a:spcBef>
                <a:spcPts val="0"/>
              </a:spcBef>
              <a:spcAft>
                <a:spcPts val="0"/>
              </a:spcAft>
              <a:buClr>
                <a:srgbClr val="F2F2F2"/>
              </a:buClr>
              <a:buSzPts val="800"/>
              <a:buNone/>
              <a:defRPr sz="800">
                <a:solidFill>
                  <a:srgbClr val="F2F2F2"/>
                </a:solidFill>
              </a:defRPr>
            </a:lvl7pPr>
            <a:lvl8pPr lvl="7" algn="l">
              <a:lnSpc>
                <a:spcPct val="115000"/>
              </a:lnSpc>
              <a:spcBef>
                <a:spcPts val="0"/>
              </a:spcBef>
              <a:spcAft>
                <a:spcPts val="0"/>
              </a:spcAft>
              <a:buClr>
                <a:srgbClr val="F2F2F2"/>
              </a:buClr>
              <a:buSzPts val="800"/>
              <a:buNone/>
              <a:defRPr sz="800">
                <a:solidFill>
                  <a:srgbClr val="F2F2F2"/>
                </a:solidFill>
              </a:defRPr>
            </a:lvl8pPr>
            <a:lvl9pPr lvl="8" algn="l">
              <a:lnSpc>
                <a:spcPct val="115000"/>
              </a:lnSpc>
              <a:spcBef>
                <a:spcPts val="0"/>
              </a:spcBef>
              <a:spcAft>
                <a:spcPts val="0"/>
              </a:spcAft>
              <a:buClr>
                <a:srgbClr val="F2F2F2"/>
              </a:buClr>
              <a:buSzPts val="800"/>
              <a:buNone/>
              <a:defRPr sz="800">
                <a:solidFill>
                  <a:srgbClr val="F2F2F2"/>
                </a:solidFill>
              </a:defRPr>
            </a:lvl9pPr>
          </a:lstStyle>
          <a:p/>
        </p:txBody>
      </p:sp>
      <p:sp>
        <p:nvSpPr>
          <p:cNvPr id="497" name="Google Shape;497;p98"/>
          <p:cNvSpPr txBox="1"/>
          <p:nvPr>
            <p:ph idx="20" type="title"/>
          </p:nvPr>
        </p:nvSpPr>
        <p:spPr>
          <a:xfrm>
            <a:off x="6868476" y="3771900"/>
            <a:ext cx="1550100" cy="197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F2F2F2"/>
              </a:buClr>
              <a:buSzPts val="800"/>
              <a:buNone/>
              <a:defRPr sz="800">
                <a:solidFill>
                  <a:srgbClr val="F2F2F2"/>
                </a:solidFill>
              </a:defRPr>
            </a:lvl1pPr>
            <a:lvl2pPr lvl="1" algn="l">
              <a:lnSpc>
                <a:spcPct val="100000"/>
              </a:lnSpc>
              <a:spcBef>
                <a:spcPts val="0"/>
              </a:spcBef>
              <a:spcAft>
                <a:spcPts val="0"/>
              </a:spcAft>
              <a:buClr>
                <a:srgbClr val="F2F2F2"/>
              </a:buClr>
              <a:buSzPts val="800"/>
              <a:buNone/>
              <a:defRPr sz="800">
                <a:solidFill>
                  <a:srgbClr val="F2F2F2"/>
                </a:solidFill>
              </a:defRPr>
            </a:lvl2pPr>
            <a:lvl3pPr lvl="2" algn="l">
              <a:lnSpc>
                <a:spcPct val="100000"/>
              </a:lnSpc>
              <a:spcBef>
                <a:spcPts val="0"/>
              </a:spcBef>
              <a:spcAft>
                <a:spcPts val="0"/>
              </a:spcAft>
              <a:buClr>
                <a:srgbClr val="F2F2F2"/>
              </a:buClr>
              <a:buSzPts val="800"/>
              <a:buNone/>
              <a:defRPr sz="800">
                <a:solidFill>
                  <a:srgbClr val="F2F2F2"/>
                </a:solidFill>
              </a:defRPr>
            </a:lvl3pPr>
            <a:lvl4pPr lvl="3" algn="l">
              <a:lnSpc>
                <a:spcPct val="100000"/>
              </a:lnSpc>
              <a:spcBef>
                <a:spcPts val="0"/>
              </a:spcBef>
              <a:spcAft>
                <a:spcPts val="0"/>
              </a:spcAft>
              <a:buClr>
                <a:srgbClr val="F2F2F2"/>
              </a:buClr>
              <a:buSzPts val="800"/>
              <a:buNone/>
              <a:defRPr sz="800">
                <a:solidFill>
                  <a:srgbClr val="F2F2F2"/>
                </a:solidFill>
              </a:defRPr>
            </a:lvl4pPr>
            <a:lvl5pPr lvl="4" algn="l">
              <a:lnSpc>
                <a:spcPct val="100000"/>
              </a:lnSpc>
              <a:spcBef>
                <a:spcPts val="0"/>
              </a:spcBef>
              <a:spcAft>
                <a:spcPts val="0"/>
              </a:spcAft>
              <a:buClr>
                <a:srgbClr val="F2F2F2"/>
              </a:buClr>
              <a:buSzPts val="800"/>
              <a:buNone/>
              <a:defRPr sz="800">
                <a:solidFill>
                  <a:srgbClr val="F2F2F2"/>
                </a:solidFill>
              </a:defRPr>
            </a:lvl5pPr>
            <a:lvl6pPr lvl="5" algn="l">
              <a:lnSpc>
                <a:spcPct val="100000"/>
              </a:lnSpc>
              <a:spcBef>
                <a:spcPts val="0"/>
              </a:spcBef>
              <a:spcAft>
                <a:spcPts val="0"/>
              </a:spcAft>
              <a:buClr>
                <a:srgbClr val="F2F2F2"/>
              </a:buClr>
              <a:buSzPts val="800"/>
              <a:buNone/>
              <a:defRPr sz="800">
                <a:solidFill>
                  <a:srgbClr val="F2F2F2"/>
                </a:solidFill>
              </a:defRPr>
            </a:lvl6pPr>
            <a:lvl7pPr lvl="6" algn="l">
              <a:lnSpc>
                <a:spcPct val="100000"/>
              </a:lnSpc>
              <a:spcBef>
                <a:spcPts val="0"/>
              </a:spcBef>
              <a:spcAft>
                <a:spcPts val="0"/>
              </a:spcAft>
              <a:buClr>
                <a:srgbClr val="F2F2F2"/>
              </a:buClr>
              <a:buSzPts val="800"/>
              <a:buNone/>
              <a:defRPr sz="800">
                <a:solidFill>
                  <a:srgbClr val="F2F2F2"/>
                </a:solidFill>
              </a:defRPr>
            </a:lvl7pPr>
            <a:lvl8pPr lvl="7" algn="l">
              <a:lnSpc>
                <a:spcPct val="100000"/>
              </a:lnSpc>
              <a:spcBef>
                <a:spcPts val="0"/>
              </a:spcBef>
              <a:spcAft>
                <a:spcPts val="0"/>
              </a:spcAft>
              <a:buClr>
                <a:srgbClr val="F2F2F2"/>
              </a:buClr>
              <a:buSzPts val="800"/>
              <a:buNone/>
              <a:defRPr sz="800">
                <a:solidFill>
                  <a:srgbClr val="F2F2F2"/>
                </a:solidFill>
              </a:defRPr>
            </a:lvl8pPr>
            <a:lvl9pPr lvl="8" algn="l">
              <a:lnSpc>
                <a:spcPct val="100000"/>
              </a:lnSpc>
              <a:spcBef>
                <a:spcPts val="0"/>
              </a:spcBef>
              <a:spcAft>
                <a:spcPts val="0"/>
              </a:spcAft>
              <a:buClr>
                <a:srgbClr val="F2F2F2"/>
              </a:buClr>
              <a:buSzPts val="800"/>
              <a:buNone/>
              <a:defRPr sz="800">
                <a:solidFill>
                  <a:srgbClr val="F2F2F2"/>
                </a:solidFill>
              </a:defRPr>
            </a:lvl9pPr>
          </a:lstStyle>
          <a:p/>
        </p:txBody>
      </p:sp>
      <p:sp>
        <p:nvSpPr>
          <p:cNvPr id="498" name="Google Shape;498;p9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6">
  <p:cSld name="CUSTOM_15">
    <p:spTree>
      <p:nvGrpSpPr>
        <p:cNvPr id="499" name="Shape 499"/>
        <p:cNvGrpSpPr/>
        <p:nvPr/>
      </p:nvGrpSpPr>
      <p:grpSpPr>
        <a:xfrm>
          <a:off x="0" y="0"/>
          <a:ext cx="0" cy="0"/>
          <a:chOff x="0" y="0"/>
          <a:chExt cx="0" cy="0"/>
        </a:xfrm>
      </p:grpSpPr>
      <p:sp>
        <p:nvSpPr>
          <p:cNvPr id="500" name="Google Shape;500;p99"/>
          <p:cNvSpPr/>
          <p:nvPr/>
        </p:nvSpPr>
        <p:spPr>
          <a:xfrm>
            <a:off x="3268863" y="2279593"/>
            <a:ext cx="2384100" cy="660000"/>
          </a:xfrm>
          <a:prstGeom prst="trapezoid">
            <a:avLst>
              <a:gd fmla="val 69509" name="adj"/>
            </a:avLst>
          </a:prstGeom>
          <a:solidFill>
            <a:srgbClr val="2E5E7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2000" u="none" cap="none" strike="noStrike">
                <a:solidFill>
                  <a:srgbClr val="FFFFFF"/>
                </a:solidFill>
                <a:latin typeface="Roboto"/>
                <a:ea typeface="Roboto"/>
                <a:cs typeface="Roboto"/>
                <a:sym typeface="Roboto"/>
              </a:rPr>
              <a:t>B</a:t>
            </a:r>
            <a:endParaRPr b="1" i="0" sz="1400" u="none" cap="none" strike="noStrike">
              <a:solidFill>
                <a:srgbClr val="FFFFFF"/>
              </a:solidFill>
              <a:latin typeface="Arial"/>
              <a:ea typeface="Arial"/>
              <a:cs typeface="Arial"/>
              <a:sym typeface="Arial"/>
            </a:endParaRPr>
          </a:p>
        </p:txBody>
      </p:sp>
      <p:sp>
        <p:nvSpPr>
          <p:cNvPr id="501" name="Google Shape;501;p99"/>
          <p:cNvSpPr/>
          <p:nvPr/>
        </p:nvSpPr>
        <p:spPr>
          <a:xfrm>
            <a:off x="2742649" y="3117381"/>
            <a:ext cx="3431700" cy="660000"/>
          </a:xfrm>
          <a:prstGeom prst="trapezoid">
            <a:avLst>
              <a:gd fmla="val 68291" name="adj"/>
            </a:avLst>
          </a:prstGeom>
          <a:solidFill>
            <a:srgbClr val="1475D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2000" u="none" cap="none" strike="noStrike">
                <a:solidFill>
                  <a:srgbClr val="FFFFFF"/>
                </a:solidFill>
                <a:latin typeface="Roboto"/>
                <a:ea typeface="Roboto"/>
                <a:cs typeface="Roboto"/>
                <a:sym typeface="Roboto"/>
              </a:rPr>
              <a:t>C</a:t>
            </a:r>
            <a:endParaRPr b="0" i="0" sz="1400" u="none" cap="none" strike="noStrike">
              <a:solidFill>
                <a:srgbClr val="FFFFFF"/>
              </a:solidFill>
              <a:latin typeface="Arial"/>
              <a:ea typeface="Arial"/>
              <a:cs typeface="Arial"/>
              <a:sym typeface="Arial"/>
            </a:endParaRPr>
          </a:p>
        </p:txBody>
      </p:sp>
      <p:sp>
        <p:nvSpPr>
          <p:cNvPr id="502" name="Google Shape;502;p99"/>
          <p:cNvSpPr/>
          <p:nvPr/>
        </p:nvSpPr>
        <p:spPr>
          <a:xfrm>
            <a:off x="3826850" y="996313"/>
            <a:ext cx="1263300" cy="1049400"/>
          </a:xfrm>
          <a:prstGeom prst="triangle">
            <a:avLst>
              <a:gd fmla="val 51543" name="adj"/>
            </a:avLst>
          </a:prstGeom>
          <a:solidFill>
            <a:srgbClr val="FCB912"/>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28363B"/>
                </a:solidFill>
                <a:latin typeface="Roboto"/>
                <a:ea typeface="Roboto"/>
                <a:cs typeface="Roboto"/>
                <a:sym typeface="Roboto"/>
              </a:rPr>
              <a:t>A</a:t>
            </a:r>
            <a:endParaRPr b="1" i="0" sz="2000" u="none" cap="none" strike="noStrike">
              <a:solidFill>
                <a:srgbClr val="28363B"/>
              </a:solidFill>
              <a:latin typeface="Roboto"/>
              <a:ea typeface="Roboto"/>
              <a:cs typeface="Roboto"/>
              <a:sym typeface="Roboto"/>
            </a:endParaRPr>
          </a:p>
        </p:txBody>
      </p:sp>
      <p:sp>
        <p:nvSpPr>
          <p:cNvPr id="503" name="Google Shape;503;p99"/>
          <p:cNvSpPr/>
          <p:nvPr/>
        </p:nvSpPr>
        <p:spPr>
          <a:xfrm>
            <a:off x="2245875" y="3955170"/>
            <a:ext cx="4439100" cy="660000"/>
          </a:xfrm>
          <a:prstGeom prst="trapezoid">
            <a:avLst>
              <a:gd fmla="val 68291" name="adj"/>
            </a:avLst>
          </a:prstGeom>
          <a:solidFill>
            <a:srgbClr val="082D4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2000" u="none" cap="none" strike="noStrike">
                <a:solidFill>
                  <a:srgbClr val="FFFFFF"/>
                </a:solidFill>
                <a:latin typeface="Roboto"/>
                <a:ea typeface="Roboto"/>
                <a:cs typeface="Roboto"/>
                <a:sym typeface="Roboto"/>
              </a:rPr>
              <a:t>D</a:t>
            </a:r>
            <a:endParaRPr b="0" i="0" sz="1400" u="none" cap="none" strike="noStrike">
              <a:solidFill>
                <a:srgbClr val="FFFFFF"/>
              </a:solidFill>
              <a:latin typeface="Arial"/>
              <a:ea typeface="Arial"/>
              <a:cs typeface="Arial"/>
              <a:sym typeface="Arial"/>
            </a:endParaRPr>
          </a:p>
        </p:txBody>
      </p:sp>
      <p:cxnSp>
        <p:nvCxnSpPr>
          <p:cNvPr id="504" name="Google Shape;504;p99"/>
          <p:cNvCxnSpPr/>
          <p:nvPr/>
        </p:nvCxnSpPr>
        <p:spPr>
          <a:xfrm rot="10800000">
            <a:off x="4725150" y="1849000"/>
            <a:ext cx="1635900" cy="0"/>
          </a:xfrm>
          <a:prstGeom prst="straightConnector1">
            <a:avLst/>
          </a:prstGeom>
          <a:noFill/>
          <a:ln cap="rnd" cmpd="sng" w="9525">
            <a:solidFill>
              <a:srgbClr val="2E5E73"/>
            </a:solidFill>
            <a:prstDash val="solid"/>
            <a:round/>
            <a:headEnd len="sm" w="sm" type="none"/>
            <a:tailEnd len="med" w="med" type="oval"/>
          </a:ln>
        </p:spPr>
      </p:cxnSp>
      <p:cxnSp>
        <p:nvCxnSpPr>
          <p:cNvPr id="505" name="Google Shape;505;p99"/>
          <p:cNvCxnSpPr/>
          <p:nvPr/>
        </p:nvCxnSpPr>
        <p:spPr>
          <a:xfrm rot="10800000">
            <a:off x="5534475" y="3447375"/>
            <a:ext cx="1635900" cy="0"/>
          </a:xfrm>
          <a:prstGeom prst="straightConnector1">
            <a:avLst/>
          </a:prstGeom>
          <a:noFill/>
          <a:ln cap="rnd" cmpd="sng" w="9525">
            <a:solidFill>
              <a:srgbClr val="2E5E73"/>
            </a:solidFill>
            <a:prstDash val="solid"/>
            <a:round/>
            <a:headEnd len="sm" w="sm" type="none"/>
            <a:tailEnd len="med" w="med" type="oval"/>
          </a:ln>
        </p:spPr>
      </p:cxnSp>
      <p:cxnSp>
        <p:nvCxnSpPr>
          <p:cNvPr id="506" name="Google Shape;506;p99"/>
          <p:cNvCxnSpPr/>
          <p:nvPr/>
        </p:nvCxnSpPr>
        <p:spPr>
          <a:xfrm rot="10800000">
            <a:off x="2055775" y="2609600"/>
            <a:ext cx="1635900" cy="0"/>
          </a:xfrm>
          <a:prstGeom prst="straightConnector1">
            <a:avLst/>
          </a:prstGeom>
          <a:noFill/>
          <a:ln cap="rnd" cmpd="sng" w="9525">
            <a:solidFill>
              <a:srgbClr val="2E5E73"/>
            </a:solidFill>
            <a:prstDash val="solid"/>
            <a:round/>
            <a:headEnd len="med" w="med" type="oval"/>
            <a:tailEnd len="sm" w="sm" type="none"/>
          </a:ln>
        </p:spPr>
      </p:cxnSp>
      <p:cxnSp>
        <p:nvCxnSpPr>
          <p:cNvPr id="507" name="Google Shape;507;p99"/>
          <p:cNvCxnSpPr>
            <a:endCxn id="503" idx="1"/>
          </p:cNvCxnSpPr>
          <p:nvPr/>
        </p:nvCxnSpPr>
        <p:spPr>
          <a:xfrm rot="10800000">
            <a:off x="2471235" y="4285170"/>
            <a:ext cx="453900" cy="0"/>
          </a:xfrm>
          <a:prstGeom prst="straightConnector1">
            <a:avLst/>
          </a:prstGeom>
          <a:noFill/>
          <a:ln cap="rnd" cmpd="sng" w="9525">
            <a:solidFill>
              <a:srgbClr val="FFFFFF"/>
            </a:solidFill>
            <a:prstDash val="solid"/>
            <a:round/>
            <a:headEnd len="med" w="med" type="oval"/>
            <a:tailEnd len="sm" w="sm" type="none"/>
          </a:ln>
        </p:spPr>
      </p:cxnSp>
      <p:cxnSp>
        <p:nvCxnSpPr>
          <p:cNvPr id="508" name="Google Shape;508;p99"/>
          <p:cNvCxnSpPr>
            <a:stCxn id="503" idx="1"/>
          </p:cNvCxnSpPr>
          <p:nvPr/>
        </p:nvCxnSpPr>
        <p:spPr>
          <a:xfrm rot="10800000">
            <a:off x="1303335" y="4285170"/>
            <a:ext cx="1167900" cy="0"/>
          </a:xfrm>
          <a:prstGeom prst="straightConnector1">
            <a:avLst/>
          </a:prstGeom>
          <a:noFill/>
          <a:ln cap="rnd" cmpd="sng" w="9525">
            <a:solidFill>
              <a:srgbClr val="2E5E73"/>
            </a:solidFill>
            <a:prstDash val="solid"/>
            <a:round/>
            <a:headEnd len="sm" w="sm" type="none"/>
            <a:tailEnd len="sm" w="sm" type="none"/>
          </a:ln>
        </p:spPr>
      </p:cxnSp>
      <p:sp>
        <p:nvSpPr>
          <p:cNvPr id="509" name="Google Shape;509;p99"/>
          <p:cNvSpPr txBox="1"/>
          <p:nvPr/>
        </p:nvSpPr>
        <p:spPr>
          <a:xfrm>
            <a:off x="5181175" y="1479700"/>
            <a:ext cx="12633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2E5E73"/>
                </a:solidFill>
                <a:latin typeface="Roboto"/>
                <a:ea typeface="Roboto"/>
                <a:cs typeface="Roboto"/>
                <a:sym typeface="Roboto"/>
              </a:rPr>
              <a:t>Heading here</a:t>
            </a:r>
            <a:endParaRPr b="1" i="0" sz="1200" u="none" cap="none" strike="noStrike">
              <a:solidFill>
                <a:srgbClr val="2E5E73"/>
              </a:solidFill>
              <a:latin typeface="Arial"/>
              <a:ea typeface="Arial"/>
              <a:cs typeface="Arial"/>
              <a:sym typeface="Arial"/>
            </a:endParaRPr>
          </a:p>
        </p:txBody>
      </p:sp>
      <p:sp>
        <p:nvSpPr>
          <p:cNvPr id="510" name="Google Shape;510;p99"/>
          <p:cNvSpPr txBox="1"/>
          <p:nvPr/>
        </p:nvSpPr>
        <p:spPr>
          <a:xfrm>
            <a:off x="1958775" y="2240275"/>
            <a:ext cx="1263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2E5E73"/>
                </a:solidFill>
                <a:latin typeface="Roboto"/>
                <a:ea typeface="Roboto"/>
                <a:cs typeface="Roboto"/>
                <a:sym typeface="Roboto"/>
              </a:rPr>
              <a:t>Heading here</a:t>
            </a:r>
            <a:endParaRPr b="1" i="0" sz="1200" u="none" cap="none" strike="noStrike">
              <a:solidFill>
                <a:srgbClr val="2E5E73"/>
              </a:solidFill>
              <a:latin typeface="Arial"/>
              <a:ea typeface="Arial"/>
              <a:cs typeface="Arial"/>
              <a:sym typeface="Arial"/>
            </a:endParaRPr>
          </a:p>
        </p:txBody>
      </p:sp>
      <p:sp>
        <p:nvSpPr>
          <p:cNvPr id="511" name="Google Shape;511;p99"/>
          <p:cNvSpPr txBox="1"/>
          <p:nvPr/>
        </p:nvSpPr>
        <p:spPr>
          <a:xfrm>
            <a:off x="1207925" y="3915875"/>
            <a:ext cx="1263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2E5E73"/>
                </a:solidFill>
                <a:latin typeface="Roboto"/>
                <a:ea typeface="Roboto"/>
                <a:cs typeface="Roboto"/>
                <a:sym typeface="Roboto"/>
              </a:rPr>
              <a:t>Heading here</a:t>
            </a:r>
            <a:endParaRPr b="1" i="0" sz="1200" u="none" cap="none" strike="noStrike">
              <a:solidFill>
                <a:srgbClr val="2E5E73"/>
              </a:solidFill>
              <a:latin typeface="Arial"/>
              <a:ea typeface="Arial"/>
              <a:cs typeface="Arial"/>
              <a:sym typeface="Arial"/>
            </a:endParaRPr>
          </a:p>
        </p:txBody>
      </p:sp>
      <p:pic>
        <p:nvPicPr>
          <p:cNvPr id="512" name="Google Shape;512;p99"/>
          <p:cNvPicPr preferRelativeResize="0"/>
          <p:nvPr/>
        </p:nvPicPr>
        <p:blipFill rotWithShape="1">
          <a:blip r:embed="rId2">
            <a:alphaModFix/>
          </a:blip>
          <a:srcRect b="0" l="0" r="0" t="0"/>
          <a:stretch/>
        </p:blipFill>
        <p:spPr>
          <a:xfrm>
            <a:off x="536045" y="3951924"/>
            <a:ext cx="599079" cy="572700"/>
          </a:xfrm>
          <a:prstGeom prst="rect">
            <a:avLst/>
          </a:prstGeom>
          <a:noFill/>
          <a:ln>
            <a:noFill/>
          </a:ln>
        </p:spPr>
      </p:pic>
      <p:pic>
        <p:nvPicPr>
          <p:cNvPr id="513" name="Google Shape;513;p99"/>
          <p:cNvPicPr preferRelativeResize="0"/>
          <p:nvPr/>
        </p:nvPicPr>
        <p:blipFill rotWithShape="1">
          <a:blip r:embed="rId3">
            <a:alphaModFix/>
          </a:blip>
          <a:srcRect b="0" l="0" r="0" t="0"/>
          <a:stretch/>
        </p:blipFill>
        <p:spPr>
          <a:xfrm>
            <a:off x="1214779" y="2138574"/>
            <a:ext cx="697197" cy="572700"/>
          </a:xfrm>
          <a:prstGeom prst="rect">
            <a:avLst/>
          </a:prstGeom>
          <a:noFill/>
          <a:ln>
            <a:noFill/>
          </a:ln>
        </p:spPr>
      </p:pic>
      <p:pic>
        <p:nvPicPr>
          <p:cNvPr id="514" name="Google Shape;514;p99"/>
          <p:cNvPicPr preferRelativeResize="0"/>
          <p:nvPr/>
        </p:nvPicPr>
        <p:blipFill rotWithShape="1">
          <a:blip r:embed="rId4">
            <a:alphaModFix/>
          </a:blip>
          <a:srcRect b="0" l="0" r="0" t="0"/>
          <a:stretch/>
        </p:blipFill>
        <p:spPr>
          <a:xfrm>
            <a:off x="6528571" y="1501650"/>
            <a:ext cx="564908" cy="572700"/>
          </a:xfrm>
          <a:prstGeom prst="rect">
            <a:avLst/>
          </a:prstGeom>
          <a:noFill/>
          <a:ln>
            <a:noFill/>
          </a:ln>
        </p:spPr>
      </p:pic>
      <p:pic>
        <p:nvPicPr>
          <p:cNvPr id="515" name="Google Shape;515;p99"/>
          <p:cNvPicPr preferRelativeResize="0"/>
          <p:nvPr/>
        </p:nvPicPr>
        <p:blipFill rotWithShape="1">
          <a:blip r:embed="rId5">
            <a:alphaModFix/>
          </a:blip>
          <a:srcRect b="0" l="0" r="0" t="0"/>
          <a:stretch/>
        </p:blipFill>
        <p:spPr>
          <a:xfrm>
            <a:off x="7323948" y="3062798"/>
            <a:ext cx="599075" cy="769155"/>
          </a:xfrm>
          <a:prstGeom prst="rect">
            <a:avLst/>
          </a:prstGeom>
          <a:noFill/>
          <a:ln>
            <a:noFill/>
          </a:ln>
        </p:spPr>
      </p:pic>
      <p:cxnSp>
        <p:nvCxnSpPr>
          <p:cNvPr id="516" name="Google Shape;516;p99"/>
          <p:cNvCxnSpPr>
            <a:endCxn id="500" idx="1"/>
          </p:cNvCxnSpPr>
          <p:nvPr/>
        </p:nvCxnSpPr>
        <p:spPr>
          <a:xfrm rot="10800000">
            <a:off x="3498243" y="2609593"/>
            <a:ext cx="266700" cy="0"/>
          </a:xfrm>
          <a:prstGeom prst="straightConnector1">
            <a:avLst/>
          </a:prstGeom>
          <a:noFill/>
          <a:ln cap="rnd" cmpd="sng" w="9525">
            <a:solidFill>
              <a:srgbClr val="FFFFFF"/>
            </a:solidFill>
            <a:prstDash val="solid"/>
            <a:round/>
            <a:headEnd len="med" w="med" type="oval"/>
            <a:tailEnd len="sm" w="sm" type="none"/>
          </a:ln>
        </p:spPr>
      </p:cxnSp>
      <p:cxnSp>
        <p:nvCxnSpPr>
          <p:cNvPr id="517" name="Google Shape;517;p99"/>
          <p:cNvCxnSpPr>
            <a:stCxn id="501" idx="3"/>
          </p:cNvCxnSpPr>
          <p:nvPr/>
        </p:nvCxnSpPr>
        <p:spPr>
          <a:xfrm rot="10800000">
            <a:off x="5534389" y="3447381"/>
            <a:ext cx="414600" cy="0"/>
          </a:xfrm>
          <a:prstGeom prst="straightConnector1">
            <a:avLst/>
          </a:prstGeom>
          <a:noFill/>
          <a:ln cap="rnd" cmpd="sng" w="9525">
            <a:solidFill>
              <a:srgbClr val="FFFFFF"/>
            </a:solidFill>
            <a:prstDash val="solid"/>
            <a:round/>
            <a:headEnd len="sm" w="sm" type="none"/>
            <a:tailEnd len="med" w="med" type="oval"/>
          </a:ln>
        </p:spPr>
      </p:cxnSp>
      <p:sp>
        <p:nvSpPr>
          <p:cNvPr id="518" name="Google Shape;518;p99"/>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19" name="Google Shape;519;p99"/>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20" name="Google Shape;520;p9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7">
  <p:cSld name="CUSTOM_16">
    <p:spTree>
      <p:nvGrpSpPr>
        <p:cNvPr id="521" name="Shape 521"/>
        <p:cNvGrpSpPr/>
        <p:nvPr/>
      </p:nvGrpSpPr>
      <p:grpSpPr>
        <a:xfrm>
          <a:off x="0" y="0"/>
          <a:ext cx="0" cy="0"/>
          <a:chOff x="0" y="0"/>
          <a:chExt cx="0" cy="0"/>
        </a:xfrm>
      </p:grpSpPr>
      <p:cxnSp>
        <p:nvCxnSpPr>
          <p:cNvPr id="522" name="Google Shape;522;p100"/>
          <p:cNvCxnSpPr/>
          <p:nvPr/>
        </p:nvCxnSpPr>
        <p:spPr>
          <a:xfrm rot="10800000">
            <a:off x="4984248" y="3979850"/>
            <a:ext cx="3231900" cy="0"/>
          </a:xfrm>
          <a:prstGeom prst="straightConnector1">
            <a:avLst/>
          </a:prstGeom>
          <a:noFill/>
          <a:ln cap="flat" cmpd="sng" w="9525">
            <a:solidFill>
              <a:srgbClr val="A9B7C0"/>
            </a:solidFill>
            <a:prstDash val="solid"/>
            <a:round/>
            <a:headEnd len="sm" w="sm" type="none"/>
            <a:tailEnd len="sm" w="sm" type="none"/>
          </a:ln>
        </p:spPr>
      </p:cxnSp>
      <p:cxnSp>
        <p:nvCxnSpPr>
          <p:cNvPr id="523" name="Google Shape;523;p100"/>
          <p:cNvCxnSpPr/>
          <p:nvPr/>
        </p:nvCxnSpPr>
        <p:spPr>
          <a:xfrm rot="10800000">
            <a:off x="5598648" y="2760650"/>
            <a:ext cx="2617500" cy="0"/>
          </a:xfrm>
          <a:prstGeom prst="straightConnector1">
            <a:avLst/>
          </a:prstGeom>
          <a:noFill/>
          <a:ln cap="flat" cmpd="sng" w="9525">
            <a:solidFill>
              <a:srgbClr val="A9B7C0"/>
            </a:solidFill>
            <a:prstDash val="solid"/>
            <a:round/>
            <a:headEnd len="sm" w="sm" type="none"/>
            <a:tailEnd len="sm" w="sm" type="none"/>
          </a:ln>
        </p:spPr>
      </p:cxnSp>
      <p:cxnSp>
        <p:nvCxnSpPr>
          <p:cNvPr id="524" name="Google Shape;524;p100"/>
          <p:cNvCxnSpPr/>
          <p:nvPr/>
        </p:nvCxnSpPr>
        <p:spPr>
          <a:xfrm rot="10800000">
            <a:off x="5165750" y="1616800"/>
            <a:ext cx="3050400" cy="0"/>
          </a:xfrm>
          <a:prstGeom prst="straightConnector1">
            <a:avLst/>
          </a:prstGeom>
          <a:noFill/>
          <a:ln cap="flat" cmpd="sng" w="9525">
            <a:solidFill>
              <a:srgbClr val="A9B7C0"/>
            </a:solidFill>
            <a:prstDash val="solid"/>
            <a:round/>
            <a:headEnd len="sm" w="sm" type="none"/>
            <a:tailEnd len="sm" w="sm" type="none"/>
          </a:ln>
        </p:spPr>
      </p:cxnSp>
      <p:cxnSp>
        <p:nvCxnSpPr>
          <p:cNvPr id="525" name="Google Shape;525;p100"/>
          <p:cNvCxnSpPr/>
          <p:nvPr/>
        </p:nvCxnSpPr>
        <p:spPr>
          <a:xfrm rot="10800000">
            <a:off x="457250" y="3446450"/>
            <a:ext cx="3031500" cy="0"/>
          </a:xfrm>
          <a:prstGeom prst="straightConnector1">
            <a:avLst/>
          </a:prstGeom>
          <a:noFill/>
          <a:ln cap="flat" cmpd="sng" w="9525">
            <a:solidFill>
              <a:srgbClr val="A9B7C0"/>
            </a:solidFill>
            <a:prstDash val="solid"/>
            <a:round/>
            <a:headEnd len="sm" w="sm" type="none"/>
            <a:tailEnd len="sm" w="sm" type="none"/>
          </a:ln>
        </p:spPr>
      </p:cxnSp>
      <p:cxnSp>
        <p:nvCxnSpPr>
          <p:cNvPr id="526" name="Google Shape;526;p100"/>
          <p:cNvCxnSpPr/>
          <p:nvPr/>
        </p:nvCxnSpPr>
        <p:spPr>
          <a:xfrm rot="10800000">
            <a:off x="457300" y="2074850"/>
            <a:ext cx="3407700" cy="0"/>
          </a:xfrm>
          <a:prstGeom prst="straightConnector1">
            <a:avLst/>
          </a:prstGeom>
          <a:noFill/>
          <a:ln cap="flat" cmpd="sng" w="9525">
            <a:solidFill>
              <a:srgbClr val="2E5E73"/>
            </a:solidFill>
            <a:prstDash val="solid"/>
            <a:round/>
            <a:headEnd len="sm" w="sm" type="none"/>
            <a:tailEnd len="sm" w="sm" type="none"/>
          </a:ln>
        </p:spPr>
      </p:cxnSp>
      <p:sp>
        <p:nvSpPr>
          <p:cNvPr id="527" name="Google Shape;527;p100"/>
          <p:cNvSpPr/>
          <p:nvPr/>
        </p:nvSpPr>
        <p:spPr>
          <a:xfrm rot="-4979340">
            <a:off x="3196687" y="1456287"/>
            <a:ext cx="2767493" cy="2771887"/>
          </a:xfrm>
          <a:prstGeom prst="blockArc">
            <a:avLst>
              <a:gd fmla="val 12602522" name="adj1"/>
              <a:gd fmla="val 16867657" name="adj2"/>
              <a:gd fmla="val 20844" name="adj3"/>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100"/>
          <p:cNvSpPr/>
          <p:nvPr/>
        </p:nvSpPr>
        <p:spPr>
          <a:xfrm rot="7923045">
            <a:off x="3174958" y="1453927"/>
            <a:ext cx="2774756" cy="2775201"/>
          </a:xfrm>
          <a:prstGeom prst="blockArc">
            <a:avLst>
              <a:gd fmla="val 12602522" name="adj1"/>
              <a:gd fmla="val 16867657" name="adj2"/>
              <a:gd fmla="val 20844" name="adj3"/>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100"/>
          <p:cNvSpPr/>
          <p:nvPr/>
        </p:nvSpPr>
        <p:spPr>
          <a:xfrm rot="3597646">
            <a:off x="3178355" y="1465981"/>
            <a:ext cx="2774111" cy="2776438"/>
          </a:xfrm>
          <a:prstGeom prst="blockArc">
            <a:avLst>
              <a:gd fmla="val 12602522" name="adj1"/>
              <a:gd fmla="val 16867657" name="adj2"/>
              <a:gd fmla="val 20844" name="adj3"/>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100"/>
          <p:cNvSpPr/>
          <p:nvPr/>
        </p:nvSpPr>
        <p:spPr>
          <a:xfrm rot="4022619">
            <a:off x="5320201" y="2220795"/>
            <a:ext cx="577648" cy="579030"/>
          </a:xfrm>
          <a:prstGeom prst="pie">
            <a:avLst>
              <a:gd fmla="val 6190354" name="adj1"/>
              <a:gd fmla="val 14996165" name="adj2"/>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100"/>
          <p:cNvSpPr/>
          <p:nvPr/>
        </p:nvSpPr>
        <p:spPr>
          <a:xfrm rot="-6818172">
            <a:off x="5317472" y="2211275"/>
            <a:ext cx="577660" cy="578915"/>
          </a:xfrm>
          <a:prstGeom prst="pie">
            <a:avLst>
              <a:gd fmla="val 4028252" name="adj1"/>
              <a:gd fmla="val 17183677" name="adj2"/>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100"/>
          <p:cNvSpPr/>
          <p:nvPr/>
        </p:nvSpPr>
        <p:spPr>
          <a:xfrm rot="-9361798">
            <a:off x="3184638" y="1447961"/>
            <a:ext cx="2776555" cy="2773451"/>
          </a:xfrm>
          <a:prstGeom prst="blockArc">
            <a:avLst>
              <a:gd fmla="val 12602522" name="adj1"/>
              <a:gd fmla="val 16867657" name="adj2"/>
              <a:gd fmla="val 20844" name="adj3"/>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100"/>
          <p:cNvSpPr/>
          <p:nvPr/>
        </p:nvSpPr>
        <p:spPr>
          <a:xfrm rot="-8939422">
            <a:off x="3649612" y="3442339"/>
            <a:ext cx="578242" cy="578192"/>
          </a:xfrm>
          <a:prstGeom prst="pie">
            <a:avLst>
              <a:gd fmla="val 6190354" name="adj1"/>
              <a:gd fmla="val 14996165" name="adj2"/>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100"/>
          <p:cNvSpPr/>
          <p:nvPr/>
        </p:nvSpPr>
        <p:spPr>
          <a:xfrm rot="1821421">
            <a:off x="3649857" y="3442103"/>
            <a:ext cx="578171" cy="578109"/>
          </a:xfrm>
          <a:prstGeom prst="pie">
            <a:avLst>
              <a:gd fmla="val 4028252" name="adj1"/>
              <a:gd fmla="val 17183677" name="adj2"/>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100"/>
          <p:cNvSpPr/>
          <p:nvPr/>
        </p:nvSpPr>
        <p:spPr>
          <a:xfrm rot="-598995">
            <a:off x="3189261" y="1467415"/>
            <a:ext cx="2777455" cy="2773180"/>
          </a:xfrm>
          <a:prstGeom prst="blockArc">
            <a:avLst>
              <a:gd fmla="val 12513247" name="adj1"/>
              <a:gd fmla="val 16867657" name="adj2"/>
              <a:gd fmla="val 20844" name="adj3"/>
            </a:avLst>
          </a:prstGeom>
          <a:solidFill>
            <a:srgbClr val="00C7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100"/>
          <p:cNvSpPr/>
          <p:nvPr/>
        </p:nvSpPr>
        <p:spPr>
          <a:xfrm rot="-176551">
            <a:off x="4302435" y="1467379"/>
            <a:ext cx="578563" cy="578263"/>
          </a:xfrm>
          <a:prstGeom prst="pie">
            <a:avLst>
              <a:gd fmla="val 6190354" name="adj1"/>
              <a:gd fmla="val 14996165" name="adj2"/>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100"/>
          <p:cNvSpPr/>
          <p:nvPr/>
        </p:nvSpPr>
        <p:spPr>
          <a:xfrm rot="10584085">
            <a:off x="4302418" y="1467587"/>
            <a:ext cx="578340" cy="578041"/>
          </a:xfrm>
          <a:prstGeom prst="pie">
            <a:avLst>
              <a:gd fmla="val 4028252" name="adj1"/>
              <a:gd fmla="val 17183677" name="adj2"/>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100"/>
          <p:cNvSpPr/>
          <p:nvPr/>
        </p:nvSpPr>
        <p:spPr>
          <a:xfrm rot="8347474">
            <a:off x="4931456" y="3431417"/>
            <a:ext cx="578072" cy="578435"/>
          </a:xfrm>
          <a:prstGeom prst="pie">
            <a:avLst>
              <a:gd fmla="val 6190354" name="adj1"/>
              <a:gd fmla="val 14996165" name="adj2"/>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100"/>
          <p:cNvSpPr/>
          <p:nvPr/>
        </p:nvSpPr>
        <p:spPr>
          <a:xfrm rot="-2492975">
            <a:off x="4931530" y="3431343"/>
            <a:ext cx="578047" cy="578644"/>
          </a:xfrm>
          <a:prstGeom prst="pie">
            <a:avLst>
              <a:gd fmla="val 4028252" name="adj1"/>
              <a:gd fmla="val 17183677" name="adj2"/>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100"/>
          <p:cNvSpPr/>
          <p:nvPr/>
        </p:nvSpPr>
        <p:spPr>
          <a:xfrm rot="-4555659">
            <a:off x="3248102" y="2209369"/>
            <a:ext cx="577429" cy="578884"/>
          </a:xfrm>
          <a:prstGeom prst="pie">
            <a:avLst>
              <a:gd fmla="val 6190354" name="adj1"/>
              <a:gd fmla="val 14996165" name="adj2"/>
            </a:avLst>
          </a:prstGeom>
          <a:solidFill>
            <a:srgbClr val="00C7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100"/>
          <p:cNvSpPr/>
          <p:nvPr/>
        </p:nvSpPr>
        <p:spPr>
          <a:xfrm rot="6205784">
            <a:off x="3248236" y="2209364"/>
            <a:ext cx="577388" cy="578847"/>
          </a:xfrm>
          <a:prstGeom prst="pie">
            <a:avLst>
              <a:gd fmla="val 4028252" name="adj1"/>
              <a:gd fmla="val 17183677" name="adj2"/>
            </a:avLst>
          </a:prstGeom>
          <a:solidFill>
            <a:srgbClr val="00C7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100"/>
          <p:cNvSpPr txBox="1"/>
          <p:nvPr/>
        </p:nvSpPr>
        <p:spPr>
          <a:xfrm>
            <a:off x="5715000" y="1620850"/>
            <a:ext cx="2849700" cy="637500"/>
          </a:xfrm>
          <a:prstGeom prst="rect">
            <a:avLst/>
          </a:prstGeom>
          <a:noFill/>
          <a:ln>
            <a:noFill/>
          </a:ln>
        </p:spPr>
        <p:txBody>
          <a:bodyPr anchorCtr="0" anchor="t" bIns="0" lIns="457200"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9E9E9E"/>
                </a:solidFill>
                <a:latin typeface="Roboto"/>
                <a:ea typeface="Roboto"/>
                <a:cs typeface="Roboto"/>
                <a:sym typeface="Roboto"/>
              </a:rPr>
              <a:t>Step 5 Goes Here: </a:t>
            </a:r>
            <a:br>
              <a:rPr b="1" i="0" lang="en" sz="1000" u="none" cap="none" strike="noStrike">
                <a:solidFill>
                  <a:srgbClr val="9E9E9E"/>
                </a:solidFill>
                <a:latin typeface="Roboto"/>
                <a:ea typeface="Roboto"/>
                <a:cs typeface="Roboto"/>
                <a:sym typeface="Roboto"/>
              </a:rPr>
            </a:br>
            <a:r>
              <a:rPr b="0" i="0" lang="en" sz="1000" u="none" cap="none" strike="noStrike">
                <a:solidFill>
                  <a:srgbClr val="9E9E9E"/>
                </a:solidFill>
                <a:latin typeface="Roboto"/>
                <a:ea typeface="Roboto"/>
                <a:cs typeface="Roboto"/>
                <a:sym typeface="Roboto"/>
              </a:rPr>
              <a:t>Gray out the steps that you are not explaining. Make the text gray color a9b7c0ff. Completed steps are black. </a:t>
            </a:r>
            <a:endParaRPr b="0" i="0" sz="1000" u="none" cap="none" strike="noStrike">
              <a:solidFill>
                <a:srgbClr val="9E9E9E"/>
              </a:solidFill>
              <a:latin typeface="Roboto"/>
              <a:ea typeface="Roboto"/>
              <a:cs typeface="Roboto"/>
              <a:sym typeface="Roboto"/>
            </a:endParaRPr>
          </a:p>
          <a:p>
            <a:pPr indent="0" lvl="0" marL="0" marR="0" rtl="0" algn="l">
              <a:lnSpc>
                <a:spcPct val="100000"/>
              </a:lnSpc>
              <a:spcBef>
                <a:spcPts val="1600"/>
              </a:spcBef>
              <a:spcAft>
                <a:spcPts val="0"/>
              </a:spcAft>
              <a:buClr>
                <a:srgbClr val="000000"/>
              </a:buClr>
              <a:buSzPts val="800"/>
              <a:buFont typeface="Arial"/>
              <a:buNone/>
            </a:pPr>
            <a:r>
              <a:t/>
            </a:r>
            <a:endParaRPr b="1" i="0" sz="800" u="none" cap="none" strike="noStrike">
              <a:solidFill>
                <a:srgbClr val="9E9E9E"/>
              </a:solidFill>
              <a:latin typeface="Roboto"/>
              <a:ea typeface="Roboto"/>
              <a:cs typeface="Roboto"/>
              <a:sym typeface="Roboto"/>
            </a:endParaRPr>
          </a:p>
          <a:p>
            <a:pPr indent="0" lvl="0" marL="0" marR="0" rtl="0" algn="l">
              <a:lnSpc>
                <a:spcPct val="100000"/>
              </a:lnSpc>
              <a:spcBef>
                <a:spcPts val="1600"/>
              </a:spcBef>
              <a:spcAft>
                <a:spcPts val="1600"/>
              </a:spcAft>
              <a:buClr>
                <a:srgbClr val="000000"/>
              </a:buClr>
              <a:buSzPts val="800"/>
              <a:buFont typeface="Arial"/>
              <a:buNone/>
            </a:pPr>
            <a:r>
              <a:t/>
            </a:r>
            <a:endParaRPr b="1" i="0" sz="800" u="none" cap="none" strike="noStrike">
              <a:solidFill>
                <a:srgbClr val="9E9E9E"/>
              </a:solidFill>
              <a:latin typeface="Roboto"/>
              <a:ea typeface="Roboto"/>
              <a:cs typeface="Roboto"/>
              <a:sym typeface="Roboto"/>
            </a:endParaRPr>
          </a:p>
        </p:txBody>
      </p:sp>
      <p:sp>
        <p:nvSpPr>
          <p:cNvPr id="543" name="Google Shape;543;p100"/>
          <p:cNvSpPr txBox="1"/>
          <p:nvPr/>
        </p:nvSpPr>
        <p:spPr>
          <a:xfrm>
            <a:off x="5715000" y="2763850"/>
            <a:ext cx="2724600" cy="637500"/>
          </a:xfrm>
          <a:prstGeom prst="rect">
            <a:avLst/>
          </a:prstGeom>
          <a:noFill/>
          <a:ln>
            <a:noFill/>
          </a:ln>
        </p:spPr>
        <p:txBody>
          <a:bodyPr anchorCtr="0" anchor="t" bIns="0" lIns="457200"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9E9E9E"/>
                </a:solidFill>
                <a:latin typeface="Roboto"/>
                <a:ea typeface="Roboto"/>
                <a:cs typeface="Roboto"/>
                <a:sym typeface="Roboto"/>
              </a:rPr>
              <a:t>Step 4 Goes Here: </a:t>
            </a:r>
            <a:br>
              <a:rPr b="1" i="0" lang="en" sz="1000" u="none" cap="none" strike="noStrike">
                <a:solidFill>
                  <a:srgbClr val="9E9E9E"/>
                </a:solidFill>
                <a:latin typeface="Roboto"/>
                <a:ea typeface="Roboto"/>
                <a:cs typeface="Roboto"/>
                <a:sym typeface="Roboto"/>
              </a:rPr>
            </a:br>
            <a:r>
              <a:rPr b="0" i="0" lang="en" sz="1000" u="none" cap="none" strike="noStrike">
                <a:solidFill>
                  <a:srgbClr val="9E9E9E"/>
                </a:solidFill>
                <a:latin typeface="Roboto"/>
                <a:ea typeface="Roboto"/>
                <a:cs typeface="Roboto"/>
                <a:sym typeface="Roboto"/>
              </a:rPr>
              <a:t>Gray out the steps that you are not explaining. Make the text gray color a9b7c0ff. Completed steps are black. </a:t>
            </a:r>
            <a:endParaRPr b="0" i="0" sz="1000" u="none" cap="none" strike="noStrike">
              <a:solidFill>
                <a:srgbClr val="9E9E9E"/>
              </a:solidFill>
              <a:latin typeface="Roboto"/>
              <a:ea typeface="Roboto"/>
              <a:cs typeface="Roboto"/>
              <a:sym typeface="Roboto"/>
            </a:endParaRPr>
          </a:p>
          <a:p>
            <a:pPr indent="0" lvl="0" marL="0" marR="0" rtl="0" algn="l">
              <a:lnSpc>
                <a:spcPct val="100000"/>
              </a:lnSpc>
              <a:spcBef>
                <a:spcPts val="1600"/>
              </a:spcBef>
              <a:spcAft>
                <a:spcPts val="0"/>
              </a:spcAft>
              <a:buClr>
                <a:srgbClr val="000000"/>
              </a:buClr>
              <a:buSzPts val="800"/>
              <a:buFont typeface="Arial"/>
              <a:buNone/>
            </a:pPr>
            <a:r>
              <a:t/>
            </a:r>
            <a:endParaRPr b="1" i="0" sz="800" u="none" cap="none" strike="noStrike">
              <a:solidFill>
                <a:srgbClr val="9E9E9E"/>
              </a:solidFill>
              <a:latin typeface="Roboto"/>
              <a:ea typeface="Roboto"/>
              <a:cs typeface="Roboto"/>
              <a:sym typeface="Roboto"/>
            </a:endParaRPr>
          </a:p>
          <a:p>
            <a:pPr indent="0" lvl="0" marL="0" marR="0" rtl="0" algn="l">
              <a:lnSpc>
                <a:spcPct val="100000"/>
              </a:lnSpc>
              <a:spcBef>
                <a:spcPts val="1600"/>
              </a:spcBef>
              <a:spcAft>
                <a:spcPts val="1600"/>
              </a:spcAft>
              <a:buClr>
                <a:srgbClr val="000000"/>
              </a:buClr>
              <a:buSzPts val="800"/>
              <a:buFont typeface="Arial"/>
              <a:buNone/>
            </a:pPr>
            <a:r>
              <a:t/>
            </a:r>
            <a:endParaRPr b="1" i="0" sz="800" u="none" cap="none" strike="noStrike">
              <a:solidFill>
                <a:srgbClr val="9E9E9E"/>
              </a:solidFill>
              <a:latin typeface="Roboto"/>
              <a:ea typeface="Roboto"/>
              <a:cs typeface="Roboto"/>
              <a:sym typeface="Roboto"/>
            </a:endParaRPr>
          </a:p>
        </p:txBody>
      </p:sp>
      <p:sp>
        <p:nvSpPr>
          <p:cNvPr id="544" name="Google Shape;544;p100"/>
          <p:cNvSpPr txBox="1"/>
          <p:nvPr/>
        </p:nvSpPr>
        <p:spPr>
          <a:xfrm>
            <a:off x="0" y="2078050"/>
            <a:ext cx="2779800" cy="637500"/>
          </a:xfrm>
          <a:prstGeom prst="rect">
            <a:avLst/>
          </a:prstGeom>
          <a:noFill/>
          <a:ln>
            <a:noFill/>
          </a:ln>
        </p:spPr>
        <p:txBody>
          <a:bodyPr anchorCtr="0" anchor="t" bIns="0" lIns="457200" spcFirstLastPara="1" rIns="91425" wrap="square" tIns="91425">
            <a:noAutofit/>
          </a:bodyPr>
          <a:lstStyle/>
          <a:p>
            <a:pPr indent="0" lvl="0" marL="0" marR="0" rtl="0" algn="l">
              <a:lnSpc>
                <a:spcPct val="100000"/>
              </a:lnSpc>
              <a:spcBef>
                <a:spcPts val="0"/>
              </a:spcBef>
              <a:spcAft>
                <a:spcPts val="1600"/>
              </a:spcAft>
              <a:buClr>
                <a:srgbClr val="000000"/>
              </a:buClr>
              <a:buSzPts val="1000"/>
              <a:buFont typeface="Arial"/>
              <a:buNone/>
            </a:pPr>
            <a:r>
              <a:rPr b="1" i="0" lang="en" sz="1000" u="none" cap="none" strike="noStrike">
                <a:solidFill>
                  <a:srgbClr val="082D49"/>
                </a:solidFill>
                <a:latin typeface="Roboto"/>
                <a:ea typeface="Roboto"/>
                <a:cs typeface="Roboto"/>
                <a:sym typeface="Roboto"/>
              </a:rPr>
              <a:t>Step 1 Goes Here: </a:t>
            </a:r>
            <a:br>
              <a:rPr b="1" i="0" lang="en" sz="1000" u="none" cap="none" strike="noStrike">
                <a:solidFill>
                  <a:srgbClr val="082D49"/>
                </a:solidFill>
                <a:latin typeface="Roboto"/>
                <a:ea typeface="Roboto"/>
                <a:cs typeface="Roboto"/>
                <a:sym typeface="Roboto"/>
              </a:rPr>
            </a:br>
            <a:r>
              <a:rPr b="0" i="0" lang="en" sz="1000" u="none" cap="none" strike="noStrike">
                <a:solidFill>
                  <a:srgbClr val="082D49"/>
                </a:solidFill>
                <a:latin typeface="Roboto"/>
                <a:ea typeface="Roboto"/>
                <a:cs typeface="Roboto"/>
                <a:sym typeface="Roboto"/>
              </a:rPr>
              <a:t>Gray out the steps that you are not explaining. Make the text gray color a9b7c0ff. Completed steps are black. </a:t>
            </a:r>
            <a:endParaRPr b="0" i="0" sz="1000" u="none" cap="none" strike="noStrike">
              <a:solidFill>
                <a:srgbClr val="082D49"/>
              </a:solidFill>
              <a:latin typeface="Roboto"/>
              <a:ea typeface="Roboto"/>
              <a:cs typeface="Roboto"/>
              <a:sym typeface="Roboto"/>
            </a:endParaRPr>
          </a:p>
        </p:txBody>
      </p:sp>
      <p:sp>
        <p:nvSpPr>
          <p:cNvPr id="545" name="Google Shape;545;p100"/>
          <p:cNvSpPr txBox="1"/>
          <p:nvPr/>
        </p:nvSpPr>
        <p:spPr>
          <a:xfrm>
            <a:off x="0" y="3449650"/>
            <a:ext cx="2809500" cy="637500"/>
          </a:xfrm>
          <a:prstGeom prst="rect">
            <a:avLst/>
          </a:prstGeom>
          <a:noFill/>
          <a:ln>
            <a:noFill/>
          </a:ln>
        </p:spPr>
        <p:txBody>
          <a:bodyPr anchorCtr="0" anchor="t" bIns="0" lIns="457200"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9E9E9E"/>
                </a:solidFill>
                <a:latin typeface="Roboto"/>
                <a:ea typeface="Roboto"/>
                <a:cs typeface="Roboto"/>
                <a:sym typeface="Roboto"/>
              </a:rPr>
              <a:t>Step 2 Goes Here: </a:t>
            </a:r>
            <a:br>
              <a:rPr b="1" i="0" lang="en" sz="1000" u="none" cap="none" strike="noStrike">
                <a:solidFill>
                  <a:srgbClr val="9E9E9E"/>
                </a:solidFill>
                <a:latin typeface="Roboto"/>
                <a:ea typeface="Roboto"/>
                <a:cs typeface="Roboto"/>
                <a:sym typeface="Roboto"/>
              </a:rPr>
            </a:br>
            <a:r>
              <a:rPr b="0" i="0" lang="en" sz="1000" u="none" cap="none" strike="noStrike">
                <a:solidFill>
                  <a:srgbClr val="9E9E9E"/>
                </a:solidFill>
                <a:latin typeface="Roboto"/>
                <a:ea typeface="Roboto"/>
                <a:cs typeface="Roboto"/>
                <a:sym typeface="Roboto"/>
              </a:rPr>
              <a:t>Gray out the steps that you are not explaining. Make the text gray color a9b7c0ff. Completed steps are black. </a:t>
            </a:r>
            <a:endParaRPr b="0" i="0" sz="1000" u="none" cap="none" strike="noStrike">
              <a:solidFill>
                <a:srgbClr val="9E9E9E"/>
              </a:solidFill>
              <a:latin typeface="Roboto"/>
              <a:ea typeface="Roboto"/>
              <a:cs typeface="Roboto"/>
              <a:sym typeface="Roboto"/>
            </a:endParaRPr>
          </a:p>
          <a:p>
            <a:pPr indent="0" lvl="0" marL="0" marR="0" rtl="0" algn="l">
              <a:lnSpc>
                <a:spcPct val="100000"/>
              </a:lnSpc>
              <a:spcBef>
                <a:spcPts val="1600"/>
              </a:spcBef>
              <a:spcAft>
                <a:spcPts val="1600"/>
              </a:spcAft>
              <a:buClr>
                <a:srgbClr val="000000"/>
              </a:buClr>
              <a:buSzPts val="800"/>
              <a:buFont typeface="Arial"/>
              <a:buNone/>
            </a:pPr>
            <a:r>
              <a:t/>
            </a:r>
            <a:endParaRPr b="1" i="0" sz="800" u="none" cap="none" strike="noStrike">
              <a:solidFill>
                <a:srgbClr val="9E9E9E"/>
              </a:solidFill>
              <a:latin typeface="Roboto"/>
              <a:ea typeface="Roboto"/>
              <a:cs typeface="Roboto"/>
              <a:sym typeface="Roboto"/>
            </a:endParaRPr>
          </a:p>
        </p:txBody>
      </p:sp>
      <p:sp>
        <p:nvSpPr>
          <p:cNvPr id="546" name="Google Shape;546;p100"/>
          <p:cNvSpPr txBox="1"/>
          <p:nvPr/>
        </p:nvSpPr>
        <p:spPr>
          <a:xfrm>
            <a:off x="5715000" y="3983050"/>
            <a:ext cx="2724600" cy="637500"/>
          </a:xfrm>
          <a:prstGeom prst="rect">
            <a:avLst/>
          </a:prstGeom>
          <a:noFill/>
          <a:ln>
            <a:noFill/>
          </a:ln>
        </p:spPr>
        <p:txBody>
          <a:bodyPr anchorCtr="0" anchor="t" bIns="0" lIns="457200"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9E9E9E"/>
                </a:solidFill>
                <a:latin typeface="Roboto"/>
                <a:ea typeface="Roboto"/>
                <a:cs typeface="Roboto"/>
                <a:sym typeface="Roboto"/>
              </a:rPr>
              <a:t>Step 3 Goes Here: </a:t>
            </a:r>
            <a:br>
              <a:rPr b="1" i="0" lang="en" sz="1000" u="none" cap="none" strike="noStrike">
                <a:solidFill>
                  <a:srgbClr val="9E9E9E"/>
                </a:solidFill>
                <a:latin typeface="Roboto"/>
                <a:ea typeface="Roboto"/>
                <a:cs typeface="Roboto"/>
                <a:sym typeface="Roboto"/>
              </a:rPr>
            </a:br>
            <a:r>
              <a:rPr b="0" i="0" lang="en" sz="1000" u="none" cap="none" strike="noStrike">
                <a:solidFill>
                  <a:srgbClr val="9E9E9E"/>
                </a:solidFill>
                <a:latin typeface="Roboto"/>
                <a:ea typeface="Roboto"/>
                <a:cs typeface="Roboto"/>
                <a:sym typeface="Roboto"/>
              </a:rPr>
              <a:t>Gray out the steps that you are not explaining. Make the text gray color a9b7c0ff. Completed steps are black. </a:t>
            </a:r>
            <a:endParaRPr b="0" i="0" sz="1000" u="none" cap="none" strike="noStrike">
              <a:solidFill>
                <a:srgbClr val="9E9E9E"/>
              </a:solidFill>
              <a:latin typeface="Roboto"/>
              <a:ea typeface="Roboto"/>
              <a:cs typeface="Roboto"/>
              <a:sym typeface="Roboto"/>
            </a:endParaRPr>
          </a:p>
          <a:p>
            <a:pPr indent="0" lvl="0" marL="0" marR="0" rtl="0" algn="l">
              <a:lnSpc>
                <a:spcPct val="100000"/>
              </a:lnSpc>
              <a:spcBef>
                <a:spcPts val="1600"/>
              </a:spcBef>
              <a:spcAft>
                <a:spcPts val="0"/>
              </a:spcAft>
              <a:buClr>
                <a:srgbClr val="000000"/>
              </a:buClr>
              <a:buSzPts val="800"/>
              <a:buFont typeface="Arial"/>
              <a:buNone/>
            </a:pPr>
            <a:r>
              <a:t/>
            </a:r>
            <a:endParaRPr b="1" i="0" sz="800" u="none" cap="none" strike="noStrike">
              <a:solidFill>
                <a:srgbClr val="9E9E9E"/>
              </a:solidFill>
              <a:latin typeface="Roboto"/>
              <a:ea typeface="Roboto"/>
              <a:cs typeface="Roboto"/>
              <a:sym typeface="Roboto"/>
            </a:endParaRPr>
          </a:p>
          <a:p>
            <a:pPr indent="0" lvl="0" marL="0" marR="0" rtl="0" algn="l">
              <a:lnSpc>
                <a:spcPct val="100000"/>
              </a:lnSpc>
              <a:spcBef>
                <a:spcPts val="1600"/>
              </a:spcBef>
              <a:spcAft>
                <a:spcPts val="1600"/>
              </a:spcAft>
              <a:buClr>
                <a:srgbClr val="000000"/>
              </a:buClr>
              <a:buSzPts val="800"/>
              <a:buFont typeface="Arial"/>
              <a:buNone/>
            </a:pPr>
            <a:r>
              <a:t/>
            </a:r>
            <a:endParaRPr b="1" i="0" sz="800" u="none" cap="none" strike="noStrike">
              <a:solidFill>
                <a:srgbClr val="9E9E9E"/>
              </a:solidFill>
              <a:latin typeface="Roboto"/>
              <a:ea typeface="Roboto"/>
              <a:cs typeface="Roboto"/>
              <a:sym typeface="Roboto"/>
            </a:endParaRPr>
          </a:p>
        </p:txBody>
      </p:sp>
      <p:sp>
        <p:nvSpPr>
          <p:cNvPr id="547" name="Google Shape;547;p100"/>
          <p:cNvSpPr txBox="1"/>
          <p:nvPr/>
        </p:nvSpPr>
        <p:spPr>
          <a:xfrm>
            <a:off x="3264550" y="2289010"/>
            <a:ext cx="507900" cy="26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28363B"/>
                </a:solidFill>
                <a:latin typeface="Roboto"/>
                <a:ea typeface="Roboto"/>
                <a:cs typeface="Roboto"/>
                <a:sym typeface="Roboto"/>
              </a:rPr>
              <a:t>01</a:t>
            </a:r>
            <a:endParaRPr b="1" i="0" sz="1600" u="none" cap="none" strike="noStrike">
              <a:solidFill>
                <a:srgbClr val="28363B"/>
              </a:solidFill>
              <a:latin typeface="Roboto"/>
              <a:ea typeface="Roboto"/>
              <a:cs typeface="Roboto"/>
              <a:sym typeface="Roboto"/>
            </a:endParaRPr>
          </a:p>
        </p:txBody>
      </p:sp>
      <p:sp>
        <p:nvSpPr>
          <p:cNvPr id="548" name="Google Shape;548;p100"/>
          <p:cNvSpPr txBox="1"/>
          <p:nvPr/>
        </p:nvSpPr>
        <p:spPr>
          <a:xfrm>
            <a:off x="4332231" y="1543736"/>
            <a:ext cx="507900" cy="26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FFFFFF"/>
                </a:solidFill>
                <a:latin typeface="Roboto"/>
                <a:ea typeface="Roboto"/>
                <a:cs typeface="Roboto"/>
                <a:sym typeface="Roboto"/>
              </a:rPr>
              <a:t>05</a:t>
            </a:r>
            <a:endParaRPr b="1" i="0" sz="1600" u="none" cap="none" strike="noStrike">
              <a:solidFill>
                <a:srgbClr val="FFFFFF"/>
              </a:solidFill>
              <a:latin typeface="Roboto"/>
              <a:ea typeface="Roboto"/>
              <a:cs typeface="Roboto"/>
              <a:sym typeface="Roboto"/>
            </a:endParaRPr>
          </a:p>
        </p:txBody>
      </p:sp>
      <p:sp>
        <p:nvSpPr>
          <p:cNvPr id="549" name="Google Shape;549;p100"/>
          <p:cNvSpPr txBox="1"/>
          <p:nvPr/>
        </p:nvSpPr>
        <p:spPr>
          <a:xfrm>
            <a:off x="4945653" y="3516001"/>
            <a:ext cx="507900" cy="26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FFFFFF"/>
                </a:solidFill>
                <a:latin typeface="Roboto"/>
                <a:ea typeface="Roboto"/>
                <a:cs typeface="Roboto"/>
                <a:sym typeface="Roboto"/>
              </a:rPr>
              <a:t>03</a:t>
            </a:r>
            <a:endParaRPr b="1" i="0" sz="1600" u="none" cap="none" strike="noStrike">
              <a:solidFill>
                <a:srgbClr val="FFFFFF"/>
              </a:solidFill>
              <a:latin typeface="Roboto"/>
              <a:ea typeface="Roboto"/>
              <a:cs typeface="Roboto"/>
              <a:sym typeface="Roboto"/>
            </a:endParaRPr>
          </a:p>
        </p:txBody>
      </p:sp>
      <p:sp>
        <p:nvSpPr>
          <p:cNvPr id="550" name="Google Shape;550;p100"/>
          <p:cNvSpPr txBox="1"/>
          <p:nvPr/>
        </p:nvSpPr>
        <p:spPr>
          <a:xfrm>
            <a:off x="3675648" y="3516001"/>
            <a:ext cx="507900" cy="26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9E9E9E"/>
                </a:solidFill>
                <a:latin typeface="Roboto"/>
                <a:ea typeface="Roboto"/>
                <a:cs typeface="Roboto"/>
                <a:sym typeface="Roboto"/>
              </a:rPr>
              <a:t>02</a:t>
            </a:r>
            <a:endParaRPr b="1" i="0" sz="1600" u="none" cap="none" strike="noStrike">
              <a:solidFill>
                <a:srgbClr val="9E9E9E"/>
              </a:solidFill>
              <a:latin typeface="Roboto"/>
              <a:ea typeface="Roboto"/>
              <a:cs typeface="Roboto"/>
              <a:sym typeface="Roboto"/>
            </a:endParaRPr>
          </a:p>
        </p:txBody>
      </p:sp>
      <p:sp>
        <p:nvSpPr>
          <p:cNvPr id="551" name="Google Shape;551;p100"/>
          <p:cNvSpPr txBox="1"/>
          <p:nvPr/>
        </p:nvSpPr>
        <p:spPr>
          <a:xfrm>
            <a:off x="5355068" y="2289010"/>
            <a:ext cx="507900" cy="26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9E9E9E"/>
                </a:solidFill>
                <a:latin typeface="Roboto"/>
                <a:ea typeface="Roboto"/>
                <a:cs typeface="Roboto"/>
                <a:sym typeface="Roboto"/>
              </a:rPr>
              <a:t>04</a:t>
            </a:r>
            <a:endParaRPr b="1" i="0" sz="1600" u="none" cap="none" strike="noStrike">
              <a:solidFill>
                <a:srgbClr val="9E9E9E"/>
              </a:solidFill>
              <a:latin typeface="Roboto"/>
              <a:ea typeface="Roboto"/>
              <a:cs typeface="Roboto"/>
              <a:sym typeface="Roboto"/>
            </a:endParaRPr>
          </a:p>
        </p:txBody>
      </p:sp>
      <p:sp>
        <p:nvSpPr>
          <p:cNvPr id="552" name="Google Shape;552;p100"/>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53" name="Google Shape;553;p100"/>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54" name="Google Shape;554;p10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8">
  <p:cSld name="CUSTOM_17">
    <p:spTree>
      <p:nvGrpSpPr>
        <p:cNvPr id="555" name="Shape 555"/>
        <p:cNvGrpSpPr/>
        <p:nvPr/>
      </p:nvGrpSpPr>
      <p:grpSpPr>
        <a:xfrm>
          <a:off x="0" y="0"/>
          <a:ext cx="0" cy="0"/>
          <a:chOff x="0" y="0"/>
          <a:chExt cx="0" cy="0"/>
        </a:xfrm>
      </p:grpSpPr>
      <p:cxnSp>
        <p:nvCxnSpPr>
          <p:cNvPr id="556" name="Google Shape;556;p101"/>
          <p:cNvCxnSpPr/>
          <p:nvPr/>
        </p:nvCxnSpPr>
        <p:spPr>
          <a:xfrm rot="10800000">
            <a:off x="4984248" y="3979850"/>
            <a:ext cx="3231900" cy="0"/>
          </a:xfrm>
          <a:prstGeom prst="straightConnector1">
            <a:avLst/>
          </a:prstGeom>
          <a:noFill/>
          <a:ln cap="flat" cmpd="sng" w="9525">
            <a:solidFill>
              <a:srgbClr val="2E5E73"/>
            </a:solidFill>
            <a:prstDash val="solid"/>
            <a:round/>
            <a:headEnd len="sm" w="sm" type="none"/>
            <a:tailEnd len="sm" w="sm" type="none"/>
          </a:ln>
        </p:spPr>
      </p:cxnSp>
      <p:cxnSp>
        <p:nvCxnSpPr>
          <p:cNvPr id="557" name="Google Shape;557;p101"/>
          <p:cNvCxnSpPr/>
          <p:nvPr/>
        </p:nvCxnSpPr>
        <p:spPr>
          <a:xfrm rot="10800000">
            <a:off x="5598648" y="2760650"/>
            <a:ext cx="2617500" cy="0"/>
          </a:xfrm>
          <a:prstGeom prst="straightConnector1">
            <a:avLst/>
          </a:prstGeom>
          <a:noFill/>
          <a:ln cap="flat" cmpd="sng" w="9525">
            <a:solidFill>
              <a:srgbClr val="2E5E73"/>
            </a:solidFill>
            <a:prstDash val="solid"/>
            <a:round/>
            <a:headEnd len="sm" w="sm" type="none"/>
            <a:tailEnd len="sm" w="sm" type="none"/>
          </a:ln>
        </p:spPr>
      </p:cxnSp>
      <p:cxnSp>
        <p:nvCxnSpPr>
          <p:cNvPr id="558" name="Google Shape;558;p101"/>
          <p:cNvCxnSpPr/>
          <p:nvPr/>
        </p:nvCxnSpPr>
        <p:spPr>
          <a:xfrm rot="10800000">
            <a:off x="5165750" y="1616800"/>
            <a:ext cx="3050400" cy="0"/>
          </a:xfrm>
          <a:prstGeom prst="straightConnector1">
            <a:avLst/>
          </a:prstGeom>
          <a:noFill/>
          <a:ln cap="flat" cmpd="sng" w="9525">
            <a:solidFill>
              <a:srgbClr val="2E5E73"/>
            </a:solidFill>
            <a:prstDash val="solid"/>
            <a:round/>
            <a:headEnd len="sm" w="sm" type="none"/>
            <a:tailEnd len="sm" w="sm" type="none"/>
          </a:ln>
        </p:spPr>
      </p:cxnSp>
      <p:cxnSp>
        <p:nvCxnSpPr>
          <p:cNvPr id="559" name="Google Shape;559;p101"/>
          <p:cNvCxnSpPr/>
          <p:nvPr/>
        </p:nvCxnSpPr>
        <p:spPr>
          <a:xfrm rot="10800000">
            <a:off x="457250" y="3446450"/>
            <a:ext cx="3031500" cy="0"/>
          </a:xfrm>
          <a:prstGeom prst="straightConnector1">
            <a:avLst/>
          </a:prstGeom>
          <a:noFill/>
          <a:ln cap="flat" cmpd="sng" w="9525">
            <a:solidFill>
              <a:srgbClr val="2E5E73"/>
            </a:solidFill>
            <a:prstDash val="solid"/>
            <a:round/>
            <a:headEnd len="sm" w="sm" type="none"/>
            <a:tailEnd len="sm" w="sm" type="none"/>
          </a:ln>
        </p:spPr>
      </p:cxnSp>
      <p:cxnSp>
        <p:nvCxnSpPr>
          <p:cNvPr id="560" name="Google Shape;560;p101"/>
          <p:cNvCxnSpPr/>
          <p:nvPr/>
        </p:nvCxnSpPr>
        <p:spPr>
          <a:xfrm rot="10800000">
            <a:off x="457300" y="2074850"/>
            <a:ext cx="3407700" cy="0"/>
          </a:xfrm>
          <a:prstGeom prst="straightConnector1">
            <a:avLst/>
          </a:prstGeom>
          <a:noFill/>
          <a:ln cap="flat" cmpd="sng" w="9525">
            <a:solidFill>
              <a:srgbClr val="2E5E73"/>
            </a:solidFill>
            <a:prstDash val="solid"/>
            <a:round/>
            <a:headEnd len="sm" w="sm" type="none"/>
            <a:tailEnd len="sm" w="sm" type="none"/>
          </a:ln>
        </p:spPr>
      </p:cxnSp>
      <p:sp>
        <p:nvSpPr>
          <p:cNvPr id="561" name="Google Shape;561;p101"/>
          <p:cNvSpPr/>
          <p:nvPr/>
        </p:nvSpPr>
        <p:spPr>
          <a:xfrm rot="-4979340">
            <a:off x="3196687" y="1456287"/>
            <a:ext cx="2767493" cy="2771887"/>
          </a:xfrm>
          <a:prstGeom prst="blockArc">
            <a:avLst>
              <a:gd fmla="val 12602522" name="adj1"/>
              <a:gd fmla="val 16867657" name="adj2"/>
              <a:gd fmla="val 20844" name="adj3"/>
            </a:avLst>
          </a:prstGeom>
          <a:solidFill>
            <a:srgbClr val="082D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101"/>
          <p:cNvSpPr/>
          <p:nvPr/>
        </p:nvSpPr>
        <p:spPr>
          <a:xfrm rot="7923045">
            <a:off x="3174958" y="1453927"/>
            <a:ext cx="2774756" cy="2775201"/>
          </a:xfrm>
          <a:prstGeom prst="blockArc">
            <a:avLst>
              <a:gd fmla="val 12602522" name="adj1"/>
              <a:gd fmla="val 16867657" name="adj2"/>
              <a:gd fmla="val 20844" name="adj3"/>
            </a:avLst>
          </a:prstGeom>
          <a:solidFill>
            <a:srgbClr val="2E5E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101"/>
          <p:cNvSpPr/>
          <p:nvPr/>
        </p:nvSpPr>
        <p:spPr>
          <a:xfrm rot="3597646">
            <a:off x="3178355" y="1465981"/>
            <a:ext cx="2774111" cy="2776438"/>
          </a:xfrm>
          <a:prstGeom prst="blockArc">
            <a:avLst>
              <a:gd fmla="val 12602522" name="adj1"/>
              <a:gd fmla="val 16867657" name="adj2"/>
              <a:gd fmla="val 20844" name="adj3"/>
            </a:avLst>
          </a:pr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101"/>
          <p:cNvSpPr/>
          <p:nvPr/>
        </p:nvSpPr>
        <p:spPr>
          <a:xfrm rot="4022619">
            <a:off x="5320201" y="2220795"/>
            <a:ext cx="577648" cy="579030"/>
          </a:xfrm>
          <a:prstGeom prst="pie">
            <a:avLst>
              <a:gd fmla="val 6190354" name="adj1"/>
              <a:gd fmla="val 14996165" name="adj2"/>
            </a:avLst>
          </a:prstGeom>
          <a:solidFill>
            <a:srgbClr val="2E5E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101"/>
          <p:cNvSpPr/>
          <p:nvPr/>
        </p:nvSpPr>
        <p:spPr>
          <a:xfrm rot="-6818172">
            <a:off x="5317472" y="2211275"/>
            <a:ext cx="577660" cy="578915"/>
          </a:xfrm>
          <a:prstGeom prst="pie">
            <a:avLst>
              <a:gd fmla="val 4028252" name="adj1"/>
              <a:gd fmla="val 17183677" name="adj2"/>
            </a:avLst>
          </a:prstGeom>
          <a:solidFill>
            <a:srgbClr val="2E5E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101"/>
          <p:cNvSpPr/>
          <p:nvPr/>
        </p:nvSpPr>
        <p:spPr>
          <a:xfrm rot="-9361798">
            <a:off x="3184638" y="1447961"/>
            <a:ext cx="2776555" cy="2773451"/>
          </a:xfrm>
          <a:prstGeom prst="blockArc">
            <a:avLst>
              <a:gd fmla="val 12602522" name="adj1"/>
              <a:gd fmla="val 16867657" name="adj2"/>
              <a:gd fmla="val 20844" name="adj3"/>
            </a:avLst>
          </a:prstGeom>
          <a:solidFill>
            <a:srgbClr val="1475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101"/>
          <p:cNvSpPr/>
          <p:nvPr/>
        </p:nvSpPr>
        <p:spPr>
          <a:xfrm rot="-8939422">
            <a:off x="3649612" y="3442339"/>
            <a:ext cx="578242" cy="578192"/>
          </a:xfrm>
          <a:prstGeom prst="pie">
            <a:avLst>
              <a:gd fmla="val 6190354" name="adj1"/>
              <a:gd fmla="val 14996165" name="adj2"/>
            </a:avLst>
          </a:prstGeom>
          <a:solidFill>
            <a:srgbClr val="082D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01"/>
          <p:cNvSpPr/>
          <p:nvPr/>
        </p:nvSpPr>
        <p:spPr>
          <a:xfrm rot="1821421">
            <a:off x="3649857" y="3442103"/>
            <a:ext cx="578171" cy="578109"/>
          </a:xfrm>
          <a:prstGeom prst="pie">
            <a:avLst>
              <a:gd fmla="val 4028252" name="adj1"/>
              <a:gd fmla="val 17183677" name="adj2"/>
            </a:avLst>
          </a:prstGeom>
          <a:solidFill>
            <a:srgbClr val="082D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101"/>
          <p:cNvSpPr/>
          <p:nvPr/>
        </p:nvSpPr>
        <p:spPr>
          <a:xfrm rot="-598995">
            <a:off x="3189261" y="1467415"/>
            <a:ext cx="2777455" cy="2773180"/>
          </a:xfrm>
          <a:prstGeom prst="blockArc">
            <a:avLst>
              <a:gd fmla="val 12513247" name="adj1"/>
              <a:gd fmla="val 16867657" name="adj2"/>
              <a:gd fmla="val 20844" name="adj3"/>
            </a:avLst>
          </a:prstGeom>
          <a:solidFill>
            <a:srgbClr val="00C7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101"/>
          <p:cNvSpPr/>
          <p:nvPr/>
        </p:nvSpPr>
        <p:spPr>
          <a:xfrm rot="-176551">
            <a:off x="4302435" y="1467379"/>
            <a:ext cx="578563" cy="578263"/>
          </a:xfrm>
          <a:prstGeom prst="pie">
            <a:avLst>
              <a:gd fmla="val 6190354" name="adj1"/>
              <a:gd fmla="val 14996165" name="adj2"/>
            </a:avLst>
          </a:pr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101"/>
          <p:cNvSpPr/>
          <p:nvPr/>
        </p:nvSpPr>
        <p:spPr>
          <a:xfrm rot="10584085">
            <a:off x="4302418" y="1467587"/>
            <a:ext cx="578340" cy="578041"/>
          </a:xfrm>
          <a:prstGeom prst="pie">
            <a:avLst>
              <a:gd fmla="val 4028252" name="adj1"/>
              <a:gd fmla="val 17183677" name="adj2"/>
            </a:avLst>
          </a:pr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01"/>
          <p:cNvSpPr/>
          <p:nvPr/>
        </p:nvSpPr>
        <p:spPr>
          <a:xfrm rot="8347474">
            <a:off x="4931456" y="3431417"/>
            <a:ext cx="578072" cy="578435"/>
          </a:xfrm>
          <a:prstGeom prst="pie">
            <a:avLst>
              <a:gd fmla="val 6190354" name="adj1"/>
              <a:gd fmla="val 14996165" name="adj2"/>
            </a:avLst>
          </a:prstGeom>
          <a:solidFill>
            <a:srgbClr val="1475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101"/>
          <p:cNvSpPr/>
          <p:nvPr/>
        </p:nvSpPr>
        <p:spPr>
          <a:xfrm rot="-2492975">
            <a:off x="4931530" y="3431343"/>
            <a:ext cx="578047" cy="578644"/>
          </a:xfrm>
          <a:prstGeom prst="pie">
            <a:avLst>
              <a:gd fmla="val 4028252" name="adj1"/>
              <a:gd fmla="val 17183677" name="adj2"/>
            </a:avLst>
          </a:prstGeom>
          <a:solidFill>
            <a:srgbClr val="1475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101"/>
          <p:cNvSpPr/>
          <p:nvPr/>
        </p:nvSpPr>
        <p:spPr>
          <a:xfrm rot="-4555659">
            <a:off x="3248102" y="2209369"/>
            <a:ext cx="577429" cy="578884"/>
          </a:xfrm>
          <a:prstGeom prst="pie">
            <a:avLst>
              <a:gd fmla="val 6190354" name="adj1"/>
              <a:gd fmla="val 14996165" name="adj2"/>
            </a:avLst>
          </a:prstGeom>
          <a:solidFill>
            <a:srgbClr val="00C7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101"/>
          <p:cNvSpPr/>
          <p:nvPr/>
        </p:nvSpPr>
        <p:spPr>
          <a:xfrm rot="6205784">
            <a:off x="3248236" y="2209364"/>
            <a:ext cx="577388" cy="578847"/>
          </a:xfrm>
          <a:prstGeom prst="pie">
            <a:avLst>
              <a:gd fmla="val 4028252" name="adj1"/>
              <a:gd fmla="val 17183677" name="adj2"/>
            </a:avLst>
          </a:prstGeom>
          <a:solidFill>
            <a:srgbClr val="00C7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101"/>
          <p:cNvSpPr txBox="1"/>
          <p:nvPr/>
        </p:nvSpPr>
        <p:spPr>
          <a:xfrm>
            <a:off x="5715000" y="1616800"/>
            <a:ext cx="2849700" cy="637500"/>
          </a:xfrm>
          <a:prstGeom prst="rect">
            <a:avLst/>
          </a:prstGeom>
          <a:noFill/>
          <a:ln>
            <a:noFill/>
          </a:ln>
        </p:spPr>
        <p:txBody>
          <a:bodyPr anchorCtr="0" anchor="t" bIns="0" lIns="457200"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2E5E73"/>
                </a:solidFill>
                <a:latin typeface="Roboto"/>
                <a:ea typeface="Roboto"/>
                <a:cs typeface="Roboto"/>
                <a:sym typeface="Roboto"/>
              </a:rPr>
              <a:t>Step 5 Goes Here: </a:t>
            </a:r>
            <a:br>
              <a:rPr b="1" i="0" lang="en" sz="1000" u="none" cap="none" strike="noStrike">
                <a:solidFill>
                  <a:srgbClr val="2E5E73"/>
                </a:solidFill>
                <a:latin typeface="Roboto"/>
                <a:ea typeface="Roboto"/>
                <a:cs typeface="Roboto"/>
                <a:sym typeface="Roboto"/>
              </a:rPr>
            </a:br>
            <a:r>
              <a:rPr b="0" i="0" lang="en" sz="1000" u="none" cap="none" strike="noStrike">
                <a:solidFill>
                  <a:srgbClr val="2E5E73"/>
                </a:solidFill>
                <a:latin typeface="Roboto"/>
                <a:ea typeface="Roboto"/>
                <a:cs typeface="Roboto"/>
                <a:sym typeface="Roboto"/>
              </a:rPr>
              <a:t>Gray out the steps that you are not explaining. Make the text gray color a9b7c0ff. Completed steps are black. </a:t>
            </a:r>
            <a:endParaRPr b="0" i="0" sz="1000" u="none" cap="none" strike="noStrike">
              <a:solidFill>
                <a:srgbClr val="2E5E73"/>
              </a:solidFill>
              <a:latin typeface="Roboto"/>
              <a:ea typeface="Roboto"/>
              <a:cs typeface="Roboto"/>
              <a:sym typeface="Roboto"/>
            </a:endParaRPr>
          </a:p>
          <a:p>
            <a:pPr indent="0" lvl="0" marL="0" marR="0" rtl="0" algn="l">
              <a:lnSpc>
                <a:spcPct val="100000"/>
              </a:lnSpc>
              <a:spcBef>
                <a:spcPts val="1600"/>
              </a:spcBef>
              <a:spcAft>
                <a:spcPts val="0"/>
              </a:spcAft>
              <a:buClr>
                <a:srgbClr val="000000"/>
              </a:buClr>
              <a:buSzPts val="800"/>
              <a:buFont typeface="Arial"/>
              <a:buNone/>
            </a:pPr>
            <a:r>
              <a:t/>
            </a:r>
            <a:endParaRPr b="1" i="0" sz="800" u="none" cap="none" strike="noStrike">
              <a:solidFill>
                <a:srgbClr val="2E5E73"/>
              </a:solidFill>
              <a:latin typeface="Roboto"/>
              <a:ea typeface="Roboto"/>
              <a:cs typeface="Roboto"/>
              <a:sym typeface="Roboto"/>
            </a:endParaRPr>
          </a:p>
          <a:p>
            <a:pPr indent="0" lvl="0" marL="0" marR="0" rtl="0" algn="l">
              <a:lnSpc>
                <a:spcPct val="100000"/>
              </a:lnSpc>
              <a:spcBef>
                <a:spcPts val="1600"/>
              </a:spcBef>
              <a:spcAft>
                <a:spcPts val="1600"/>
              </a:spcAft>
              <a:buClr>
                <a:srgbClr val="000000"/>
              </a:buClr>
              <a:buSzPts val="800"/>
              <a:buFont typeface="Arial"/>
              <a:buNone/>
            </a:pPr>
            <a:r>
              <a:t/>
            </a:r>
            <a:endParaRPr b="1" i="0" sz="800" u="none" cap="none" strike="noStrike">
              <a:solidFill>
                <a:srgbClr val="2E5E73"/>
              </a:solidFill>
              <a:latin typeface="Roboto"/>
              <a:ea typeface="Roboto"/>
              <a:cs typeface="Roboto"/>
              <a:sym typeface="Roboto"/>
            </a:endParaRPr>
          </a:p>
        </p:txBody>
      </p:sp>
      <p:sp>
        <p:nvSpPr>
          <p:cNvPr id="577" name="Google Shape;577;p101"/>
          <p:cNvSpPr txBox="1"/>
          <p:nvPr/>
        </p:nvSpPr>
        <p:spPr>
          <a:xfrm>
            <a:off x="0" y="2078050"/>
            <a:ext cx="2779800" cy="637500"/>
          </a:xfrm>
          <a:prstGeom prst="rect">
            <a:avLst/>
          </a:prstGeom>
          <a:noFill/>
          <a:ln>
            <a:noFill/>
          </a:ln>
        </p:spPr>
        <p:txBody>
          <a:bodyPr anchorCtr="0" anchor="t" bIns="0" lIns="457200" spcFirstLastPara="1" rIns="91425" wrap="square" tIns="91425">
            <a:noAutofit/>
          </a:bodyPr>
          <a:lstStyle/>
          <a:p>
            <a:pPr indent="0" lvl="0" marL="0" marR="0" rtl="0" algn="l">
              <a:lnSpc>
                <a:spcPct val="100000"/>
              </a:lnSpc>
              <a:spcBef>
                <a:spcPts val="0"/>
              </a:spcBef>
              <a:spcAft>
                <a:spcPts val="1600"/>
              </a:spcAft>
              <a:buClr>
                <a:srgbClr val="000000"/>
              </a:buClr>
              <a:buSzPts val="1000"/>
              <a:buFont typeface="Arial"/>
              <a:buNone/>
            </a:pPr>
            <a:r>
              <a:rPr b="1" i="0" lang="en" sz="1000" u="none" cap="none" strike="noStrike">
                <a:solidFill>
                  <a:srgbClr val="2E5E73"/>
                </a:solidFill>
                <a:latin typeface="Roboto"/>
                <a:ea typeface="Roboto"/>
                <a:cs typeface="Roboto"/>
                <a:sym typeface="Roboto"/>
              </a:rPr>
              <a:t>Step 1 Goes Here: </a:t>
            </a:r>
            <a:br>
              <a:rPr b="1" i="0" lang="en" sz="1000" u="none" cap="none" strike="noStrike">
                <a:solidFill>
                  <a:srgbClr val="2E5E73"/>
                </a:solidFill>
                <a:latin typeface="Roboto"/>
                <a:ea typeface="Roboto"/>
                <a:cs typeface="Roboto"/>
                <a:sym typeface="Roboto"/>
              </a:rPr>
            </a:br>
            <a:r>
              <a:rPr b="0" i="0" lang="en" sz="1000" u="none" cap="none" strike="noStrike">
                <a:solidFill>
                  <a:srgbClr val="2E5E73"/>
                </a:solidFill>
                <a:latin typeface="Roboto"/>
                <a:ea typeface="Roboto"/>
                <a:cs typeface="Roboto"/>
                <a:sym typeface="Roboto"/>
              </a:rPr>
              <a:t>Gray out the steps that you are not explaining. Make the text gray color a9b7c0ff. Completed steps are black. </a:t>
            </a:r>
            <a:endParaRPr b="0" i="0" sz="1000" u="none" cap="none" strike="noStrike">
              <a:solidFill>
                <a:srgbClr val="2E5E73"/>
              </a:solidFill>
              <a:latin typeface="Roboto"/>
              <a:ea typeface="Roboto"/>
              <a:cs typeface="Roboto"/>
              <a:sym typeface="Roboto"/>
            </a:endParaRPr>
          </a:p>
        </p:txBody>
      </p:sp>
      <p:sp>
        <p:nvSpPr>
          <p:cNvPr id="578" name="Google Shape;578;p101"/>
          <p:cNvSpPr txBox="1"/>
          <p:nvPr/>
        </p:nvSpPr>
        <p:spPr>
          <a:xfrm>
            <a:off x="0" y="3445600"/>
            <a:ext cx="2809500" cy="637500"/>
          </a:xfrm>
          <a:prstGeom prst="rect">
            <a:avLst/>
          </a:prstGeom>
          <a:noFill/>
          <a:ln>
            <a:noFill/>
          </a:ln>
        </p:spPr>
        <p:txBody>
          <a:bodyPr anchorCtr="0" anchor="t" bIns="0" lIns="457200"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2E5E73"/>
                </a:solidFill>
                <a:latin typeface="Roboto"/>
                <a:ea typeface="Roboto"/>
                <a:cs typeface="Roboto"/>
                <a:sym typeface="Roboto"/>
              </a:rPr>
              <a:t>Step 2 Goes Here: </a:t>
            </a:r>
            <a:br>
              <a:rPr b="1" i="0" lang="en" sz="1000" u="none" cap="none" strike="noStrike">
                <a:solidFill>
                  <a:srgbClr val="2E5E73"/>
                </a:solidFill>
                <a:latin typeface="Roboto"/>
                <a:ea typeface="Roboto"/>
                <a:cs typeface="Roboto"/>
                <a:sym typeface="Roboto"/>
              </a:rPr>
            </a:br>
            <a:r>
              <a:rPr b="0" i="0" lang="en" sz="1000" u="none" cap="none" strike="noStrike">
                <a:solidFill>
                  <a:srgbClr val="2E5E73"/>
                </a:solidFill>
                <a:latin typeface="Roboto"/>
                <a:ea typeface="Roboto"/>
                <a:cs typeface="Roboto"/>
                <a:sym typeface="Roboto"/>
              </a:rPr>
              <a:t>Gray out the steps that you are not explaining. Make the text gray color a9b7c0ff. Completed steps are black. </a:t>
            </a:r>
            <a:endParaRPr b="0" i="0" sz="1000" u="none" cap="none" strike="noStrike">
              <a:solidFill>
                <a:srgbClr val="2E5E73"/>
              </a:solidFill>
              <a:latin typeface="Roboto"/>
              <a:ea typeface="Roboto"/>
              <a:cs typeface="Roboto"/>
              <a:sym typeface="Roboto"/>
            </a:endParaRPr>
          </a:p>
          <a:p>
            <a:pPr indent="0" lvl="0" marL="0" marR="0" rtl="0" algn="l">
              <a:lnSpc>
                <a:spcPct val="100000"/>
              </a:lnSpc>
              <a:spcBef>
                <a:spcPts val="1600"/>
              </a:spcBef>
              <a:spcAft>
                <a:spcPts val="1600"/>
              </a:spcAft>
              <a:buClr>
                <a:srgbClr val="000000"/>
              </a:buClr>
              <a:buSzPts val="800"/>
              <a:buFont typeface="Arial"/>
              <a:buNone/>
            </a:pPr>
            <a:r>
              <a:t/>
            </a:r>
            <a:endParaRPr b="1" i="0" sz="800" u="none" cap="none" strike="noStrike">
              <a:solidFill>
                <a:srgbClr val="2E5E73"/>
              </a:solidFill>
              <a:latin typeface="Roboto"/>
              <a:ea typeface="Roboto"/>
              <a:cs typeface="Roboto"/>
              <a:sym typeface="Roboto"/>
            </a:endParaRPr>
          </a:p>
        </p:txBody>
      </p:sp>
      <p:sp>
        <p:nvSpPr>
          <p:cNvPr id="579" name="Google Shape;579;p101"/>
          <p:cNvSpPr txBox="1"/>
          <p:nvPr/>
        </p:nvSpPr>
        <p:spPr>
          <a:xfrm>
            <a:off x="5715000" y="3979000"/>
            <a:ext cx="2724600" cy="637500"/>
          </a:xfrm>
          <a:prstGeom prst="rect">
            <a:avLst/>
          </a:prstGeom>
          <a:noFill/>
          <a:ln>
            <a:noFill/>
          </a:ln>
        </p:spPr>
        <p:txBody>
          <a:bodyPr anchorCtr="0" anchor="t" bIns="0" lIns="457200"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2E5E73"/>
                </a:solidFill>
                <a:latin typeface="Roboto"/>
                <a:ea typeface="Roboto"/>
                <a:cs typeface="Roboto"/>
                <a:sym typeface="Roboto"/>
              </a:rPr>
              <a:t>Step 3 Goes Here: </a:t>
            </a:r>
            <a:br>
              <a:rPr b="1" i="0" lang="en" sz="1000" u="none" cap="none" strike="noStrike">
                <a:solidFill>
                  <a:srgbClr val="2E5E73"/>
                </a:solidFill>
                <a:latin typeface="Roboto"/>
                <a:ea typeface="Roboto"/>
                <a:cs typeface="Roboto"/>
                <a:sym typeface="Roboto"/>
              </a:rPr>
            </a:br>
            <a:r>
              <a:rPr b="0" i="0" lang="en" sz="1000" u="none" cap="none" strike="noStrike">
                <a:solidFill>
                  <a:srgbClr val="2E5E73"/>
                </a:solidFill>
                <a:latin typeface="Roboto"/>
                <a:ea typeface="Roboto"/>
                <a:cs typeface="Roboto"/>
                <a:sym typeface="Roboto"/>
              </a:rPr>
              <a:t>Gray out the steps that you are not explaining. Make the text gray color a9b7c0ff. Completed steps are black. </a:t>
            </a:r>
            <a:endParaRPr b="0" i="0" sz="1000" u="none" cap="none" strike="noStrike">
              <a:solidFill>
                <a:srgbClr val="2E5E73"/>
              </a:solidFill>
              <a:latin typeface="Roboto"/>
              <a:ea typeface="Roboto"/>
              <a:cs typeface="Roboto"/>
              <a:sym typeface="Roboto"/>
            </a:endParaRPr>
          </a:p>
          <a:p>
            <a:pPr indent="0" lvl="0" marL="0" marR="0" rtl="0" algn="l">
              <a:lnSpc>
                <a:spcPct val="100000"/>
              </a:lnSpc>
              <a:spcBef>
                <a:spcPts val="1600"/>
              </a:spcBef>
              <a:spcAft>
                <a:spcPts val="0"/>
              </a:spcAft>
              <a:buClr>
                <a:srgbClr val="000000"/>
              </a:buClr>
              <a:buSzPts val="800"/>
              <a:buFont typeface="Arial"/>
              <a:buNone/>
            </a:pPr>
            <a:r>
              <a:t/>
            </a:r>
            <a:endParaRPr b="1" i="0" sz="800" u="none" cap="none" strike="noStrike">
              <a:solidFill>
                <a:srgbClr val="2E5E73"/>
              </a:solidFill>
              <a:latin typeface="Roboto"/>
              <a:ea typeface="Roboto"/>
              <a:cs typeface="Roboto"/>
              <a:sym typeface="Roboto"/>
            </a:endParaRPr>
          </a:p>
          <a:p>
            <a:pPr indent="0" lvl="0" marL="0" marR="0" rtl="0" algn="l">
              <a:lnSpc>
                <a:spcPct val="100000"/>
              </a:lnSpc>
              <a:spcBef>
                <a:spcPts val="1600"/>
              </a:spcBef>
              <a:spcAft>
                <a:spcPts val="1600"/>
              </a:spcAft>
              <a:buClr>
                <a:srgbClr val="000000"/>
              </a:buClr>
              <a:buSzPts val="800"/>
              <a:buFont typeface="Arial"/>
              <a:buNone/>
            </a:pPr>
            <a:r>
              <a:t/>
            </a:r>
            <a:endParaRPr b="1" i="0" sz="800" u="none" cap="none" strike="noStrike">
              <a:solidFill>
                <a:srgbClr val="2E5E73"/>
              </a:solidFill>
              <a:latin typeface="Roboto"/>
              <a:ea typeface="Roboto"/>
              <a:cs typeface="Roboto"/>
              <a:sym typeface="Roboto"/>
            </a:endParaRPr>
          </a:p>
        </p:txBody>
      </p:sp>
      <p:sp>
        <p:nvSpPr>
          <p:cNvPr id="580" name="Google Shape;580;p101"/>
          <p:cNvSpPr txBox="1"/>
          <p:nvPr/>
        </p:nvSpPr>
        <p:spPr>
          <a:xfrm>
            <a:off x="3264550" y="2289010"/>
            <a:ext cx="507900" cy="26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28363B"/>
                </a:solidFill>
                <a:latin typeface="Roboto"/>
                <a:ea typeface="Roboto"/>
                <a:cs typeface="Roboto"/>
                <a:sym typeface="Roboto"/>
              </a:rPr>
              <a:t>01</a:t>
            </a:r>
            <a:endParaRPr b="1" i="0" sz="1600" u="none" cap="none" strike="noStrike">
              <a:solidFill>
                <a:srgbClr val="28363B"/>
              </a:solidFill>
              <a:latin typeface="Roboto"/>
              <a:ea typeface="Roboto"/>
              <a:cs typeface="Roboto"/>
              <a:sym typeface="Roboto"/>
            </a:endParaRPr>
          </a:p>
        </p:txBody>
      </p:sp>
      <p:sp>
        <p:nvSpPr>
          <p:cNvPr id="581" name="Google Shape;581;p101"/>
          <p:cNvSpPr txBox="1"/>
          <p:nvPr/>
        </p:nvSpPr>
        <p:spPr>
          <a:xfrm>
            <a:off x="3675648" y="3516001"/>
            <a:ext cx="507900" cy="26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FFFFFF"/>
                </a:solidFill>
                <a:latin typeface="Roboto"/>
                <a:ea typeface="Roboto"/>
                <a:cs typeface="Roboto"/>
                <a:sym typeface="Roboto"/>
              </a:rPr>
              <a:t>02</a:t>
            </a:r>
            <a:endParaRPr b="1" i="0" sz="1600" u="none" cap="none" strike="noStrike">
              <a:solidFill>
                <a:srgbClr val="FFFFFF"/>
              </a:solidFill>
              <a:latin typeface="Roboto"/>
              <a:ea typeface="Roboto"/>
              <a:cs typeface="Roboto"/>
              <a:sym typeface="Roboto"/>
            </a:endParaRPr>
          </a:p>
        </p:txBody>
      </p:sp>
      <p:sp>
        <p:nvSpPr>
          <p:cNvPr id="582" name="Google Shape;582;p101"/>
          <p:cNvSpPr txBox="1"/>
          <p:nvPr/>
        </p:nvSpPr>
        <p:spPr>
          <a:xfrm>
            <a:off x="4945653" y="3516001"/>
            <a:ext cx="507900" cy="26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FFFFFF"/>
                </a:solidFill>
                <a:latin typeface="Roboto"/>
                <a:ea typeface="Roboto"/>
                <a:cs typeface="Roboto"/>
                <a:sym typeface="Roboto"/>
              </a:rPr>
              <a:t>03</a:t>
            </a:r>
            <a:endParaRPr b="1" i="0" sz="1600" u="none" cap="none" strike="noStrike">
              <a:solidFill>
                <a:srgbClr val="FFFFFF"/>
              </a:solidFill>
              <a:latin typeface="Roboto"/>
              <a:ea typeface="Roboto"/>
              <a:cs typeface="Roboto"/>
              <a:sym typeface="Roboto"/>
            </a:endParaRPr>
          </a:p>
        </p:txBody>
      </p:sp>
      <p:sp>
        <p:nvSpPr>
          <p:cNvPr id="583" name="Google Shape;583;p101"/>
          <p:cNvSpPr txBox="1"/>
          <p:nvPr/>
        </p:nvSpPr>
        <p:spPr>
          <a:xfrm>
            <a:off x="5355068" y="2289010"/>
            <a:ext cx="507900" cy="26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FFFFFF"/>
                </a:solidFill>
                <a:latin typeface="Roboto"/>
                <a:ea typeface="Roboto"/>
                <a:cs typeface="Roboto"/>
                <a:sym typeface="Roboto"/>
              </a:rPr>
              <a:t>04</a:t>
            </a:r>
            <a:endParaRPr b="1" i="0" sz="1600" u="none" cap="none" strike="noStrike">
              <a:solidFill>
                <a:srgbClr val="FFFFFF"/>
              </a:solidFill>
              <a:latin typeface="Roboto"/>
              <a:ea typeface="Roboto"/>
              <a:cs typeface="Roboto"/>
              <a:sym typeface="Roboto"/>
            </a:endParaRPr>
          </a:p>
        </p:txBody>
      </p:sp>
      <p:sp>
        <p:nvSpPr>
          <p:cNvPr id="584" name="Google Shape;584;p101"/>
          <p:cNvSpPr txBox="1"/>
          <p:nvPr/>
        </p:nvSpPr>
        <p:spPr>
          <a:xfrm>
            <a:off x="4332231" y="1543736"/>
            <a:ext cx="507900" cy="26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28363B"/>
                </a:solidFill>
                <a:latin typeface="Roboto"/>
                <a:ea typeface="Roboto"/>
                <a:cs typeface="Roboto"/>
                <a:sym typeface="Roboto"/>
              </a:rPr>
              <a:t>05</a:t>
            </a:r>
            <a:endParaRPr b="1" i="0" sz="1600" u="none" cap="none" strike="noStrike">
              <a:solidFill>
                <a:srgbClr val="28363B"/>
              </a:solidFill>
              <a:latin typeface="Roboto"/>
              <a:ea typeface="Roboto"/>
              <a:cs typeface="Roboto"/>
              <a:sym typeface="Roboto"/>
            </a:endParaRPr>
          </a:p>
        </p:txBody>
      </p:sp>
      <p:sp>
        <p:nvSpPr>
          <p:cNvPr id="585" name="Google Shape;585;p101"/>
          <p:cNvSpPr txBox="1"/>
          <p:nvPr/>
        </p:nvSpPr>
        <p:spPr>
          <a:xfrm>
            <a:off x="5715000" y="2759800"/>
            <a:ext cx="2724600" cy="637500"/>
          </a:xfrm>
          <a:prstGeom prst="rect">
            <a:avLst/>
          </a:prstGeom>
          <a:noFill/>
          <a:ln>
            <a:noFill/>
          </a:ln>
        </p:spPr>
        <p:txBody>
          <a:bodyPr anchorCtr="0" anchor="t" bIns="0" lIns="457200"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2E5E73"/>
                </a:solidFill>
                <a:latin typeface="Roboto"/>
                <a:ea typeface="Roboto"/>
                <a:cs typeface="Roboto"/>
                <a:sym typeface="Roboto"/>
              </a:rPr>
              <a:t>Step 4 Goes Here: </a:t>
            </a:r>
            <a:br>
              <a:rPr b="1" i="0" lang="en" sz="1000" u="none" cap="none" strike="noStrike">
                <a:solidFill>
                  <a:srgbClr val="2E5E73"/>
                </a:solidFill>
                <a:latin typeface="Roboto"/>
                <a:ea typeface="Roboto"/>
                <a:cs typeface="Roboto"/>
                <a:sym typeface="Roboto"/>
              </a:rPr>
            </a:br>
            <a:r>
              <a:rPr b="0" i="0" lang="en" sz="1000" u="none" cap="none" strike="noStrike">
                <a:solidFill>
                  <a:srgbClr val="2E5E73"/>
                </a:solidFill>
                <a:latin typeface="Roboto"/>
                <a:ea typeface="Roboto"/>
                <a:cs typeface="Roboto"/>
                <a:sym typeface="Roboto"/>
              </a:rPr>
              <a:t>Gray out the steps that you are not explaining. Make the text gray color a9b7c0ff. Completed steps are black. </a:t>
            </a:r>
            <a:endParaRPr b="0" i="0" sz="1000" u="none" cap="none" strike="noStrike">
              <a:solidFill>
                <a:srgbClr val="2E5E73"/>
              </a:solidFill>
              <a:latin typeface="Roboto"/>
              <a:ea typeface="Roboto"/>
              <a:cs typeface="Roboto"/>
              <a:sym typeface="Roboto"/>
            </a:endParaRPr>
          </a:p>
          <a:p>
            <a:pPr indent="0" lvl="0" marL="0" marR="0" rtl="0" algn="l">
              <a:lnSpc>
                <a:spcPct val="100000"/>
              </a:lnSpc>
              <a:spcBef>
                <a:spcPts val="1600"/>
              </a:spcBef>
              <a:spcAft>
                <a:spcPts val="0"/>
              </a:spcAft>
              <a:buClr>
                <a:srgbClr val="000000"/>
              </a:buClr>
              <a:buSzPts val="800"/>
              <a:buFont typeface="Arial"/>
              <a:buNone/>
            </a:pPr>
            <a:r>
              <a:t/>
            </a:r>
            <a:endParaRPr b="1" i="0" sz="800" u="none" cap="none" strike="noStrike">
              <a:solidFill>
                <a:srgbClr val="2E5E73"/>
              </a:solidFill>
              <a:latin typeface="Roboto"/>
              <a:ea typeface="Roboto"/>
              <a:cs typeface="Roboto"/>
              <a:sym typeface="Roboto"/>
            </a:endParaRPr>
          </a:p>
          <a:p>
            <a:pPr indent="0" lvl="0" marL="0" marR="0" rtl="0" algn="l">
              <a:lnSpc>
                <a:spcPct val="100000"/>
              </a:lnSpc>
              <a:spcBef>
                <a:spcPts val="1600"/>
              </a:spcBef>
              <a:spcAft>
                <a:spcPts val="1600"/>
              </a:spcAft>
              <a:buClr>
                <a:srgbClr val="000000"/>
              </a:buClr>
              <a:buSzPts val="800"/>
              <a:buFont typeface="Arial"/>
              <a:buNone/>
            </a:pPr>
            <a:r>
              <a:t/>
            </a:r>
            <a:endParaRPr b="1" i="0" sz="800" u="none" cap="none" strike="noStrike">
              <a:solidFill>
                <a:srgbClr val="2E5E73"/>
              </a:solidFill>
              <a:latin typeface="Roboto"/>
              <a:ea typeface="Roboto"/>
              <a:cs typeface="Roboto"/>
              <a:sym typeface="Roboto"/>
            </a:endParaRPr>
          </a:p>
        </p:txBody>
      </p:sp>
      <p:sp>
        <p:nvSpPr>
          <p:cNvPr id="586" name="Google Shape;586;p101"/>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87" name="Google Shape;587;p101"/>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88" name="Google Shape;588;p10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9">
  <p:cSld name="CUSTOM_18">
    <p:spTree>
      <p:nvGrpSpPr>
        <p:cNvPr id="589" name="Shape 589"/>
        <p:cNvGrpSpPr/>
        <p:nvPr/>
      </p:nvGrpSpPr>
      <p:grpSpPr>
        <a:xfrm>
          <a:off x="0" y="0"/>
          <a:ext cx="0" cy="0"/>
          <a:chOff x="0" y="0"/>
          <a:chExt cx="0" cy="0"/>
        </a:xfrm>
      </p:grpSpPr>
      <p:sp>
        <p:nvSpPr>
          <p:cNvPr id="590" name="Google Shape;590;p102"/>
          <p:cNvSpPr/>
          <p:nvPr/>
        </p:nvSpPr>
        <p:spPr>
          <a:xfrm>
            <a:off x="4515854" y="1187675"/>
            <a:ext cx="3633900" cy="1532400"/>
          </a:xfrm>
          <a:prstGeom prst="round2DiagRect">
            <a:avLst>
              <a:gd fmla="val 0" name="adj1"/>
              <a:gd fmla="val 1339" name="adj2"/>
            </a:avLst>
          </a:prstGeom>
          <a:solidFill>
            <a:srgbClr val="F2F2F2"/>
          </a:solidFill>
          <a:ln>
            <a:noFill/>
          </a:ln>
        </p:spPr>
        <p:txBody>
          <a:bodyPr anchorCtr="0" anchor="t" bIns="365750" lIns="73150" spcFirstLastPara="1" rIns="73150" wrap="square" tIns="1828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9E9E9E"/>
                </a:solidFill>
                <a:latin typeface="Roboto"/>
                <a:ea typeface="Roboto"/>
                <a:cs typeface="Roboto"/>
                <a:sym typeface="Roboto"/>
              </a:rPr>
              <a:t>This slide has 4 parts. Explain the </a:t>
            </a:r>
            <a:r>
              <a:rPr b="1" i="0" lang="en" sz="1100" u="none" cap="none" strike="noStrike">
                <a:solidFill>
                  <a:srgbClr val="9E9E9E"/>
                </a:solidFill>
                <a:latin typeface="Roboto"/>
                <a:ea typeface="Roboto"/>
                <a:cs typeface="Roboto"/>
                <a:sym typeface="Roboto"/>
              </a:rPr>
              <a:t>second</a:t>
            </a:r>
            <a:r>
              <a:rPr b="0" i="0" lang="en" sz="1100" u="none" cap="none" strike="noStrike">
                <a:solidFill>
                  <a:srgbClr val="9E9E9E"/>
                </a:solidFill>
                <a:latin typeface="Roboto"/>
                <a:ea typeface="Roboto"/>
                <a:cs typeface="Roboto"/>
                <a:sym typeface="Roboto"/>
              </a:rPr>
              <a:t> part here. The parts that have not yet been explained are grayed out. You can change the point size of this text depending on how much space you need.  </a:t>
            </a:r>
            <a:endParaRPr b="0" i="0" sz="1100" u="none" cap="none" strike="noStrike">
              <a:solidFill>
                <a:srgbClr val="9E9E9E"/>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t/>
            </a:r>
            <a:endParaRPr b="0" i="0" sz="1000" u="none" cap="none" strike="noStrike">
              <a:solidFill>
                <a:srgbClr val="A9B7C0"/>
              </a:solidFill>
              <a:latin typeface="Arial"/>
              <a:ea typeface="Arial"/>
              <a:cs typeface="Arial"/>
              <a:sym typeface="Arial"/>
            </a:endParaRPr>
          </a:p>
        </p:txBody>
      </p:sp>
      <p:sp>
        <p:nvSpPr>
          <p:cNvPr id="591" name="Google Shape;591;p102"/>
          <p:cNvSpPr/>
          <p:nvPr/>
        </p:nvSpPr>
        <p:spPr>
          <a:xfrm>
            <a:off x="823525" y="2781575"/>
            <a:ext cx="3633900" cy="1532400"/>
          </a:xfrm>
          <a:prstGeom prst="round2DiagRect">
            <a:avLst>
              <a:gd fmla="val 0" name="adj1"/>
              <a:gd fmla="val 0" name="adj2"/>
            </a:avLst>
          </a:prstGeom>
          <a:solidFill>
            <a:srgbClr val="F2F2F2"/>
          </a:solidFill>
          <a:ln>
            <a:noFill/>
          </a:ln>
        </p:spPr>
        <p:txBody>
          <a:bodyPr anchorCtr="0" anchor="b" bIns="182875" lIns="73150" spcFirstLastPara="1" rIns="73150" wrap="square" tIns="365750">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9E9E9E"/>
                </a:solidFill>
                <a:latin typeface="Roboto"/>
                <a:ea typeface="Roboto"/>
                <a:cs typeface="Roboto"/>
                <a:sym typeface="Roboto"/>
              </a:rPr>
              <a:t>This slide has 4 parts. Explain the </a:t>
            </a:r>
            <a:r>
              <a:rPr b="1" i="0" lang="en" sz="1100" u="none" cap="none" strike="noStrike">
                <a:solidFill>
                  <a:srgbClr val="9E9E9E"/>
                </a:solidFill>
                <a:latin typeface="Roboto"/>
                <a:ea typeface="Roboto"/>
                <a:cs typeface="Roboto"/>
                <a:sym typeface="Roboto"/>
              </a:rPr>
              <a:t>fourth</a:t>
            </a:r>
            <a:r>
              <a:rPr b="0" i="0" lang="en" sz="1100" u="none" cap="none" strike="noStrike">
                <a:solidFill>
                  <a:srgbClr val="9E9E9E"/>
                </a:solidFill>
                <a:latin typeface="Roboto"/>
                <a:ea typeface="Roboto"/>
                <a:cs typeface="Roboto"/>
                <a:sym typeface="Roboto"/>
              </a:rPr>
              <a:t> part here. The parts that have not yet been explained are grayed out. You can change the point size of this text depending on how much space you need.</a:t>
            </a:r>
            <a:r>
              <a:rPr b="0" i="0" lang="en" sz="1100" u="none" cap="none" strike="noStrike">
                <a:solidFill>
                  <a:srgbClr val="9E9E9E"/>
                </a:solidFill>
                <a:latin typeface="Arial"/>
                <a:ea typeface="Arial"/>
                <a:cs typeface="Arial"/>
                <a:sym typeface="Arial"/>
              </a:rPr>
              <a:t> </a:t>
            </a:r>
            <a:endParaRPr b="0" i="0" sz="1000" u="none" cap="none" strike="noStrike">
              <a:solidFill>
                <a:srgbClr val="9E9E9E"/>
              </a:solidFill>
              <a:latin typeface="Arial"/>
              <a:ea typeface="Arial"/>
              <a:cs typeface="Arial"/>
              <a:sym typeface="Arial"/>
            </a:endParaRPr>
          </a:p>
        </p:txBody>
      </p:sp>
      <p:sp>
        <p:nvSpPr>
          <p:cNvPr id="592" name="Google Shape;592;p102"/>
          <p:cNvSpPr/>
          <p:nvPr/>
        </p:nvSpPr>
        <p:spPr>
          <a:xfrm flipH="1">
            <a:off x="4515700" y="2781575"/>
            <a:ext cx="3633900" cy="1532400"/>
          </a:xfrm>
          <a:prstGeom prst="round2DiagRect">
            <a:avLst>
              <a:gd fmla="val 0" name="adj1"/>
              <a:gd fmla="val 0" name="adj2"/>
            </a:avLst>
          </a:prstGeom>
          <a:solidFill>
            <a:srgbClr val="F2F2F2"/>
          </a:solidFill>
          <a:ln>
            <a:noFill/>
          </a:ln>
        </p:spPr>
        <p:txBody>
          <a:bodyPr anchorCtr="0" anchor="b" bIns="182875" lIns="73150" spcFirstLastPara="1" rIns="73150" wrap="square" tIns="365750">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9E9E9E"/>
                </a:solidFill>
                <a:latin typeface="Roboto"/>
                <a:ea typeface="Roboto"/>
                <a:cs typeface="Roboto"/>
                <a:sym typeface="Roboto"/>
              </a:rPr>
              <a:t>This slide has 4 parts. Explain the </a:t>
            </a:r>
            <a:r>
              <a:rPr b="1" i="0" lang="en" sz="1100" u="none" cap="none" strike="noStrike">
                <a:solidFill>
                  <a:srgbClr val="9E9E9E"/>
                </a:solidFill>
                <a:latin typeface="Roboto"/>
                <a:ea typeface="Roboto"/>
                <a:cs typeface="Roboto"/>
                <a:sym typeface="Roboto"/>
              </a:rPr>
              <a:t>third</a:t>
            </a:r>
            <a:r>
              <a:rPr b="0" i="0" lang="en" sz="1100" u="none" cap="none" strike="noStrike">
                <a:solidFill>
                  <a:srgbClr val="9E9E9E"/>
                </a:solidFill>
                <a:latin typeface="Roboto"/>
                <a:ea typeface="Roboto"/>
                <a:cs typeface="Roboto"/>
                <a:sym typeface="Roboto"/>
              </a:rPr>
              <a:t> part here. The parts that have not yet been explained are grayed out. You can change the point size of this text depending on how much space you need. </a:t>
            </a:r>
            <a:endParaRPr b="0" i="0" sz="1000" u="none" cap="none" strike="noStrike">
              <a:solidFill>
                <a:srgbClr val="9E9E9E"/>
              </a:solidFill>
              <a:latin typeface="Roboto"/>
              <a:ea typeface="Roboto"/>
              <a:cs typeface="Roboto"/>
              <a:sym typeface="Roboto"/>
            </a:endParaRPr>
          </a:p>
        </p:txBody>
      </p:sp>
      <p:sp>
        <p:nvSpPr>
          <p:cNvPr id="593" name="Google Shape;593;p102"/>
          <p:cNvSpPr/>
          <p:nvPr/>
        </p:nvSpPr>
        <p:spPr>
          <a:xfrm flipH="1">
            <a:off x="825871" y="1187675"/>
            <a:ext cx="3629400" cy="1532400"/>
          </a:xfrm>
          <a:prstGeom prst="round2DiagRect">
            <a:avLst>
              <a:gd fmla="val 0" name="adj1"/>
              <a:gd fmla="val 0" name="adj2"/>
            </a:avLst>
          </a:prstGeom>
          <a:solidFill>
            <a:srgbClr val="AADCF2"/>
          </a:solidFill>
          <a:ln>
            <a:noFill/>
          </a:ln>
        </p:spPr>
        <p:txBody>
          <a:bodyPr anchorCtr="0" anchor="t" bIns="365750" lIns="73150" spcFirstLastPara="1" rIns="73150" wrap="square" tIns="1828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2E5E73"/>
                </a:solidFill>
                <a:latin typeface="Roboto"/>
                <a:ea typeface="Roboto"/>
                <a:cs typeface="Roboto"/>
                <a:sym typeface="Roboto"/>
              </a:rPr>
              <a:t>This slide has 4 parts. Explain the </a:t>
            </a:r>
            <a:r>
              <a:rPr b="1" i="0" lang="en" sz="1100" u="none" cap="none" strike="noStrike">
                <a:solidFill>
                  <a:srgbClr val="2E5E73"/>
                </a:solidFill>
                <a:latin typeface="Roboto"/>
                <a:ea typeface="Roboto"/>
                <a:cs typeface="Roboto"/>
                <a:sym typeface="Roboto"/>
              </a:rPr>
              <a:t>first</a:t>
            </a:r>
            <a:r>
              <a:rPr b="0" i="0" lang="en" sz="1100" u="none" cap="none" strike="noStrike">
                <a:solidFill>
                  <a:srgbClr val="2E5E73"/>
                </a:solidFill>
                <a:latin typeface="Roboto"/>
                <a:ea typeface="Roboto"/>
                <a:cs typeface="Roboto"/>
                <a:sym typeface="Roboto"/>
              </a:rPr>
              <a:t> part here. The parts that have not yet been explained are grayed out. You can change the point size of this text depending on how much space you need. </a:t>
            </a:r>
            <a:endParaRPr b="0" i="0" sz="1000" u="none" cap="none" strike="noStrike">
              <a:solidFill>
                <a:srgbClr val="2E5E73"/>
              </a:solidFill>
              <a:latin typeface="Roboto"/>
              <a:ea typeface="Roboto"/>
              <a:cs typeface="Roboto"/>
              <a:sym typeface="Roboto"/>
            </a:endParaRPr>
          </a:p>
        </p:txBody>
      </p:sp>
      <p:sp>
        <p:nvSpPr>
          <p:cNvPr id="594" name="Google Shape;594;p102"/>
          <p:cNvSpPr/>
          <p:nvPr/>
        </p:nvSpPr>
        <p:spPr>
          <a:xfrm>
            <a:off x="3857625" y="2247875"/>
            <a:ext cx="658200" cy="533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Roboto"/>
                <a:ea typeface="Roboto"/>
                <a:cs typeface="Roboto"/>
                <a:sym typeface="Roboto"/>
              </a:rPr>
              <a:t>01</a:t>
            </a:r>
            <a:endParaRPr b="1" i="0" sz="2400" u="none" cap="none" strike="noStrike">
              <a:solidFill>
                <a:srgbClr val="FFFFFF"/>
              </a:solidFill>
              <a:latin typeface="Roboto"/>
              <a:ea typeface="Roboto"/>
              <a:cs typeface="Roboto"/>
              <a:sym typeface="Roboto"/>
            </a:endParaRPr>
          </a:p>
        </p:txBody>
      </p:sp>
      <p:sp>
        <p:nvSpPr>
          <p:cNvPr id="595" name="Google Shape;595;p102"/>
          <p:cNvSpPr/>
          <p:nvPr/>
        </p:nvSpPr>
        <p:spPr>
          <a:xfrm>
            <a:off x="4457550" y="2247875"/>
            <a:ext cx="600000" cy="533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Roboto"/>
                <a:ea typeface="Roboto"/>
                <a:cs typeface="Roboto"/>
                <a:sym typeface="Roboto"/>
              </a:rPr>
              <a:t>02</a:t>
            </a:r>
            <a:endParaRPr b="1" i="0" sz="2400" u="none" cap="none" strike="noStrike">
              <a:solidFill>
                <a:srgbClr val="FFFFFF"/>
              </a:solidFill>
              <a:latin typeface="Roboto"/>
              <a:ea typeface="Roboto"/>
              <a:cs typeface="Roboto"/>
              <a:sym typeface="Roboto"/>
            </a:endParaRPr>
          </a:p>
        </p:txBody>
      </p:sp>
      <p:sp>
        <p:nvSpPr>
          <p:cNvPr id="596" name="Google Shape;596;p102"/>
          <p:cNvSpPr/>
          <p:nvPr/>
        </p:nvSpPr>
        <p:spPr>
          <a:xfrm>
            <a:off x="3857625" y="2705075"/>
            <a:ext cx="658200" cy="533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Roboto"/>
                <a:ea typeface="Roboto"/>
                <a:cs typeface="Roboto"/>
                <a:sym typeface="Roboto"/>
              </a:rPr>
              <a:t>04</a:t>
            </a:r>
            <a:endParaRPr b="1" i="0" sz="2400" u="none" cap="none" strike="noStrike">
              <a:solidFill>
                <a:srgbClr val="FFFFFF"/>
              </a:solidFill>
              <a:latin typeface="Roboto"/>
              <a:ea typeface="Roboto"/>
              <a:cs typeface="Roboto"/>
              <a:sym typeface="Roboto"/>
            </a:endParaRPr>
          </a:p>
        </p:txBody>
      </p:sp>
      <p:sp>
        <p:nvSpPr>
          <p:cNvPr id="597" name="Google Shape;597;p102"/>
          <p:cNvSpPr/>
          <p:nvPr/>
        </p:nvSpPr>
        <p:spPr>
          <a:xfrm>
            <a:off x="4457550" y="2705075"/>
            <a:ext cx="600000" cy="533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Roboto"/>
                <a:ea typeface="Roboto"/>
                <a:cs typeface="Roboto"/>
                <a:sym typeface="Roboto"/>
              </a:rPr>
              <a:t>03</a:t>
            </a:r>
            <a:endParaRPr b="1" i="0" sz="2400" u="none" cap="none" strike="noStrike">
              <a:solidFill>
                <a:srgbClr val="FFFFFF"/>
              </a:solidFill>
              <a:latin typeface="Roboto"/>
              <a:ea typeface="Roboto"/>
              <a:cs typeface="Roboto"/>
              <a:sym typeface="Roboto"/>
            </a:endParaRPr>
          </a:p>
        </p:txBody>
      </p:sp>
      <p:sp>
        <p:nvSpPr>
          <p:cNvPr id="598" name="Google Shape;598;p102"/>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99" name="Google Shape;599;p102"/>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00" name="Google Shape;600;p10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0">
  <p:cSld name="CUSTOM_19">
    <p:spTree>
      <p:nvGrpSpPr>
        <p:cNvPr id="601" name="Shape 601"/>
        <p:cNvGrpSpPr/>
        <p:nvPr/>
      </p:nvGrpSpPr>
      <p:grpSpPr>
        <a:xfrm>
          <a:off x="0" y="0"/>
          <a:ext cx="0" cy="0"/>
          <a:chOff x="0" y="0"/>
          <a:chExt cx="0" cy="0"/>
        </a:xfrm>
      </p:grpSpPr>
      <p:sp>
        <p:nvSpPr>
          <p:cNvPr id="602" name="Google Shape;602;p103"/>
          <p:cNvSpPr/>
          <p:nvPr/>
        </p:nvSpPr>
        <p:spPr>
          <a:xfrm>
            <a:off x="4515854" y="1187675"/>
            <a:ext cx="3633900" cy="1532400"/>
          </a:xfrm>
          <a:prstGeom prst="round2DiagRect">
            <a:avLst>
              <a:gd fmla="val 0" name="adj1"/>
              <a:gd fmla="val 1339" name="adj2"/>
            </a:avLst>
          </a:prstGeom>
          <a:solidFill>
            <a:srgbClr val="00C7CC"/>
          </a:solidFill>
          <a:ln>
            <a:noFill/>
          </a:ln>
        </p:spPr>
        <p:txBody>
          <a:bodyPr anchorCtr="0" anchor="t" bIns="365750" lIns="73150" spcFirstLastPara="1" rIns="73150" wrap="square" tIns="1828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This slide has 4 parts. Explain the </a:t>
            </a:r>
            <a:r>
              <a:rPr b="1" i="0" lang="en" sz="1100" u="none" cap="none" strike="noStrike">
                <a:solidFill>
                  <a:srgbClr val="FFFFFF"/>
                </a:solidFill>
                <a:latin typeface="Roboto"/>
                <a:ea typeface="Roboto"/>
                <a:cs typeface="Roboto"/>
                <a:sym typeface="Roboto"/>
              </a:rPr>
              <a:t>second</a:t>
            </a:r>
            <a:r>
              <a:rPr b="0" i="0" lang="en" sz="1100" u="none" cap="none" strike="noStrike">
                <a:solidFill>
                  <a:srgbClr val="FFFFFF"/>
                </a:solidFill>
                <a:latin typeface="Roboto"/>
                <a:ea typeface="Roboto"/>
                <a:cs typeface="Roboto"/>
                <a:sym typeface="Roboto"/>
              </a:rPr>
              <a:t> part here. The parts that have not yet been explained are grayed out. You can change the point size of this text depending on how much space you need.  </a:t>
            </a:r>
            <a:endParaRPr b="0" i="0" sz="1100" u="none" cap="none" strike="noStrike">
              <a:solidFill>
                <a:srgbClr val="FFFFFF"/>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t/>
            </a:r>
            <a:endParaRPr b="0" i="0" sz="1000" u="none" cap="none" strike="noStrike">
              <a:solidFill>
                <a:srgbClr val="A9B7C0"/>
              </a:solidFill>
              <a:latin typeface="Arial"/>
              <a:ea typeface="Arial"/>
              <a:cs typeface="Arial"/>
              <a:sym typeface="Arial"/>
            </a:endParaRPr>
          </a:p>
        </p:txBody>
      </p:sp>
      <p:sp>
        <p:nvSpPr>
          <p:cNvPr id="603" name="Google Shape;603;p103"/>
          <p:cNvSpPr/>
          <p:nvPr/>
        </p:nvSpPr>
        <p:spPr>
          <a:xfrm>
            <a:off x="823625" y="2781575"/>
            <a:ext cx="3633900" cy="1532400"/>
          </a:xfrm>
          <a:prstGeom prst="round2DiagRect">
            <a:avLst>
              <a:gd fmla="val 0" name="adj1"/>
              <a:gd fmla="val 0" name="adj2"/>
            </a:avLst>
          </a:prstGeom>
          <a:solidFill>
            <a:srgbClr val="2E5E73"/>
          </a:solidFill>
          <a:ln>
            <a:noFill/>
          </a:ln>
        </p:spPr>
        <p:txBody>
          <a:bodyPr anchorCtr="0" anchor="b" bIns="182875" lIns="73150" spcFirstLastPara="1" rIns="73150" wrap="square" tIns="365750">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This slide has 4 parts. Explain the </a:t>
            </a:r>
            <a:r>
              <a:rPr b="1" i="0" lang="en" sz="1100" u="none" cap="none" strike="noStrike">
                <a:solidFill>
                  <a:srgbClr val="FFFFFF"/>
                </a:solidFill>
                <a:latin typeface="Roboto"/>
                <a:ea typeface="Roboto"/>
                <a:cs typeface="Roboto"/>
                <a:sym typeface="Roboto"/>
              </a:rPr>
              <a:t>fourth</a:t>
            </a:r>
            <a:r>
              <a:rPr b="0" i="0" lang="en" sz="1100" u="none" cap="none" strike="noStrike">
                <a:solidFill>
                  <a:srgbClr val="FFFFFF"/>
                </a:solidFill>
                <a:latin typeface="Roboto"/>
                <a:ea typeface="Roboto"/>
                <a:cs typeface="Roboto"/>
                <a:sym typeface="Roboto"/>
              </a:rPr>
              <a:t> part here. The parts that have not yet been explained are grayed out. You can change the point size of this text depending on how much space you need.</a:t>
            </a:r>
            <a:r>
              <a:rPr b="0" i="0" lang="en" sz="1100" u="none" cap="none" strike="noStrike">
                <a:solidFill>
                  <a:srgbClr val="FFFFFF"/>
                </a:solidFill>
                <a:latin typeface="Arial"/>
                <a:ea typeface="Arial"/>
                <a:cs typeface="Arial"/>
                <a:sym typeface="Arial"/>
              </a:rPr>
              <a:t> </a:t>
            </a:r>
            <a:endParaRPr b="0" i="0" sz="1000" u="none" cap="none" strike="noStrike">
              <a:solidFill>
                <a:srgbClr val="FFFFFF"/>
              </a:solidFill>
              <a:latin typeface="Arial"/>
              <a:ea typeface="Arial"/>
              <a:cs typeface="Arial"/>
              <a:sym typeface="Arial"/>
            </a:endParaRPr>
          </a:p>
        </p:txBody>
      </p:sp>
      <p:sp>
        <p:nvSpPr>
          <p:cNvPr id="604" name="Google Shape;604;p103"/>
          <p:cNvSpPr/>
          <p:nvPr/>
        </p:nvSpPr>
        <p:spPr>
          <a:xfrm flipH="1">
            <a:off x="4515700" y="2781575"/>
            <a:ext cx="3633900" cy="1532400"/>
          </a:xfrm>
          <a:prstGeom prst="round2DiagRect">
            <a:avLst>
              <a:gd fmla="val 0" name="adj1"/>
              <a:gd fmla="val 0" name="adj2"/>
            </a:avLst>
          </a:prstGeom>
          <a:solidFill>
            <a:srgbClr val="FCB912"/>
          </a:solidFill>
          <a:ln>
            <a:noFill/>
          </a:ln>
        </p:spPr>
        <p:txBody>
          <a:bodyPr anchorCtr="0" anchor="b" bIns="182875" lIns="73150" spcFirstLastPara="1" rIns="73150" wrap="square" tIns="365750">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82D49"/>
                </a:solidFill>
                <a:latin typeface="Roboto"/>
                <a:ea typeface="Roboto"/>
                <a:cs typeface="Roboto"/>
                <a:sym typeface="Roboto"/>
              </a:rPr>
              <a:t>This slide has 4 parts. Explain the </a:t>
            </a:r>
            <a:r>
              <a:rPr b="1" i="0" lang="en" sz="1100" u="none" cap="none" strike="noStrike">
                <a:solidFill>
                  <a:srgbClr val="082D49"/>
                </a:solidFill>
                <a:latin typeface="Roboto"/>
                <a:ea typeface="Roboto"/>
                <a:cs typeface="Roboto"/>
                <a:sym typeface="Roboto"/>
              </a:rPr>
              <a:t>third</a:t>
            </a:r>
            <a:r>
              <a:rPr b="0" i="0" lang="en" sz="1100" u="none" cap="none" strike="noStrike">
                <a:solidFill>
                  <a:srgbClr val="082D49"/>
                </a:solidFill>
                <a:latin typeface="Roboto"/>
                <a:ea typeface="Roboto"/>
                <a:cs typeface="Roboto"/>
                <a:sym typeface="Roboto"/>
              </a:rPr>
              <a:t> part here. The parts that have not yet been explained are grayed out. You can change the point size of this text depending on how much space you need. </a:t>
            </a:r>
            <a:endParaRPr b="0" i="0" sz="1000" u="none" cap="none" strike="noStrike">
              <a:solidFill>
                <a:srgbClr val="082D49"/>
              </a:solidFill>
              <a:latin typeface="Roboto"/>
              <a:ea typeface="Roboto"/>
              <a:cs typeface="Roboto"/>
              <a:sym typeface="Roboto"/>
            </a:endParaRPr>
          </a:p>
        </p:txBody>
      </p:sp>
      <p:sp>
        <p:nvSpPr>
          <p:cNvPr id="605" name="Google Shape;605;p103"/>
          <p:cNvSpPr/>
          <p:nvPr/>
        </p:nvSpPr>
        <p:spPr>
          <a:xfrm flipH="1">
            <a:off x="825871" y="1187675"/>
            <a:ext cx="3629400" cy="1532400"/>
          </a:xfrm>
          <a:prstGeom prst="round2DiagRect">
            <a:avLst>
              <a:gd fmla="val 0" name="adj1"/>
              <a:gd fmla="val 0" name="adj2"/>
            </a:avLst>
          </a:prstGeom>
          <a:solidFill>
            <a:srgbClr val="AADCF2"/>
          </a:solidFill>
          <a:ln>
            <a:noFill/>
          </a:ln>
        </p:spPr>
        <p:txBody>
          <a:bodyPr anchorCtr="0" anchor="t" bIns="365750" lIns="73150" spcFirstLastPara="1" rIns="73150" wrap="square" tIns="1828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2E5E73"/>
                </a:solidFill>
                <a:latin typeface="Roboto"/>
                <a:ea typeface="Roboto"/>
                <a:cs typeface="Roboto"/>
                <a:sym typeface="Roboto"/>
              </a:rPr>
              <a:t>This slide has 4 parts. Explain the </a:t>
            </a:r>
            <a:r>
              <a:rPr b="1" i="0" lang="en" sz="1100" u="none" cap="none" strike="noStrike">
                <a:solidFill>
                  <a:srgbClr val="2E5E73"/>
                </a:solidFill>
                <a:latin typeface="Roboto"/>
                <a:ea typeface="Roboto"/>
                <a:cs typeface="Roboto"/>
                <a:sym typeface="Roboto"/>
              </a:rPr>
              <a:t>first</a:t>
            </a:r>
            <a:r>
              <a:rPr b="0" i="0" lang="en" sz="1100" u="none" cap="none" strike="noStrike">
                <a:solidFill>
                  <a:srgbClr val="2E5E73"/>
                </a:solidFill>
                <a:latin typeface="Roboto"/>
                <a:ea typeface="Roboto"/>
                <a:cs typeface="Roboto"/>
                <a:sym typeface="Roboto"/>
              </a:rPr>
              <a:t> part here. The parts that have not yet been explained are grayed out. You can change the point size of this text depending on how much space you need. </a:t>
            </a:r>
            <a:endParaRPr b="0" i="0" sz="1000" u="none" cap="none" strike="noStrike">
              <a:solidFill>
                <a:srgbClr val="2E5E73"/>
              </a:solidFill>
              <a:latin typeface="Roboto"/>
              <a:ea typeface="Roboto"/>
              <a:cs typeface="Roboto"/>
              <a:sym typeface="Roboto"/>
            </a:endParaRPr>
          </a:p>
        </p:txBody>
      </p:sp>
      <p:sp>
        <p:nvSpPr>
          <p:cNvPr id="606" name="Google Shape;606;p103"/>
          <p:cNvSpPr/>
          <p:nvPr/>
        </p:nvSpPr>
        <p:spPr>
          <a:xfrm>
            <a:off x="3857625" y="2247875"/>
            <a:ext cx="658200" cy="533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2E5E73"/>
                </a:solidFill>
                <a:latin typeface="Roboto"/>
                <a:ea typeface="Roboto"/>
                <a:cs typeface="Roboto"/>
                <a:sym typeface="Roboto"/>
              </a:rPr>
              <a:t>01</a:t>
            </a:r>
            <a:endParaRPr b="1" i="0" sz="2400" u="none" cap="none" strike="noStrike">
              <a:solidFill>
                <a:srgbClr val="2E5E73"/>
              </a:solidFill>
              <a:latin typeface="Roboto"/>
              <a:ea typeface="Roboto"/>
              <a:cs typeface="Roboto"/>
              <a:sym typeface="Roboto"/>
            </a:endParaRPr>
          </a:p>
        </p:txBody>
      </p:sp>
      <p:sp>
        <p:nvSpPr>
          <p:cNvPr id="607" name="Google Shape;607;p103"/>
          <p:cNvSpPr/>
          <p:nvPr/>
        </p:nvSpPr>
        <p:spPr>
          <a:xfrm>
            <a:off x="4457550" y="2247875"/>
            <a:ext cx="600000" cy="533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Roboto"/>
                <a:ea typeface="Roboto"/>
                <a:cs typeface="Roboto"/>
                <a:sym typeface="Roboto"/>
              </a:rPr>
              <a:t>02</a:t>
            </a:r>
            <a:endParaRPr b="1" i="0" sz="2400" u="none" cap="none" strike="noStrike">
              <a:solidFill>
                <a:srgbClr val="FFFFFF"/>
              </a:solidFill>
              <a:latin typeface="Roboto"/>
              <a:ea typeface="Roboto"/>
              <a:cs typeface="Roboto"/>
              <a:sym typeface="Roboto"/>
            </a:endParaRPr>
          </a:p>
        </p:txBody>
      </p:sp>
      <p:sp>
        <p:nvSpPr>
          <p:cNvPr id="608" name="Google Shape;608;p103"/>
          <p:cNvSpPr/>
          <p:nvPr/>
        </p:nvSpPr>
        <p:spPr>
          <a:xfrm>
            <a:off x="3857625" y="2705075"/>
            <a:ext cx="658200" cy="533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Roboto"/>
                <a:ea typeface="Roboto"/>
                <a:cs typeface="Roboto"/>
                <a:sym typeface="Roboto"/>
              </a:rPr>
              <a:t>04</a:t>
            </a:r>
            <a:endParaRPr b="1" i="0" sz="2400" u="none" cap="none" strike="noStrike">
              <a:solidFill>
                <a:srgbClr val="FFFFFF"/>
              </a:solidFill>
              <a:latin typeface="Roboto"/>
              <a:ea typeface="Roboto"/>
              <a:cs typeface="Roboto"/>
              <a:sym typeface="Roboto"/>
            </a:endParaRPr>
          </a:p>
        </p:txBody>
      </p:sp>
      <p:sp>
        <p:nvSpPr>
          <p:cNvPr id="609" name="Google Shape;609;p103"/>
          <p:cNvSpPr/>
          <p:nvPr/>
        </p:nvSpPr>
        <p:spPr>
          <a:xfrm>
            <a:off x="4457550" y="2705075"/>
            <a:ext cx="600000" cy="533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082D49"/>
                </a:solidFill>
                <a:latin typeface="Roboto"/>
                <a:ea typeface="Roboto"/>
                <a:cs typeface="Roboto"/>
                <a:sym typeface="Roboto"/>
              </a:rPr>
              <a:t>03</a:t>
            </a:r>
            <a:endParaRPr b="1" i="0" sz="2400" u="none" cap="none" strike="noStrike">
              <a:solidFill>
                <a:srgbClr val="082D49"/>
              </a:solidFill>
              <a:latin typeface="Roboto"/>
              <a:ea typeface="Roboto"/>
              <a:cs typeface="Roboto"/>
              <a:sym typeface="Roboto"/>
            </a:endParaRPr>
          </a:p>
        </p:txBody>
      </p:sp>
      <p:sp>
        <p:nvSpPr>
          <p:cNvPr id="610" name="Google Shape;610;p103"/>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11" name="Google Shape;611;p103"/>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12" name="Google Shape;612;p10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1">
  <p:cSld name="CUSTOM_20">
    <p:spTree>
      <p:nvGrpSpPr>
        <p:cNvPr id="613" name="Shape 613"/>
        <p:cNvGrpSpPr/>
        <p:nvPr/>
      </p:nvGrpSpPr>
      <p:grpSpPr>
        <a:xfrm>
          <a:off x="0" y="0"/>
          <a:ext cx="0" cy="0"/>
          <a:chOff x="0" y="0"/>
          <a:chExt cx="0" cy="0"/>
        </a:xfrm>
      </p:grpSpPr>
      <p:sp>
        <p:nvSpPr>
          <p:cNvPr id="614" name="Google Shape;614;p104"/>
          <p:cNvSpPr/>
          <p:nvPr/>
        </p:nvSpPr>
        <p:spPr>
          <a:xfrm>
            <a:off x="3552852" y="1425422"/>
            <a:ext cx="2031000" cy="2031000"/>
          </a:xfrm>
          <a:prstGeom prst="ellipse">
            <a:avLst/>
          </a:prstGeom>
          <a:noFill/>
          <a:ln cap="flat" cmpd="sng" w="28575">
            <a:solidFill>
              <a:srgbClr val="FCB91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104"/>
          <p:cNvSpPr/>
          <p:nvPr/>
        </p:nvSpPr>
        <p:spPr>
          <a:xfrm>
            <a:off x="2824599" y="2450459"/>
            <a:ext cx="2031000" cy="2031000"/>
          </a:xfrm>
          <a:prstGeom prst="ellipse">
            <a:avLst/>
          </a:prstGeom>
          <a:noFill/>
          <a:ln cap="flat" cmpd="sng" w="28575">
            <a:solidFill>
              <a:srgbClr val="2E5E7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104"/>
          <p:cNvSpPr/>
          <p:nvPr/>
        </p:nvSpPr>
        <p:spPr>
          <a:xfrm>
            <a:off x="4256816" y="2450459"/>
            <a:ext cx="2031000" cy="2031000"/>
          </a:xfrm>
          <a:prstGeom prst="ellipse">
            <a:avLst/>
          </a:prstGeom>
          <a:noFill/>
          <a:ln cap="flat" cmpd="sng" w="28575">
            <a:solidFill>
              <a:srgbClr val="1475D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17" name="Google Shape;617;p104"/>
          <p:cNvCxnSpPr/>
          <p:nvPr/>
        </p:nvCxnSpPr>
        <p:spPr>
          <a:xfrm rot="10800000">
            <a:off x="2425150" y="1824750"/>
            <a:ext cx="2104800" cy="0"/>
          </a:xfrm>
          <a:prstGeom prst="straightConnector1">
            <a:avLst/>
          </a:prstGeom>
          <a:noFill/>
          <a:ln cap="flat" cmpd="sng" w="9525">
            <a:solidFill>
              <a:srgbClr val="082D49"/>
            </a:solidFill>
            <a:prstDash val="solid"/>
            <a:round/>
            <a:headEnd len="sm" w="sm" type="oval"/>
            <a:tailEnd len="sm" w="sm" type="none"/>
          </a:ln>
        </p:spPr>
      </p:cxnSp>
      <p:sp>
        <p:nvSpPr>
          <p:cNvPr id="618" name="Google Shape;618;p104"/>
          <p:cNvSpPr txBox="1"/>
          <p:nvPr/>
        </p:nvSpPr>
        <p:spPr>
          <a:xfrm>
            <a:off x="298901" y="1776643"/>
            <a:ext cx="2127300" cy="7473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1" i="0" lang="en" sz="1200" u="none" cap="none" strike="noStrike">
                <a:solidFill>
                  <a:srgbClr val="2E5E73"/>
                </a:solidFill>
                <a:latin typeface="Roboto"/>
                <a:ea typeface="Roboto"/>
                <a:cs typeface="Roboto"/>
                <a:sym typeface="Roboto"/>
              </a:rPr>
              <a:t>Vestibulum congue tempus</a:t>
            </a:r>
            <a:endParaRPr b="1" i="0" sz="1200" u="none" cap="none" strike="noStrike">
              <a:solidFill>
                <a:srgbClr val="2E5E73"/>
              </a:solidFill>
              <a:latin typeface="Roboto"/>
              <a:ea typeface="Roboto"/>
              <a:cs typeface="Roboto"/>
              <a:sym typeface="Roboto"/>
            </a:endParaRPr>
          </a:p>
          <a:p>
            <a:pPr indent="0" lvl="0" marL="0" marR="0" rtl="0" algn="r">
              <a:lnSpc>
                <a:spcPct val="115000"/>
              </a:lnSpc>
              <a:spcBef>
                <a:spcPts val="0"/>
              </a:spcBef>
              <a:spcAft>
                <a:spcPts val="1600"/>
              </a:spcAft>
              <a:buClr>
                <a:srgbClr val="000000"/>
              </a:buClr>
              <a:buSzPts val="800"/>
              <a:buFont typeface="Arial"/>
              <a:buNone/>
            </a:pPr>
            <a:r>
              <a:rPr b="0" i="0" lang="en" sz="800" u="none" cap="none" strike="noStrike">
                <a:solidFill>
                  <a:srgbClr val="2E5E73"/>
                </a:solidFill>
                <a:latin typeface="Roboto"/>
                <a:ea typeface="Roboto"/>
                <a:cs typeface="Roboto"/>
                <a:sym typeface="Roboto"/>
              </a:rPr>
              <a:t>Lorem ipsum dolor sit amet, consectetur adipiscing elit, sed do eiusmod tempor. Donec facilisis lacus eget mauris.</a:t>
            </a:r>
            <a:endParaRPr b="1" i="0" sz="800" u="none" cap="none" strike="noStrike">
              <a:solidFill>
                <a:srgbClr val="2E5E73"/>
              </a:solidFill>
              <a:latin typeface="Roboto"/>
              <a:ea typeface="Roboto"/>
              <a:cs typeface="Roboto"/>
              <a:sym typeface="Roboto"/>
            </a:endParaRPr>
          </a:p>
        </p:txBody>
      </p:sp>
      <p:cxnSp>
        <p:nvCxnSpPr>
          <p:cNvPr id="619" name="Google Shape;619;p104"/>
          <p:cNvCxnSpPr/>
          <p:nvPr/>
        </p:nvCxnSpPr>
        <p:spPr>
          <a:xfrm rot="10800000">
            <a:off x="2430775" y="3915050"/>
            <a:ext cx="1100700" cy="0"/>
          </a:xfrm>
          <a:prstGeom prst="straightConnector1">
            <a:avLst/>
          </a:prstGeom>
          <a:noFill/>
          <a:ln cap="flat" cmpd="sng" w="9525">
            <a:solidFill>
              <a:srgbClr val="082D49"/>
            </a:solidFill>
            <a:prstDash val="solid"/>
            <a:round/>
            <a:headEnd len="sm" w="sm" type="oval"/>
            <a:tailEnd len="sm" w="sm" type="none"/>
          </a:ln>
        </p:spPr>
      </p:cxnSp>
      <p:sp>
        <p:nvSpPr>
          <p:cNvPr id="620" name="Google Shape;620;p104"/>
          <p:cNvSpPr txBox="1"/>
          <p:nvPr/>
        </p:nvSpPr>
        <p:spPr>
          <a:xfrm>
            <a:off x="298901" y="3867018"/>
            <a:ext cx="2127300" cy="7473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1" i="0" lang="en" sz="1200" u="none" cap="none" strike="noStrike">
                <a:solidFill>
                  <a:srgbClr val="2E5E73"/>
                </a:solidFill>
                <a:latin typeface="Roboto"/>
                <a:ea typeface="Roboto"/>
                <a:cs typeface="Roboto"/>
                <a:sym typeface="Roboto"/>
              </a:rPr>
              <a:t>Vestibulum congue tempus</a:t>
            </a:r>
            <a:endParaRPr b="1" i="0" sz="1200" u="none" cap="none" strike="noStrike">
              <a:solidFill>
                <a:srgbClr val="2E5E73"/>
              </a:solidFill>
              <a:latin typeface="Roboto"/>
              <a:ea typeface="Roboto"/>
              <a:cs typeface="Roboto"/>
              <a:sym typeface="Roboto"/>
            </a:endParaRPr>
          </a:p>
          <a:p>
            <a:pPr indent="0" lvl="0" marL="0" marR="0" rtl="0" algn="r">
              <a:lnSpc>
                <a:spcPct val="115000"/>
              </a:lnSpc>
              <a:spcBef>
                <a:spcPts val="0"/>
              </a:spcBef>
              <a:spcAft>
                <a:spcPts val="1600"/>
              </a:spcAft>
              <a:buClr>
                <a:srgbClr val="000000"/>
              </a:buClr>
              <a:buSzPts val="800"/>
              <a:buFont typeface="Arial"/>
              <a:buNone/>
            </a:pPr>
            <a:r>
              <a:rPr b="0" i="0" lang="en" sz="800" u="none" cap="none" strike="noStrike">
                <a:solidFill>
                  <a:srgbClr val="2E5E73"/>
                </a:solidFill>
                <a:latin typeface="Roboto"/>
                <a:ea typeface="Roboto"/>
                <a:cs typeface="Roboto"/>
                <a:sym typeface="Roboto"/>
              </a:rPr>
              <a:t>Lorem ipsum dolor sit amet, consectetur adipiscing elit, sed do eiusmod tempor. Donec facilisis lacus eget mauris.</a:t>
            </a:r>
            <a:endParaRPr b="1" i="0" sz="800" u="none" cap="none" strike="noStrike">
              <a:solidFill>
                <a:srgbClr val="2E5E73"/>
              </a:solidFill>
              <a:latin typeface="Roboto"/>
              <a:ea typeface="Roboto"/>
              <a:cs typeface="Roboto"/>
              <a:sym typeface="Roboto"/>
            </a:endParaRPr>
          </a:p>
        </p:txBody>
      </p:sp>
      <p:cxnSp>
        <p:nvCxnSpPr>
          <p:cNvPr id="621" name="Google Shape;621;p104"/>
          <p:cNvCxnSpPr/>
          <p:nvPr/>
        </p:nvCxnSpPr>
        <p:spPr>
          <a:xfrm rot="10800000">
            <a:off x="4530050" y="3294850"/>
            <a:ext cx="1979700" cy="0"/>
          </a:xfrm>
          <a:prstGeom prst="straightConnector1">
            <a:avLst/>
          </a:prstGeom>
          <a:noFill/>
          <a:ln cap="flat" cmpd="sng" w="9525">
            <a:solidFill>
              <a:srgbClr val="CCCCCC"/>
            </a:solidFill>
            <a:prstDash val="solid"/>
            <a:round/>
            <a:headEnd len="sm" w="sm" type="none"/>
            <a:tailEnd len="sm" w="sm" type="oval"/>
          </a:ln>
        </p:spPr>
      </p:cxnSp>
      <p:sp>
        <p:nvSpPr>
          <p:cNvPr id="622" name="Google Shape;622;p104"/>
          <p:cNvSpPr txBox="1"/>
          <p:nvPr/>
        </p:nvSpPr>
        <p:spPr>
          <a:xfrm>
            <a:off x="6586728" y="3257425"/>
            <a:ext cx="2229600" cy="747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rgbClr val="CCCCCC"/>
                </a:solidFill>
                <a:latin typeface="Roboto"/>
                <a:ea typeface="Roboto"/>
                <a:cs typeface="Roboto"/>
                <a:sym typeface="Roboto"/>
              </a:rPr>
              <a:t>Vestibulum congue tempus</a:t>
            </a:r>
            <a:endParaRPr b="1" i="0" sz="1200" u="none" cap="none" strike="noStrike">
              <a:solidFill>
                <a:srgbClr val="CCCCCC"/>
              </a:solidFill>
              <a:latin typeface="Roboto"/>
              <a:ea typeface="Roboto"/>
              <a:cs typeface="Roboto"/>
              <a:sym typeface="Roboto"/>
            </a:endParaRPr>
          </a:p>
          <a:p>
            <a:pPr indent="0" lvl="0" marL="0" marR="0" rtl="0" algn="l">
              <a:lnSpc>
                <a:spcPct val="115000"/>
              </a:lnSpc>
              <a:spcBef>
                <a:spcPts val="0"/>
              </a:spcBef>
              <a:spcAft>
                <a:spcPts val="1600"/>
              </a:spcAft>
              <a:buClr>
                <a:srgbClr val="000000"/>
              </a:buClr>
              <a:buSzPts val="800"/>
              <a:buFont typeface="Arial"/>
              <a:buNone/>
            </a:pPr>
            <a:r>
              <a:rPr b="0" i="0" lang="en" sz="800" u="none" cap="none" strike="noStrike">
                <a:solidFill>
                  <a:srgbClr val="CCCCCC"/>
                </a:solidFill>
                <a:latin typeface="Roboto"/>
                <a:ea typeface="Roboto"/>
                <a:cs typeface="Roboto"/>
                <a:sym typeface="Roboto"/>
              </a:rPr>
              <a:t>Lorem ipsum dolor sit amet, consectetur adipiscing elit, sed do eiusmod tempor. Donec facilisis lacus eget mauris.</a:t>
            </a:r>
            <a:endParaRPr b="1" i="0" sz="800" u="none" cap="none" strike="noStrike">
              <a:solidFill>
                <a:srgbClr val="CCCCCC"/>
              </a:solidFill>
              <a:latin typeface="Roboto"/>
              <a:ea typeface="Roboto"/>
              <a:cs typeface="Roboto"/>
              <a:sym typeface="Roboto"/>
            </a:endParaRPr>
          </a:p>
        </p:txBody>
      </p:sp>
      <p:cxnSp>
        <p:nvCxnSpPr>
          <p:cNvPr id="623" name="Google Shape;623;p104"/>
          <p:cNvCxnSpPr/>
          <p:nvPr/>
        </p:nvCxnSpPr>
        <p:spPr>
          <a:xfrm rot="10800000">
            <a:off x="5153575" y="2534663"/>
            <a:ext cx="1436400" cy="0"/>
          </a:xfrm>
          <a:prstGeom prst="straightConnector1">
            <a:avLst/>
          </a:prstGeom>
          <a:noFill/>
          <a:ln cap="flat" cmpd="sng" w="9525">
            <a:solidFill>
              <a:srgbClr val="CCCCCC"/>
            </a:solidFill>
            <a:prstDash val="solid"/>
            <a:round/>
            <a:headEnd len="sm" w="sm" type="none"/>
            <a:tailEnd len="sm" w="sm" type="oval"/>
          </a:ln>
        </p:spPr>
      </p:cxnSp>
      <p:sp>
        <p:nvSpPr>
          <p:cNvPr id="624" name="Google Shape;624;p104"/>
          <p:cNvSpPr txBox="1"/>
          <p:nvPr/>
        </p:nvSpPr>
        <p:spPr>
          <a:xfrm>
            <a:off x="6589976" y="2505343"/>
            <a:ext cx="2127300" cy="747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rgbClr val="CCCCCC"/>
                </a:solidFill>
                <a:latin typeface="Roboto"/>
                <a:ea typeface="Roboto"/>
                <a:cs typeface="Roboto"/>
                <a:sym typeface="Roboto"/>
              </a:rPr>
              <a:t>Vestibulum congue tempus</a:t>
            </a:r>
            <a:endParaRPr b="1" i="0" sz="1200" u="none" cap="none" strike="noStrike">
              <a:solidFill>
                <a:srgbClr val="CCCCCC"/>
              </a:solidFill>
              <a:latin typeface="Roboto"/>
              <a:ea typeface="Roboto"/>
              <a:cs typeface="Roboto"/>
              <a:sym typeface="Roboto"/>
            </a:endParaRPr>
          </a:p>
          <a:p>
            <a:pPr indent="0" lvl="0" marL="0" marR="0" rtl="0" algn="l">
              <a:lnSpc>
                <a:spcPct val="115000"/>
              </a:lnSpc>
              <a:spcBef>
                <a:spcPts val="0"/>
              </a:spcBef>
              <a:spcAft>
                <a:spcPts val="1600"/>
              </a:spcAft>
              <a:buClr>
                <a:srgbClr val="000000"/>
              </a:buClr>
              <a:buSzPts val="800"/>
              <a:buFont typeface="Arial"/>
              <a:buNone/>
            </a:pPr>
            <a:r>
              <a:rPr b="0" i="0" lang="en" sz="800" u="none" cap="none" strike="noStrike">
                <a:solidFill>
                  <a:srgbClr val="CCCCCC"/>
                </a:solidFill>
                <a:latin typeface="Roboto"/>
                <a:ea typeface="Roboto"/>
                <a:cs typeface="Roboto"/>
                <a:sym typeface="Roboto"/>
              </a:rPr>
              <a:t>Lorem ipsum dolor sit amet, consectetur adipiscing elit, sed do eiusmod tempor. Donec facilisis lacus eget mauris.</a:t>
            </a:r>
            <a:endParaRPr b="1" i="0" sz="800" u="none" cap="none" strike="noStrike">
              <a:solidFill>
                <a:srgbClr val="CCCCCC"/>
              </a:solidFill>
              <a:latin typeface="Roboto"/>
              <a:ea typeface="Roboto"/>
              <a:cs typeface="Roboto"/>
              <a:sym typeface="Roboto"/>
            </a:endParaRPr>
          </a:p>
        </p:txBody>
      </p:sp>
      <p:cxnSp>
        <p:nvCxnSpPr>
          <p:cNvPr id="625" name="Google Shape;625;p104"/>
          <p:cNvCxnSpPr/>
          <p:nvPr/>
        </p:nvCxnSpPr>
        <p:spPr>
          <a:xfrm rot="10800000">
            <a:off x="2473225" y="2777675"/>
            <a:ext cx="1268100" cy="0"/>
          </a:xfrm>
          <a:prstGeom prst="straightConnector1">
            <a:avLst/>
          </a:prstGeom>
          <a:noFill/>
          <a:ln cap="flat" cmpd="sng" w="9525">
            <a:solidFill>
              <a:srgbClr val="CCCCCC"/>
            </a:solidFill>
            <a:prstDash val="solid"/>
            <a:round/>
            <a:headEnd len="sm" w="sm" type="oval"/>
            <a:tailEnd len="sm" w="sm" type="none"/>
          </a:ln>
        </p:spPr>
      </p:cxnSp>
      <p:sp>
        <p:nvSpPr>
          <p:cNvPr id="626" name="Google Shape;626;p104"/>
          <p:cNvSpPr txBox="1"/>
          <p:nvPr/>
        </p:nvSpPr>
        <p:spPr>
          <a:xfrm>
            <a:off x="353901" y="2729630"/>
            <a:ext cx="2127300" cy="7473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1" i="0" lang="en" sz="1200" u="none" cap="none" strike="noStrike">
                <a:solidFill>
                  <a:srgbClr val="CCCCCC"/>
                </a:solidFill>
                <a:latin typeface="Roboto"/>
                <a:ea typeface="Roboto"/>
                <a:cs typeface="Roboto"/>
                <a:sym typeface="Roboto"/>
              </a:rPr>
              <a:t>Vestibulum congue tempus</a:t>
            </a:r>
            <a:endParaRPr b="1" i="0" sz="1200" u="none" cap="none" strike="noStrike">
              <a:solidFill>
                <a:srgbClr val="CCCCCC"/>
              </a:solidFill>
              <a:latin typeface="Roboto"/>
              <a:ea typeface="Roboto"/>
              <a:cs typeface="Roboto"/>
              <a:sym typeface="Roboto"/>
            </a:endParaRPr>
          </a:p>
          <a:p>
            <a:pPr indent="0" lvl="0" marL="0" marR="0" rtl="0" algn="r">
              <a:lnSpc>
                <a:spcPct val="115000"/>
              </a:lnSpc>
              <a:spcBef>
                <a:spcPts val="0"/>
              </a:spcBef>
              <a:spcAft>
                <a:spcPts val="1600"/>
              </a:spcAft>
              <a:buClr>
                <a:srgbClr val="000000"/>
              </a:buClr>
              <a:buSzPts val="800"/>
              <a:buFont typeface="Arial"/>
              <a:buNone/>
            </a:pPr>
            <a:r>
              <a:rPr b="0" i="0" lang="en" sz="800" u="none" cap="none" strike="noStrike">
                <a:solidFill>
                  <a:srgbClr val="CCCCCC"/>
                </a:solidFill>
                <a:latin typeface="Roboto"/>
                <a:ea typeface="Roboto"/>
                <a:cs typeface="Roboto"/>
                <a:sym typeface="Roboto"/>
              </a:rPr>
              <a:t>Lorem ipsum dolor sit amet, consectetur adipiscing elit, sed do eiusmod tempor. Donec facilisis lacus eget mauris.</a:t>
            </a:r>
            <a:endParaRPr b="1" i="0" sz="800" u="none" cap="none" strike="noStrike">
              <a:solidFill>
                <a:srgbClr val="CCCCCC"/>
              </a:solidFill>
              <a:latin typeface="Roboto"/>
              <a:ea typeface="Roboto"/>
              <a:cs typeface="Roboto"/>
              <a:sym typeface="Roboto"/>
            </a:endParaRPr>
          </a:p>
        </p:txBody>
      </p:sp>
      <p:cxnSp>
        <p:nvCxnSpPr>
          <p:cNvPr id="627" name="Google Shape;627;p104"/>
          <p:cNvCxnSpPr/>
          <p:nvPr/>
        </p:nvCxnSpPr>
        <p:spPr>
          <a:xfrm rot="10800000">
            <a:off x="5334000" y="4057525"/>
            <a:ext cx="1280400" cy="0"/>
          </a:xfrm>
          <a:prstGeom prst="straightConnector1">
            <a:avLst/>
          </a:prstGeom>
          <a:noFill/>
          <a:ln cap="flat" cmpd="sng" w="9525">
            <a:solidFill>
              <a:srgbClr val="082D49"/>
            </a:solidFill>
            <a:prstDash val="solid"/>
            <a:round/>
            <a:headEnd len="sm" w="sm" type="none"/>
            <a:tailEnd len="sm" w="sm" type="oval"/>
          </a:ln>
        </p:spPr>
      </p:cxnSp>
      <p:sp>
        <p:nvSpPr>
          <p:cNvPr id="628" name="Google Shape;628;p104"/>
          <p:cNvSpPr txBox="1"/>
          <p:nvPr/>
        </p:nvSpPr>
        <p:spPr>
          <a:xfrm>
            <a:off x="6586728" y="4009500"/>
            <a:ext cx="2229600" cy="747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rgbClr val="2E5E73"/>
                </a:solidFill>
                <a:latin typeface="Roboto"/>
                <a:ea typeface="Roboto"/>
                <a:cs typeface="Roboto"/>
                <a:sym typeface="Roboto"/>
              </a:rPr>
              <a:t>Vestibulum congue tempus</a:t>
            </a:r>
            <a:endParaRPr b="1" i="0" sz="1200" u="none" cap="none" strike="noStrike">
              <a:solidFill>
                <a:srgbClr val="2E5E73"/>
              </a:solidFill>
              <a:latin typeface="Roboto"/>
              <a:ea typeface="Roboto"/>
              <a:cs typeface="Roboto"/>
              <a:sym typeface="Roboto"/>
            </a:endParaRPr>
          </a:p>
          <a:p>
            <a:pPr indent="0" lvl="0" marL="0" marR="0" rtl="0" algn="l">
              <a:lnSpc>
                <a:spcPct val="115000"/>
              </a:lnSpc>
              <a:spcBef>
                <a:spcPts val="0"/>
              </a:spcBef>
              <a:spcAft>
                <a:spcPts val="1600"/>
              </a:spcAft>
              <a:buClr>
                <a:srgbClr val="000000"/>
              </a:buClr>
              <a:buSzPts val="800"/>
              <a:buFont typeface="Arial"/>
              <a:buNone/>
            </a:pPr>
            <a:r>
              <a:rPr b="0" i="0" lang="en" sz="800" u="none" cap="none" strike="noStrike">
                <a:solidFill>
                  <a:srgbClr val="2E5E73"/>
                </a:solidFill>
                <a:latin typeface="Roboto"/>
                <a:ea typeface="Roboto"/>
                <a:cs typeface="Roboto"/>
                <a:sym typeface="Roboto"/>
              </a:rPr>
              <a:t>Lorem ipsum dolor sit amet, consectetur adipiscing elit, sed do eiusmod tempor. Donec facilisis lacus eget mauris.</a:t>
            </a:r>
            <a:endParaRPr b="1" i="0" sz="800" u="none" cap="none" strike="noStrike">
              <a:solidFill>
                <a:srgbClr val="2E5E73"/>
              </a:solidFill>
              <a:latin typeface="Roboto"/>
              <a:ea typeface="Roboto"/>
              <a:cs typeface="Roboto"/>
              <a:sym typeface="Roboto"/>
            </a:endParaRPr>
          </a:p>
        </p:txBody>
      </p:sp>
      <p:sp>
        <p:nvSpPr>
          <p:cNvPr id="629" name="Google Shape;629;p104"/>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30" name="Google Shape;630;p104"/>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31" name="Google Shape;631;p10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2" name="Shape 632"/>
        <p:cNvGrpSpPr/>
        <p:nvPr/>
      </p:nvGrpSpPr>
      <p:grpSpPr>
        <a:xfrm>
          <a:off x="0" y="0"/>
          <a:ext cx="0" cy="0"/>
          <a:chOff x="0" y="0"/>
          <a:chExt cx="0" cy="0"/>
        </a:xfrm>
      </p:grpSpPr>
      <p:sp>
        <p:nvSpPr>
          <p:cNvPr id="633" name="Google Shape;633;p105"/>
          <p:cNvSpPr txBox="1"/>
          <p:nvPr>
            <p:ph idx="1" type="body"/>
          </p:nvPr>
        </p:nvSpPr>
        <p:spPr>
          <a:xfrm>
            <a:off x="692300" y="1122950"/>
            <a:ext cx="8139900" cy="34458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634" name="Google Shape;634;p105"/>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35" name="Google Shape;635;p105"/>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36" name="Google Shape;636;p10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4">
  <p:cSld name="CUSTOM_24">
    <p:spTree>
      <p:nvGrpSpPr>
        <p:cNvPr id="637" name="Shape 637"/>
        <p:cNvGrpSpPr/>
        <p:nvPr/>
      </p:nvGrpSpPr>
      <p:grpSpPr>
        <a:xfrm>
          <a:off x="0" y="0"/>
          <a:ext cx="0" cy="0"/>
          <a:chOff x="0" y="0"/>
          <a:chExt cx="0" cy="0"/>
        </a:xfrm>
      </p:grpSpPr>
      <p:sp>
        <p:nvSpPr>
          <p:cNvPr id="638" name="Google Shape;638;p10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section">
  <p:cSld name="SECTION_HEADER_1">
    <p:spTree>
      <p:nvGrpSpPr>
        <p:cNvPr id="38" name="Shape 38"/>
        <p:cNvGrpSpPr/>
        <p:nvPr/>
      </p:nvGrpSpPr>
      <p:grpSpPr>
        <a:xfrm>
          <a:off x="0" y="0"/>
          <a:ext cx="0" cy="0"/>
          <a:chOff x="0" y="0"/>
          <a:chExt cx="0" cy="0"/>
        </a:xfrm>
      </p:grpSpPr>
      <p:cxnSp>
        <p:nvCxnSpPr>
          <p:cNvPr id="39" name="Google Shape;39;p62"/>
          <p:cNvCxnSpPr/>
          <p:nvPr/>
        </p:nvCxnSpPr>
        <p:spPr>
          <a:xfrm>
            <a:off x="0" y="1975950"/>
            <a:ext cx="5532900" cy="0"/>
          </a:xfrm>
          <a:prstGeom prst="straightConnector1">
            <a:avLst/>
          </a:prstGeom>
          <a:noFill/>
          <a:ln cap="flat" cmpd="sng" w="19050">
            <a:solidFill>
              <a:srgbClr val="FFFFFF"/>
            </a:solidFill>
            <a:prstDash val="solid"/>
            <a:round/>
            <a:headEnd len="sm" w="sm" type="none"/>
            <a:tailEnd len="med" w="med" type="oval"/>
          </a:ln>
        </p:spPr>
      </p:cxnSp>
      <p:sp>
        <p:nvSpPr>
          <p:cNvPr id="40" name="Google Shape;40;p62"/>
          <p:cNvSpPr txBox="1"/>
          <p:nvPr>
            <p:ph type="title"/>
          </p:nvPr>
        </p:nvSpPr>
        <p:spPr>
          <a:xfrm>
            <a:off x="4234700" y="1975950"/>
            <a:ext cx="4909200" cy="2001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000"/>
              <a:buNone/>
              <a:defRPr b="0" sz="4000">
                <a:solidFill>
                  <a:schemeClr val="lt1"/>
                </a:solidFill>
              </a:defRPr>
            </a:lvl1pPr>
            <a:lvl2pPr lvl="1" algn="l">
              <a:lnSpc>
                <a:spcPct val="100000"/>
              </a:lnSpc>
              <a:spcBef>
                <a:spcPts val="0"/>
              </a:spcBef>
              <a:spcAft>
                <a:spcPts val="0"/>
              </a:spcAft>
              <a:buClr>
                <a:schemeClr val="lt1"/>
              </a:buClr>
              <a:buSzPts val="4000"/>
              <a:buFont typeface="Roboto"/>
              <a:buNone/>
              <a:defRPr sz="4000">
                <a:solidFill>
                  <a:schemeClr val="lt1"/>
                </a:solidFill>
                <a:latin typeface="Roboto"/>
                <a:ea typeface="Roboto"/>
                <a:cs typeface="Roboto"/>
                <a:sym typeface="Roboto"/>
              </a:defRPr>
            </a:lvl2pPr>
            <a:lvl3pPr lvl="2" algn="l">
              <a:lnSpc>
                <a:spcPct val="100000"/>
              </a:lnSpc>
              <a:spcBef>
                <a:spcPts val="0"/>
              </a:spcBef>
              <a:spcAft>
                <a:spcPts val="0"/>
              </a:spcAft>
              <a:buClr>
                <a:schemeClr val="lt1"/>
              </a:buClr>
              <a:buSzPts val="4000"/>
              <a:buFont typeface="Roboto"/>
              <a:buNone/>
              <a:defRPr sz="4000">
                <a:solidFill>
                  <a:schemeClr val="lt1"/>
                </a:solidFill>
                <a:latin typeface="Roboto"/>
                <a:ea typeface="Roboto"/>
                <a:cs typeface="Roboto"/>
                <a:sym typeface="Roboto"/>
              </a:defRPr>
            </a:lvl3pPr>
            <a:lvl4pPr lvl="3" algn="l">
              <a:lnSpc>
                <a:spcPct val="100000"/>
              </a:lnSpc>
              <a:spcBef>
                <a:spcPts val="0"/>
              </a:spcBef>
              <a:spcAft>
                <a:spcPts val="0"/>
              </a:spcAft>
              <a:buClr>
                <a:schemeClr val="lt1"/>
              </a:buClr>
              <a:buSzPts val="4000"/>
              <a:buFont typeface="Roboto"/>
              <a:buNone/>
              <a:defRPr sz="4000">
                <a:solidFill>
                  <a:schemeClr val="lt1"/>
                </a:solidFill>
                <a:latin typeface="Roboto"/>
                <a:ea typeface="Roboto"/>
                <a:cs typeface="Roboto"/>
                <a:sym typeface="Roboto"/>
              </a:defRPr>
            </a:lvl4pPr>
            <a:lvl5pPr lvl="4" algn="l">
              <a:lnSpc>
                <a:spcPct val="100000"/>
              </a:lnSpc>
              <a:spcBef>
                <a:spcPts val="0"/>
              </a:spcBef>
              <a:spcAft>
                <a:spcPts val="0"/>
              </a:spcAft>
              <a:buClr>
                <a:schemeClr val="lt1"/>
              </a:buClr>
              <a:buSzPts val="4000"/>
              <a:buFont typeface="Roboto"/>
              <a:buNone/>
              <a:defRPr sz="4000">
                <a:solidFill>
                  <a:schemeClr val="lt1"/>
                </a:solidFill>
                <a:latin typeface="Roboto"/>
                <a:ea typeface="Roboto"/>
                <a:cs typeface="Roboto"/>
                <a:sym typeface="Roboto"/>
              </a:defRPr>
            </a:lvl5pPr>
            <a:lvl6pPr lvl="5" algn="l">
              <a:lnSpc>
                <a:spcPct val="100000"/>
              </a:lnSpc>
              <a:spcBef>
                <a:spcPts val="0"/>
              </a:spcBef>
              <a:spcAft>
                <a:spcPts val="0"/>
              </a:spcAft>
              <a:buClr>
                <a:schemeClr val="lt1"/>
              </a:buClr>
              <a:buSzPts val="4000"/>
              <a:buFont typeface="Roboto"/>
              <a:buNone/>
              <a:defRPr sz="4000">
                <a:solidFill>
                  <a:schemeClr val="lt1"/>
                </a:solidFill>
                <a:latin typeface="Roboto"/>
                <a:ea typeface="Roboto"/>
                <a:cs typeface="Roboto"/>
                <a:sym typeface="Roboto"/>
              </a:defRPr>
            </a:lvl6pPr>
            <a:lvl7pPr lvl="6" algn="l">
              <a:lnSpc>
                <a:spcPct val="100000"/>
              </a:lnSpc>
              <a:spcBef>
                <a:spcPts val="0"/>
              </a:spcBef>
              <a:spcAft>
                <a:spcPts val="0"/>
              </a:spcAft>
              <a:buClr>
                <a:schemeClr val="lt1"/>
              </a:buClr>
              <a:buSzPts val="4000"/>
              <a:buFont typeface="Roboto"/>
              <a:buNone/>
              <a:defRPr sz="4000">
                <a:solidFill>
                  <a:schemeClr val="lt1"/>
                </a:solidFill>
                <a:latin typeface="Roboto"/>
                <a:ea typeface="Roboto"/>
                <a:cs typeface="Roboto"/>
                <a:sym typeface="Roboto"/>
              </a:defRPr>
            </a:lvl7pPr>
            <a:lvl8pPr lvl="7" algn="l">
              <a:lnSpc>
                <a:spcPct val="100000"/>
              </a:lnSpc>
              <a:spcBef>
                <a:spcPts val="0"/>
              </a:spcBef>
              <a:spcAft>
                <a:spcPts val="0"/>
              </a:spcAft>
              <a:buClr>
                <a:schemeClr val="lt1"/>
              </a:buClr>
              <a:buSzPts val="4000"/>
              <a:buFont typeface="Roboto"/>
              <a:buNone/>
              <a:defRPr sz="4000">
                <a:solidFill>
                  <a:schemeClr val="lt1"/>
                </a:solidFill>
                <a:latin typeface="Roboto"/>
                <a:ea typeface="Roboto"/>
                <a:cs typeface="Roboto"/>
                <a:sym typeface="Roboto"/>
              </a:defRPr>
            </a:lvl8pPr>
            <a:lvl9pPr lvl="8" algn="l">
              <a:lnSpc>
                <a:spcPct val="100000"/>
              </a:lnSpc>
              <a:spcBef>
                <a:spcPts val="0"/>
              </a:spcBef>
              <a:spcAft>
                <a:spcPts val="0"/>
              </a:spcAft>
              <a:buClr>
                <a:schemeClr val="lt1"/>
              </a:buClr>
              <a:buSzPts val="4000"/>
              <a:buFont typeface="Roboto"/>
              <a:buNone/>
              <a:defRPr sz="4000">
                <a:solidFill>
                  <a:schemeClr val="lt1"/>
                </a:solidFill>
                <a:latin typeface="Roboto"/>
                <a:ea typeface="Roboto"/>
                <a:cs typeface="Roboto"/>
                <a:sym typeface="Roboto"/>
              </a:defRPr>
            </a:lvl9pPr>
          </a:lstStyle>
          <a:p/>
        </p:txBody>
      </p:sp>
      <p:sp>
        <p:nvSpPr>
          <p:cNvPr id="41" name="Google Shape;41;p62"/>
          <p:cNvSpPr txBox="1"/>
          <p:nvPr>
            <p:ph idx="1" type="subTitle"/>
          </p:nvPr>
        </p:nvSpPr>
        <p:spPr>
          <a:xfrm>
            <a:off x="4234700" y="761025"/>
            <a:ext cx="1656900" cy="1204800"/>
          </a:xfrm>
          <a:prstGeom prst="rect">
            <a:avLst/>
          </a:prstGeom>
          <a:noFill/>
          <a:ln>
            <a:noFill/>
          </a:ln>
        </p:spPr>
        <p:txBody>
          <a:bodyPr anchorCtr="0" anchor="b" bIns="91425" lIns="91425" spcFirstLastPara="1" rIns="91425" wrap="square" tIns="91425">
            <a:normAutofit/>
          </a:bodyPr>
          <a:lstStyle>
            <a:lvl1pPr lvl="0" algn="l">
              <a:lnSpc>
                <a:spcPct val="115000"/>
              </a:lnSpc>
              <a:spcBef>
                <a:spcPts val="0"/>
              </a:spcBef>
              <a:spcAft>
                <a:spcPts val="0"/>
              </a:spcAft>
              <a:buClr>
                <a:schemeClr val="lt1"/>
              </a:buClr>
              <a:buSzPts val="1200"/>
              <a:buFont typeface="Roboto"/>
              <a:buNone/>
              <a:defRPr sz="1200">
                <a:solidFill>
                  <a:schemeClr val="lt1"/>
                </a:solidFill>
                <a:latin typeface="Roboto"/>
                <a:ea typeface="Roboto"/>
                <a:cs typeface="Roboto"/>
                <a:sym typeface="Roboto"/>
              </a:defRPr>
            </a:lvl1pPr>
            <a:lvl2pPr lvl="1" algn="l">
              <a:lnSpc>
                <a:spcPct val="115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2pPr>
            <a:lvl3pPr lvl="2" algn="l">
              <a:lnSpc>
                <a:spcPct val="115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3pPr>
            <a:lvl4pPr lvl="3" algn="l">
              <a:lnSpc>
                <a:spcPct val="115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4pPr>
            <a:lvl5pPr lvl="4" algn="l">
              <a:lnSpc>
                <a:spcPct val="115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5pPr>
            <a:lvl6pPr lvl="5" algn="l">
              <a:lnSpc>
                <a:spcPct val="115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6pPr>
            <a:lvl7pPr lvl="6" algn="l">
              <a:lnSpc>
                <a:spcPct val="115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7pPr>
            <a:lvl8pPr lvl="7" algn="l">
              <a:lnSpc>
                <a:spcPct val="115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8pPr>
            <a:lvl9pPr lvl="8" algn="l">
              <a:lnSpc>
                <a:spcPct val="115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9pPr>
          </a:lstStyle>
          <a:p/>
        </p:txBody>
      </p:sp>
      <p:sp>
        <p:nvSpPr>
          <p:cNvPr id="42" name="Google Shape;42;p6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639" name="Shape 639"/>
        <p:cNvGrpSpPr/>
        <p:nvPr/>
      </p:nvGrpSpPr>
      <p:grpSpPr>
        <a:xfrm>
          <a:off x="0" y="0"/>
          <a:ext cx="0" cy="0"/>
          <a:chOff x="0" y="0"/>
          <a:chExt cx="0" cy="0"/>
        </a:xfrm>
      </p:grpSpPr>
      <p:sp>
        <p:nvSpPr>
          <p:cNvPr id="640" name="Google Shape;640;p107"/>
          <p:cNvSpPr txBox="1"/>
          <p:nvPr>
            <p:ph type="ctrTitle"/>
          </p:nvPr>
        </p:nvSpPr>
        <p:spPr>
          <a:xfrm>
            <a:off x="0" y="744575"/>
            <a:ext cx="91440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41" name="Google Shape;641;p10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42" name="Google Shape;642;p1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3" name="Shape 643"/>
        <p:cNvGrpSpPr/>
        <p:nvPr/>
      </p:nvGrpSpPr>
      <p:grpSpPr>
        <a:xfrm>
          <a:off x="0" y="0"/>
          <a:ext cx="0" cy="0"/>
          <a:chOff x="0" y="0"/>
          <a:chExt cx="0" cy="0"/>
        </a:xfrm>
      </p:grpSpPr>
      <p:sp>
        <p:nvSpPr>
          <p:cNvPr id="644" name="Google Shape;644;p1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645" name="Shape 645"/>
        <p:cNvGrpSpPr/>
        <p:nvPr/>
      </p:nvGrpSpPr>
      <p:grpSpPr>
        <a:xfrm>
          <a:off x="0" y="0"/>
          <a:ext cx="0" cy="0"/>
          <a:chOff x="0" y="0"/>
          <a:chExt cx="0" cy="0"/>
        </a:xfrm>
      </p:grpSpPr>
      <p:sp>
        <p:nvSpPr>
          <p:cNvPr id="646" name="Google Shape;646;p109"/>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3600">
                <a:latin typeface="Roboto Medium"/>
                <a:ea typeface="Roboto Medium"/>
                <a:cs typeface="Roboto Medium"/>
                <a:sym typeface="Roboto Medium"/>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647" name="Shape 647"/>
        <p:cNvGrpSpPr/>
        <p:nvPr/>
      </p:nvGrpSpPr>
      <p:grpSpPr>
        <a:xfrm>
          <a:off x="0" y="0"/>
          <a:ext cx="0" cy="0"/>
          <a:chOff x="0" y="0"/>
          <a:chExt cx="0" cy="0"/>
        </a:xfrm>
      </p:grpSpPr>
      <p:sp>
        <p:nvSpPr>
          <p:cNvPr id="648" name="Google Shape;648;p11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rmAutofit/>
          </a:bodyPr>
          <a:lstStyle>
            <a:lvl1pPr lvl="0" algn="l">
              <a:lnSpc>
                <a:spcPct val="100000"/>
              </a:lnSpc>
              <a:spcBef>
                <a:spcPts val="0"/>
              </a:spcBef>
              <a:spcAft>
                <a:spcPts val="0"/>
              </a:spcAft>
              <a:buSzPts val="2400"/>
              <a:buNone/>
              <a:defRPr sz="2400">
                <a:latin typeface="Roboto Medium"/>
                <a:ea typeface="Roboto Medium"/>
                <a:cs typeface="Roboto Medium"/>
                <a:sym typeface="Roboto Medium"/>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49" name="Google Shape;649;p11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rmAutofit/>
          </a:bodyPr>
          <a:lstStyle>
            <a:lvl1pPr lvl="0" algn="l">
              <a:lnSpc>
                <a:spcPct val="115000"/>
              </a:lnSpc>
              <a:spcBef>
                <a:spcPts val="0"/>
              </a:spcBef>
              <a:spcAft>
                <a:spcPts val="0"/>
              </a:spcAft>
              <a:buSzPts val="1800"/>
              <a:buNone/>
              <a:defRPr sz="1800">
                <a:latin typeface="Roboto"/>
                <a:ea typeface="Roboto"/>
                <a:cs typeface="Roboto"/>
                <a:sym typeface="Roboto"/>
              </a:defRPr>
            </a:lvl1pPr>
            <a:lvl2pPr lvl="1" algn="l">
              <a:lnSpc>
                <a:spcPct val="115000"/>
              </a:lnSpc>
              <a:spcBef>
                <a:spcPts val="1200"/>
              </a:spcBef>
              <a:spcAft>
                <a:spcPts val="0"/>
              </a:spcAft>
              <a:buSzPts val="1400"/>
              <a:buNone/>
              <a:defRPr/>
            </a:lvl2pPr>
            <a:lvl3pPr lvl="2" algn="l">
              <a:lnSpc>
                <a:spcPct val="115000"/>
              </a:lnSpc>
              <a:spcBef>
                <a:spcPts val="1200"/>
              </a:spcBef>
              <a:spcAft>
                <a:spcPts val="0"/>
              </a:spcAft>
              <a:buSzPts val="1400"/>
              <a:buNone/>
              <a:defRPr/>
            </a:lvl3pPr>
            <a:lvl4pPr lvl="3" algn="l">
              <a:lnSpc>
                <a:spcPct val="115000"/>
              </a:lnSpc>
              <a:spcBef>
                <a:spcPts val="1200"/>
              </a:spcBef>
              <a:spcAft>
                <a:spcPts val="0"/>
              </a:spcAft>
              <a:buSzPts val="1400"/>
              <a:buNone/>
              <a:defRPr/>
            </a:lvl4pPr>
            <a:lvl5pPr lvl="4" algn="l">
              <a:lnSpc>
                <a:spcPct val="115000"/>
              </a:lnSpc>
              <a:spcBef>
                <a:spcPts val="1200"/>
              </a:spcBef>
              <a:spcAft>
                <a:spcPts val="0"/>
              </a:spcAft>
              <a:buSzPts val="1400"/>
              <a:buNone/>
              <a:defRPr/>
            </a:lvl5pPr>
            <a:lvl6pPr lvl="5" algn="l">
              <a:lnSpc>
                <a:spcPct val="115000"/>
              </a:lnSpc>
              <a:spcBef>
                <a:spcPts val="1200"/>
              </a:spcBef>
              <a:spcAft>
                <a:spcPts val="0"/>
              </a:spcAft>
              <a:buSzPts val="1400"/>
              <a:buNone/>
              <a:defRPr/>
            </a:lvl6pPr>
            <a:lvl7pPr lvl="6" algn="l">
              <a:lnSpc>
                <a:spcPct val="115000"/>
              </a:lnSpc>
              <a:spcBef>
                <a:spcPts val="1200"/>
              </a:spcBef>
              <a:spcAft>
                <a:spcPts val="0"/>
              </a:spcAft>
              <a:buSzPts val="1400"/>
              <a:buNone/>
              <a:defRPr/>
            </a:lvl7pPr>
            <a:lvl8pPr lvl="7" algn="l">
              <a:lnSpc>
                <a:spcPct val="115000"/>
              </a:lnSpc>
              <a:spcBef>
                <a:spcPts val="1200"/>
              </a:spcBef>
              <a:spcAft>
                <a:spcPts val="0"/>
              </a:spcAft>
              <a:buSzPts val="1400"/>
              <a:buNone/>
              <a:defRPr/>
            </a:lvl8pPr>
            <a:lvl9pPr lvl="8" algn="l">
              <a:lnSpc>
                <a:spcPct val="115000"/>
              </a:lnSpc>
              <a:spcBef>
                <a:spcPts val="1200"/>
              </a:spcBef>
              <a:spcAft>
                <a:spcPts val="1200"/>
              </a:spcAft>
              <a:buSzPts val="1400"/>
              <a:buNone/>
              <a:defRPr/>
            </a:lvl9pPr>
          </a:lstStyle>
          <a:p/>
        </p:txBody>
      </p:sp>
      <p:sp>
        <p:nvSpPr>
          <p:cNvPr id="650" name="Google Shape;650;p110"/>
          <p:cNvSpPr txBox="1"/>
          <p:nvPr>
            <p:ph idx="2" type="body"/>
          </p:nvPr>
        </p:nvSpPr>
        <p:spPr>
          <a:xfrm>
            <a:off x="175" y="1284250"/>
            <a:ext cx="8979000" cy="3435000"/>
          </a:xfrm>
          <a:prstGeom prst="rect">
            <a:avLst/>
          </a:prstGeom>
          <a:noFill/>
          <a:ln>
            <a:noFill/>
          </a:ln>
        </p:spPr>
        <p:txBody>
          <a:bodyPr anchorCtr="0" anchor="t" bIns="914400" lIns="457200" spcFirstLastPara="1" rIns="457200" wrap="square" tIns="0">
            <a:normAutofit/>
          </a:bodyPr>
          <a:lstStyle>
            <a:lvl1pPr indent="-342900" lvl="0" marL="457200" algn="l">
              <a:lnSpc>
                <a:spcPct val="115000"/>
              </a:lnSpc>
              <a:spcBef>
                <a:spcPts val="0"/>
              </a:spcBef>
              <a:spcAft>
                <a:spcPts val="0"/>
              </a:spcAft>
              <a:buSzPts val="1800"/>
              <a:buFont typeface="Roboto"/>
              <a:buChar char="●"/>
              <a:defRPr>
                <a:latin typeface="Roboto"/>
                <a:ea typeface="Roboto"/>
                <a:cs typeface="Roboto"/>
                <a:sym typeface="Roboto"/>
              </a:defRPr>
            </a:lvl1pPr>
            <a:lvl2pPr indent="-317500" lvl="1" marL="914400" algn="l">
              <a:lnSpc>
                <a:spcPct val="115000"/>
              </a:lnSpc>
              <a:spcBef>
                <a:spcPts val="800"/>
              </a:spcBef>
              <a:spcAft>
                <a:spcPts val="0"/>
              </a:spcAft>
              <a:buSzPts val="1400"/>
              <a:buFont typeface="Roboto"/>
              <a:buChar char="○"/>
              <a:defRPr>
                <a:latin typeface="Roboto"/>
                <a:ea typeface="Roboto"/>
                <a:cs typeface="Roboto"/>
                <a:sym typeface="Roboto"/>
              </a:defRPr>
            </a:lvl2pPr>
            <a:lvl3pPr indent="-317500" lvl="2" marL="1371600" algn="l">
              <a:lnSpc>
                <a:spcPct val="115000"/>
              </a:lnSpc>
              <a:spcBef>
                <a:spcPts val="800"/>
              </a:spcBef>
              <a:spcAft>
                <a:spcPts val="0"/>
              </a:spcAft>
              <a:buSzPts val="1400"/>
              <a:buFont typeface="Roboto"/>
              <a:buChar char="■"/>
              <a:defRPr>
                <a:latin typeface="Roboto"/>
                <a:ea typeface="Roboto"/>
                <a:cs typeface="Roboto"/>
                <a:sym typeface="Roboto"/>
              </a:defRPr>
            </a:lvl3pPr>
            <a:lvl4pPr indent="-317500" lvl="3" marL="1828800" algn="l">
              <a:lnSpc>
                <a:spcPct val="115000"/>
              </a:lnSpc>
              <a:spcBef>
                <a:spcPts val="800"/>
              </a:spcBef>
              <a:spcAft>
                <a:spcPts val="0"/>
              </a:spcAft>
              <a:buSzPts val="1400"/>
              <a:buFont typeface="Roboto"/>
              <a:buChar char="●"/>
              <a:defRPr>
                <a:latin typeface="Roboto"/>
                <a:ea typeface="Roboto"/>
                <a:cs typeface="Roboto"/>
                <a:sym typeface="Roboto"/>
              </a:defRPr>
            </a:lvl4pPr>
            <a:lvl5pPr indent="-317500" lvl="4" marL="2286000" algn="l">
              <a:lnSpc>
                <a:spcPct val="115000"/>
              </a:lnSpc>
              <a:spcBef>
                <a:spcPts val="800"/>
              </a:spcBef>
              <a:spcAft>
                <a:spcPts val="0"/>
              </a:spcAft>
              <a:buSzPts val="1400"/>
              <a:buFont typeface="Roboto"/>
              <a:buChar char="○"/>
              <a:defRPr>
                <a:latin typeface="Roboto"/>
                <a:ea typeface="Roboto"/>
                <a:cs typeface="Roboto"/>
                <a:sym typeface="Roboto"/>
              </a:defRPr>
            </a:lvl5pPr>
            <a:lvl6pPr indent="-317500" lvl="5" marL="2743200" algn="l">
              <a:lnSpc>
                <a:spcPct val="115000"/>
              </a:lnSpc>
              <a:spcBef>
                <a:spcPts val="800"/>
              </a:spcBef>
              <a:spcAft>
                <a:spcPts val="0"/>
              </a:spcAft>
              <a:buSzPts val="1400"/>
              <a:buFont typeface="Roboto"/>
              <a:buChar char="■"/>
              <a:defRPr>
                <a:latin typeface="Roboto"/>
                <a:ea typeface="Roboto"/>
                <a:cs typeface="Roboto"/>
                <a:sym typeface="Roboto"/>
              </a:defRPr>
            </a:lvl6pPr>
            <a:lvl7pPr indent="-317500" lvl="6" marL="3200400" algn="l">
              <a:lnSpc>
                <a:spcPct val="115000"/>
              </a:lnSpc>
              <a:spcBef>
                <a:spcPts val="800"/>
              </a:spcBef>
              <a:spcAft>
                <a:spcPts val="0"/>
              </a:spcAft>
              <a:buSzPts val="1400"/>
              <a:buFont typeface="Roboto"/>
              <a:buChar char="●"/>
              <a:defRPr>
                <a:latin typeface="Roboto"/>
                <a:ea typeface="Roboto"/>
                <a:cs typeface="Roboto"/>
                <a:sym typeface="Roboto"/>
              </a:defRPr>
            </a:lvl7pPr>
            <a:lvl8pPr indent="-317500" lvl="7" marL="3657600" algn="l">
              <a:lnSpc>
                <a:spcPct val="115000"/>
              </a:lnSpc>
              <a:spcBef>
                <a:spcPts val="800"/>
              </a:spcBef>
              <a:spcAft>
                <a:spcPts val="0"/>
              </a:spcAft>
              <a:buSzPts val="1400"/>
              <a:buFont typeface="Roboto"/>
              <a:buChar char="○"/>
              <a:defRPr>
                <a:latin typeface="Roboto"/>
                <a:ea typeface="Roboto"/>
                <a:cs typeface="Roboto"/>
                <a:sym typeface="Roboto"/>
              </a:defRPr>
            </a:lvl8pPr>
            <a:lvl9pPr indent="-317500" lvl="8" marL="4114800" algn="l">
              <a:lnSpc>
                <a:spcPct val="115000"/>
              </a:lnSpc>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1">
  <p:cSld name="CUSTOM_17_2_1_2_1">
    <p:spTree>
      <p:nvGrpSpPr>
        <p:cNvPr id="651" name="Shape 651"/>
        <p:cNvGrpSpPr/>
        <p:nvPr/>
      </p:nvGrpSpPr>
      <p:grpSpPr>
        <a:xfrm>
          <a:off x="0" y="0"/>
          <a:ext cx="0" cy="0"/>
          <a:chOff x="0" y="0"/>
          <a:chExt cx="0" cy="0"/>
        </a:xfrm>
      </p:grpSpPr>
      <p:pic>
        <p:nvPicPr>
          <p:cNvPr id="652" name="Google Shape;652;p11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53" name="Google Shape;653;p111"/>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3600">
                <a:latin typeface="Roboto Medium"/>
                <a:ea typeface="Roboto Medium"/>
                <a:cs typeface="Roboto Medium"/>
                <a:sym typeface="Roboto Medium"/>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654" name="Google Shape;654;p11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655" name="Google Shape;655;p1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rmAutofit/>
          </a:bodyPr>
          <a:lstStyle>
            <a:lvl1pPr lvl="0" algn="l">
              <a:lnSpc>
                <a:spcPct val="115000"/>
              </a:lnSpc>
              <a:spcBef>
                <a:spcPts val="0"/>
              </a:spcBef>
              <a:spcAft>
                <a:spcPts val="0"/>
              </a:spcAft>
              <a:buSzPts val="1800"/>
              <a:buNone/>
              <a:defRPr sz="700"/>
            </a:lvl1pPr>
            <a:lvl2pPr lvl="1" algn="l">
              <a:lnSpc>
                <a:spcPct val="115000"/>
              </a:lnSpc>
              <a:spcBef>
                <a:spcPts val="1200"/>
              </a:spcBef>
              <a:spcAft>
                <a:spcPts val="0"/>
              </a:spcAft>
              <a:buSzPts val="1400"/>
              <a:buNone/>
              <a:defRPr/>
            </a:lvl2pPr>
            <a:lvl3pPr lvl="2" algn="l">
              <a:lnSpc>
                <a:spcPct val="115000"/>
              </a:lnSpc>
              <a:spcBef>
                <a:spcPts val="1200"/>
              </a:spcBef>
              <a:spcAft>
                <a:spcPts val="0"/>
              </a:spcAft>
              <a:buSzPts val="1400"/>
              <a:buNone/>
              <a:defRPr/>
            </a:lvl3pPr>
            <a:lvl4pPr lvl="3" algn="l">
              <a:lnSpc>
                <a:spcPct val="115000"/>
              </a:lnSpc>
              <a:spcBef>
                <a:spcPts val="1200"/>
              </a:spcBef>
              <a:spcAft>
                <a:spcPts val="0"/>
              </a:spcAft>
              <a:buSzPts val="1400"/>
              <a:buNone/>
              <a:defRPr/>
            </a:lvl4pPr>
            <a:lvl5pPr lvl="4" algn="l">
              <a:lnSpc>
                <a:spcPct val="115000"/>
              </a:lnSpc>
              <a:spcBef>
                <a:spcPts val="1200"/>
              </a:spcBef>
              <a:spcAft>
                <a:spcPts val="0"/>
              </a:spcAft>
              <a:buSzPts val="1400"/>
              <a:buNone/>
              <a:defRPr/>
            </a:lvl5pPr>
            <a:lvl6pPr lvl="5" algn="l">
              <a:lnSpc>
                <a:spcPct val="115000"/>
              </a:lnSpc>
              <a:spcBef>
                <a:spcPts val="1200"/>
              </a:spcBef>
              <a:spcAft>
                <a:spcPts val="0"/>
              </a:spcAft>
              <a:buSzPts val="1400"/>
              <a:buNone/>
              <a:defRPr/>
            </a:lvl6pPr>
            <a:lvl7pPr lvl="6" algn="l">
              <a:lnSpc>
                <a:spcPct val="115000"/>
              </a:lnSpc>
              <a:spcBef>
                <a:spcPts val="1200"/>
              </a:spcBef>
              <a:spcAft>
                <a:spcPts val="0"/>
              </a:spcAft>
              <a:buSzPts val="1400"/>
              <a:buNone/>
              <a:defRPr/>
            </a:lvl7pPr>
            <a:lvl8pPr lvl="7" algn="l">
              <a:lnSpc>
                <a:spcPct val="115000"/>
              </a:lnSpc>
              <a:spcBef>
                <a:spcPts val="1200"/>
              </a:spcBef>
              <a:spcAft>
                <a:spcPts val="0"/>
              </a:spcAft>
              <a:buSzPts val="1400"/>
              <a:buNone/>
              <a:defRPr/>
            </a:lvl8pPr>
            <a:lvl9pPr lvl="8" algn="l">
              <a:lnSpc>
                <a:spcPct val="115000"/>
              </a:lnSpc>
              <a:spcBef>
                <a:spcPts val="1200"/>
              </a:spcBef>
              <a:spcAft>
                <a:spcPts val="1200"/>
              </a:spcAft>
              <a:buSzPts val="14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1">
  <p:cSld name="CUSTOM_2_7_2_1">
    <p:spTree>
      <p:nvGrpSpPr>
        <p:cNvPr id="656" name="Shape 656"/>
        <p:cNvGrpSpPr/>
        <p:nvPr/>
      </p:nvGrpSpPr>
      <p:grpSpPr>
        <a:xfrm>
          <a:off x="0" y="0"/>
          <a:ext cx="0" cy="0"/>
          <a:chOff x="0" y="0"/>
          <a:chExt cx="0" cy="0"/>
        </a:xfrm>
      </p:grpSpPr>
      <p:sp>
        <p:nvSpPr>
          <p:cNvPr id="657" name="Google Shape;657;p11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rmAutofit/>
          </a:bodyPr>
          <a:lstStyle>
            <a:lvl1pPr lvl="0" algn="l">
              <a:lnSpc>
                <a:spcPct val="100000"/>
              </a:lnSpc>
              <a:spcBef>
                <a:spcPts val="0"/>
              </a:spcBef>
              <a:spcAft>
                <a:spcPts val="0"/>
              </a:spcAft>
              <a:buSzPts val="2400"/>
              <a:buNone/>
              <a:defRPr sz="2400">
                <a:latin typeface="Roboto Medium"/>
                <a:ea typeface="Roboto Medium"/>
                <a:cs typeface="Roboto Medium"/>
                <a:sym typeface="Roboto Medium"/>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58" name="Google Shape;658;p11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rmAutofit/>
          </a:bodyPr>
          <a:lstStyle>
            <a:lvl1pPr lvl="0" algn="l">
              <a:lnSpc>
                <a:spcPct val="115000"/>
              </a:lnSpc>
              <a:spcBef>
                <a:spcPts val="0"/>
              </a:spcBef>
              <a:spcAft>
                <a:spcPts val="0"/>
              </a:spcAft>
              <a:buSzPts val="1800"/>
              <a:buNone/>
              <a:defRPr sz="1800">
                <a:latin typeface="Roboto"/>
                <a:ea typeface="Roboto"/>
                <a:cs typeface="Roboto"/>
                <a:sym typeface="Roboto"/>
              </a:defRPr>
            </a:lvl1pPr>
            <a:lvl2pPr lvl="1" algn="l">
              <a:lnSpc>
                <a:spcPct val="115000"/>
              </a:lnSpc>
              <a:spcBef>
                <a:spcPts val="1200"/>
              </a:spcBef>
              <a:spcAft>
                <a:spcPts val="0"/>
              </a:spcAft>
              <a:buSzPts val="1400"/>
              <a:buNone/>
              <a:defRPr/>
            </a:lvl2pPr>
            <a:lvl3pPr lvl="2" algn="l">
              <a:lnSpc>
                <a:spcPct val="115000"/>
              </a:lnSpc>
              <a:spcBef>
                <a:spcPts val="1200"/>
              </a:spcBef>
              <a:spcAft>
                <a:spcPts val="0"/>
              </a:spcAft>
              <a:buSzPts val="1400"/>
              <a:buNone/>
              <a:defRPr/>
            </a:lvl3pPr>
            <a:lvl4pPr lvl="3" algn="l">
              <a:lnSpc>
                <a:spcPct val="115000"/>
              </a:lnSpc>
              <a:spcBef>
                <a:spcPts val="1200"/>
              </a:spcBef>
              <a:spcAft>
                <a:spcPts val="0"/>
              </a:spcAft>
              <a:buSzPts val="1400"/>
              <a:buNone/>
              <a:defRPr/>
            </a:lvl4pPr>
            <a:lvl5pPr lvl="4" algn="l">
              <a:lnSpc>
                <a:spcPct val="115000"/>
              </a:lnSpc>
              <a:spcBef>
                <a:spcPts val="1200"/>
              </a:spcBef>
              <a:spcAft>
                <a:spcPts val="0"/>
              </a:spcAft>
              <a:buSzPts val="1400"/>
              <a:buNone/>
              <a:defRPr/>
            </a:lvl5pPr>
            <a:lvl6pPr lvl="5" algn="l">
              <a:lnSpc>
                <a:spcPct val="115000"/>
              </a:lnSpc>
              <a:spcBef>
                <a:spcPts val="1200"/>
              </a:spcBef>
              <a:spcAft>
                <a:spcPts val="0"/>
              </a:spcAft>
              <a:buSzPts val="1400"/>
              <a:buNone/>
              <a:defRPr/>
            </a:lvl6pPr>
            <a:lvl7pPr lvl="6" algn="l">
              <a:lnSpc>
                <a:spcPct val="115000"/>
              </a:lnSpc>
              <a:spcBef>
                <a:spcPts val="1200"/>
              </a:spcBef>
              <a:spcAft>
                <a:spcPts val="0"/>
              </a:spcAft>
              <a:buSzPts val="1400"/>
              <a:buNone/>
              <a:defRPr/>
            </a:lvl7pPr>
            <a:lvl8pPr lvl="7" algn="l">
              <a:lnSpc>
                <a:spcPct val="115000"/>
              </a:lnSpc>
              <a:spcBef>
                <a:spcPts val="1200"/>
              </a:spcBef>
              <a:spcAft>
                <a:spcPts val="0"/>
              </a:spcAft>
              <a:buSzPts val="1400"/>
              <a:buNone/>
              <a:defRPr/>
            </a:lvl8pPr>
            <a:lvl9pPr lvl="8" algn="l">
              <a:lnSpc>
                <a:spcPct val="115000"/>
              </a:lnSpc>
              <a:spcBef>
                <a:spcPts val="1200"/>
              </a:spcBef>
              <a:spcAft>
                <a:spcPts val="1200"/>
              </a:spcAft>
              <a:buSzPts val="1400"/>
              <a:buNone/>
              <a:defRPr/>
            </a:lvl9pPr>
          </a:lstStyle>
          <a:p/>
        </p:txBody>
      </p:sp>
      <p:cxnSp>
        <p:nvCxnSpPr>
          <p:cNvPr id="659" name="Google Shape;659;p112"/>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660" name="Google Shape;660;p11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cxnSp>
        <p:nvCxnSpPr>
          <p:cNvPr id="661" name="Google Shape;661;p112"/>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662" name="Google Shape;662;p11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rmAutofit/>
          </a:bodyPr>
          <a:lstStyle>
            <a:lvl1pPr lvl="0" algn="l">
              <a:lnSpc>
                <a:spcPct val="115000"/>
              </a:lnSpc>
              <a:spcBef>
                <a:spcPts val="0"/>
              </a:spcBef>
              <a:spcAft>
                <a:spcPts val="0"/>
              </a:spcAft>
              <a:buSzPts val="1800"/>
              <a:buNone/>
              <a:defRPr sz="700"/>
            </a:lvl1pPr>
            <a:lvl2pPr lvl="1" algn="l">
              <a:lnSpc>
                <a:spcPct val="115000"/>
              </a:lnSpc>
              <a:spcBef>
                <a:spcPts val="1200"/>
              </a:spcBef>
              <a:spcAft>
                <a:spcPts val="0"/>
              </a:spcAft>
              <a:buSzPts val="1400"/>
              <a:buNone/>
              <a:defRPr/>
            </a:lvl2pPr>
            <a:lvl3pPr lvl="2" algn="l">
              <a:lnSpc>
                <a:spcPct val="115000"/>
              </a:lnSpc>
              <a:spcBef>
                <a:spcPts val="1200"/>
              </a:spcBef>
              <a:spcAft>
                <a:spcPts val="0"/>
              </a:spcAft>
              <a:buSzPts val="1400"/>
              <a:buNone/>
              <a:defRPr/>
            </a:lvl3pPr>
            <a:lvl4pPr lvl="3" algn="l">
              <a:lnSpc>
                <a:spcPct val="115000"/>
              </a:lnSpc>
              <a:spcBef>
                <a:spcPts val="1200"/>
              </a:spcBef>
              <a:spcAft>
                <a:spcPts val="0"/>
              </a:spcAft>
              <a:buSzPts val="1400"/>
              <a:buNone/>
              <a:defRPr/>
            </a:lvl4pPr>
            <a:lvl5pPr lvl="4" algn="l">
              <a:lnSpc>
                <a:spcPct val="115000"/>
              </a:lnSpc>
              <a:spcBef>
                <a:spcPts val="1200"/>
              </a:spcBef>
              <a:spcAft>
                <a:spcPts val="0"/>
              </a:spcAft>
              <a:buSzPts val="1400"/>
              <a:buNone/>
              <a:defRPr/>
            </a:lvl5pPr>
            <a:lvl6pPr lvl="5" algn="l">
              <a:lnSpc>
                <a:spcPct val="115000"/>
              </a:lnSpc>
              <a:spcBef>
                <a:spcPts val="1200"/>
              </a:spcBef>
              <a:spcAft>
                <a:spcPts val="0"/>
              </a:spcAft>
              <a:buSzPts val="1400"/>
              <a:buNone/>
              <a:defRPr/>
            </a:lvl6pPr>
            <a:lvl7pPr lvl="6" algn="l">
              <a:lnSpc>
                <a:spcPct val="115000"/>
              </a:lnSpc>
              <a:spcBef>
                <a:spcPts val="1200"/>
              </a:spcBef>
              <a:spcAft>
                <a:spcPts val="0"/>
              </a:spcAft>
              <a:buSzPts val="1400"/>
              <a:buNone/>
              <a:defRPr/>
            </a:lvl7pPr>
            <a:lvl8pPr lvl="7" algn="l">
              <a:lnSpc>
                <a:spcPct val="115000"/>
              </a:lnSpc>
              <a:spcBef>
                <a:spcPts val="1200"/>
              </a:spcBef>
              <a:spcAft>
                <a:spcPts val="0"/>
              </a:spcAft>
              <a:buSzPts val="1400"/>
              <a:buNone/>
              <a:defRPr/>
            </a:lvl8pPr>
            <a:lvl9pPr lvl="8" algn="l">
              <a:lnSpc>
                <a:spcPct val="115000"/>
              </a:lnSpc>
              <a:spcBef>
                <a:spcPts val="1200"/>
              </a:spcBef>
              <a:spcAft>
                <a:spcPts val="1200"/>
              </a:spcAft>
              <a:buSzPts val="1400"/>
              <a:buNone/>
              <a:defRPr/>
            </a:lvl9pPr>
          </a:lstStyle>
          <a:p/>
        </p:txBody>
      </p:sp>
      <p:sp>
        <p:nvSpPr>
          <p:cNvPr id="663" name="Google Shape;663;p112"/>
          <p:cNvSpPr txBox="1"/>
          <p:nvPr>
            <p:ph idx="3" type="body"/>
          </p:nvPr>
        </p:nvSpPr>
        <p:spPr>
          <a:xfrm>
            <a:off x="175" y="1284250"/>
            <a:ext cx="9144000" cy="3460800"/>
          </a:xfrm>
          <a:prstGeom prst="rect">
            <a:avLst/>
          </a:prstGeom>
          <a:noFill/>
          <a:ln>
            <a:noFill/>
          </a:ln>
        </p:spPr>
        <p:txBody>
          <a:bodyPr anchorCtr="0" anchor="t" bIns="914400" lIns="457200" spcFirstLastPara="1" rIns="457200" wrap="square" tIns="0">
            <a:normAutofit/>
          </a:bodyPr>
          <a:lstStyle>
            <a:lvl1pPr indent="-342900" lvl="0" marL="457200" algn="l">
              <a:lnSpc>
                <a:spcPct val="115000"/>
              </a:lnSpc>
              <a:spcBef>
                <a:spcPts val="0"/>
              </a:spcBef>
              <a:spcAft>
                <a:spcPts val="0"/>
              </a:spcAft>
              <a:buSzPts val="1800"/>
              <a:buFont typeface="Roboto"/>
              <a:buChar char="●"/>
              <a:defRPr>
                <a:latin typeface="Roboto"/>
                <a:ea typeface="Roboto"/>
                <a:cs typeface="Roboto"/>
                <a:sym typeface="Roboto"/>
              </a:defRPr>
            </a:lvl1pPr>
            <a:lvl2pPr indent="-317500" lvl="1" marL="914400" algn="l">
              <a:lnSpc>
                <a:spcPct val="115000"/>
              </a:lnSpc>
              <a:spcBef>
                <a:spcPts val="800"/>
              </a:spcBef>
              <a:spcAft>
                <a:spcPts val="0"/>
              </a:spcAft>
              <a:buSzPts val="1400"/>
              <a:buFont typeface="Roboto"/>
              <a:buChar char="○"/>
              <a:defRPr>
                <a:latin typeface="Roboto"/>
                <a:ea typeface="Roboto"/>
                <a:cs typeface="Roboto"/>
                <a:sym typeface="Roboto"/>
              </a:defRPr>
            </a:lvl2pPr>
            <a:lvl3pPr indent="-317500" lvl="2" marL="1371600" algn="l">
              <a:lnSpc>
                <a:spcPct val="115000"/>
              </a:lnSpc>
              <a:spcBef>
                <a:spcPts val="800"/>
              </a:spcBef>
              <a:spcAft>
                <a:spcPts val="0"/>
              </a:spcAft>
              <a:buSzPts val="1400"/>
              <a:buFont typeface="Roboto"/>
              <a:buChar char="■"/>
              <a:defRPr>
                <a:latin typeface="Roboto"/>
                <a:ea typeface="Roboto"/>
                <a:cs typeface="Roboto"/>
                <a:sym typeface="Roboto"/>
              </a:defRPr>
            </a:lvl3pPr>
            <a:lvl4pPr indent="-317500" lvl="3" marL="1828800" algn="l">
              <a:lnSpc>
                <a:spcPct val="115000"/>
              </a:lnSpc>
              <a:spcBef>
                <a:spcPts val="800"/>
              </a:spcBef>
              <a:spcAft>
                <a:spcPts val="0"/>
              </a:spcAft>
              <a:buSzPts val="1400"/>
              <a:buFont typeface="Roboto"/>
              <a:buChar char="●"/>
              <a:defRPr>
                <a:latin typeface="Roboto"/>
                <a:ea typeface="Roboto"/>
                <a:cs typeface="Roboto"/>
                <a:sym typeface="Roboto"/>
              </a:defRPr>
            </a:lvl4pPr>
            <a:lvl5pPr indent="-317500" lvl="4" marL="2286000" algn="l">
              <a:lnSpc>
                <a:spcPct val="115000"/>
              </a:lnSpc>
              <a:spcBef>
                <a:spcPts val="800"/>
              </a:spcBef>
              <a:spcAft>
                <a:spcPts val="0"/>
              </a:spcAft>
              <a:buSzPts val="1400"/>
              <a:buFont typeface="Roboto"/>
              <a:buChar char="○"/>
              <a:defRPr>
                <a:latin typeface="Roboto"/>
                <a:ea typeface="Roboto"/>
                <a:cs typeface="Roboto"/>
                <a:sym typeface="Roboto"/>
              </a:defRPr>
            </a:lvl5pPr>
            <a:lvl6pPr indent="-317500" lvl="5" marL="2743200" algn="l">
              <a:lnSpc>
                <a:spcPct val="115000"/>
              </a:lnSpc>
              <a:spcBef>
                <a:spcPts val="800"/>
              </a:spcBef>
              <a:spcAft>
                <a:spcPts val="0"/>
              </a:spcAft>
              <a:buSzPts val="1400"/>
              <a:buFont typeface="Roboto"/>
              <a:buChar char="■"/>
              <a:defRPr>
                <a:latin typeface="Roboto"/>
                <a:ea typeface="Roboto"/>
                <a:cs typeface="Roboto"/>
                <a:sym typeface="Roboto"/>
              </a:defRPr>
            </a:lvl6pPr>
            <a:lvl7pPr indent="-317500" lvl="6" marL="3200400" algn="l">
              <a:lnSpc>
                <a:spcPct val="115000"/>
              </a:lnSpc>
              <a:spcBef>
                <a:spcPts val="800"/>
              </a:spcBef>
              <a:spcAft>
                <a:spcPts val="0"/>
              </a:spcAft>
              <a:buSzPts val="1400"/>
              <a:buFont typeface="Roboto"/>
              <a:buChar char="●"/>
              <a:defRPr>
                <a:latin typeface="Roboto"/>
                <a:ea typeface="Roboto"/>
                <a:cs typeface="Roboto"/>
                <a:sym typeface="Roboto"/>
              </a:defRPr>
            </a:lvl7pPr>
            <a:lvl8pPr indent="-317500" lvl="7" marL="3657600" algn="l">
              <a:lnSpc>
                <a:spcPct val="115000"/>
              </a:lnSpc>
              <a:spcBef>
                <a:spcPts val="800"/>
              </a:spcBef>
              <a:spcAft>
                <a:spcPts val="0"/>
              </a:spcAft>
              <a:buSzPts val="1400"/>
              <a:buFont typeface="Roboto"/>
              <a:buChar char="○"/>
              <a:defRPr>
                <a:latin typeface="Roboto"/>
                <a:ea typeface="Roboto"/>
                <a:cs typeface="Roboto"/>
                <a:sym typeface="Roboto"/>
              </a:defRPr>
            </a:lvl8pPr>
            <a:lvl9pPr indent="-317500" lvl="8" marL="4114800" algn="l">
              <a:lnSpc>
                <a:spcPct val="115000"/>
              </a:lnSpc>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2">
  <p:cSld name="CUSTOM_17_2_1_2_2">
    <p:spTree>
      <p:nvGrpSpPr>
        <p:cNvPr id="664" name="Shape 664"/>
        <p:cNvGrpSpPr/>
        <p:nvPr/>
      </p:nvGrpSpPr>
      <p:grpSpPr>
        <a:xfrm>
          <a:off x="0" y="0"/>
          <a:ext cx="0" cy="0"/>
          <a:chOff x="0" y="0"/>
          <a:chExt cx="0" cy="0"/>
        </a:xfrm>
      </p:grpSpPr>
      <p:sp>
        <p:nvSpPr>
          <p:cNvPr id="665" name="Google Shape;665;p113"/>
          <p:cNvSpPr/>
          <p:nvPr/>
        </p:nvSpPr>
        <p:spPr>
          <a:xfrm>
            <a:off x="274320" y="274881"/>
            <a:ext cx="8595360" cy="459374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13"/>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3600">
                <a:latin typeface="Roboto Medium"/>
                <a:ea typeface="Roboto Medium"/>
                <a:cs typeface="Roboto Medium"/>
                <a:sym typeface="Roboto Medium"/>
              </a:defRPr>
            </a:lvl1pPr>
            <a:lvl2pPr lvl="1" algn="ctr">
              <a:lnSpc>
                <a:spcPct val="100000"/>
              </a:lnSpc>
              <a:spcBef>
                <a:spcPts val="0"/>
              </a:spcBef>
              <a:spcAft>
                <a:spcPts val="0"/>
              </a:spcAft>
              <a:buSzPts val="2800"/>
              <a:buNone/>
              <a:defRPr sz="1400"/>
            </a:lvl2pPr>
            <a:lvl3pPr lvl="2" algn="ctr">
              <a:lnSpc>
                <a:spcPct val="100000"/>
              </a:lnSpc>
              <a:spcBef>
                <a:spcPts val="0"/>
              </a:spcBef>
              <a:spcAft>
                <a:spcPts val="0"/>
              </a:spcAft>
              <a:buSzPts val="2800"/>
              <a:buNone/>
              <a:defRPr sz="1400"/>
            </a:lvl3pPr>
            <a:lvl4pPr lvl="3" algn="ctr">
              <a:lnSpc>
                <a:spcPct val="100000"/>
              </a:lnSpc>
              <a:spcBef>
                <a:spcPts val="0"/>
              </a:spcBef>
              <a:spcAft>
                <a:spcPts val="0"/>
              </a:spcAft>
              <a:buSzPts val="2800"/>
              <a:buNone/>
              <a:defRPr sz="1400"/>
            </a:lvl4pPr>
            <a:lvl5pPr lvl="4" algn="ctr">
              <a:lnSpc>
                <a:spcPct val="100000"/>
              </a:lnSpc>
              <a:spcBef>
                <a:spcPts val="0"/>
              </a:spcBef>
              <a:spcAft>
                <a:spcPts val="0"/>
              </a:spcAft>
              <a:buSzPts val="2800"/>
              <a:buNone/>
              <a:defRPr sz="1400"/>
            </a:lvl5pPr>
            <a:lvl6pPr lvl="5" algn="ctr">
              <a:lnSpc>
                <a:spcPct val="100000"/>
              </a:lnSpc>
              <a:spcBef>
                <a:spcPts val="0"/>
              </a:spcBef>
              <a:spcAft>
                <a:spcPts val="0"/>
              </a:spcAft>
              <a:buSzPts val="2800"/>
              <a:buNone/>
              <a:defRPr sz="1400"/>
            </a:lvl6pPr>
            <a:lvl7pPr lvl="6" algn="ctr">
              <a:lnSpc>
                <a:spcPct val="100000"/>
              </a:lnSpc>
              <a:spcBef>
                <a:spcPts val="0"/>
              </a:spcBef>
              <a:spcAft>
                <a:spcPts val="0"/>
              </a:spcAft>
              <a:buSzPts val="2800"/>
              <a:buNone/>
              <a:defRPr sz="1400"/>
            </a:lvl7pPr>
            <a:lvl8pPr lvl="7" algn="ctr">
              <a:lnSpc>
                <a:spcPct val="100000"/>
              </a:lnSpc>
              <a:spcBef>
                <a:spcPts val="0"/>
              </a:spcBef>
              <a:spcAft>
                <a:spcPts val="0"/>
              </a:spcAft>
              <a:buSzPts val="2800"/>
              <a:buNone/>
              <a:defRPr sz="1400"/>
            </a:lvl8pPr>
            <a:lvl9pPr lvl="8" algn="ctr">
              <a:lnSpc>
                <a:spcPct val="100000"/>
              </a:lnSpc>
              <a:spcBef>
                <a:spcPts val="0"/>
              </a:spcBef>
              <a:spcAft>
                <a:spcPts val="0"/>
              </a:spcAft>
              <a:buSzPts val="2800"/>
              <a:buNone/>
              <a:defRPr sz="1400"/>
            </a:lvl9pPr>
          </a:lstStyle>
          <a:p/>
        </p:txBody>
      </p:sp>
      <p:sp>
        <p:nvSpPr>
          <p:cNvPr id="667" name="Google Shape;667;p1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rmAutofit/>
          </a:bodyPr>
          <a:lstStyle>
            <a:lvl1pPr lvl="0" algn="l">
              <a:lnSpc>
                <a:spcPct val="115000"/>
              </a:lnSpc>
              <a:spcBef>
                <a:spcPts val="0"/>
              </a:spcBef>
              <a:spcAft>
                <a:spcPts val="0"/>
              </a:spcAft>
              <a:buSzPts val="1800"/>
              <a:buNone/>
              <a:defRPr sz="700"/>
            </a:lvl1pPr>
            <a:lvl2pPr lvl="1" algn="l">
              <a:lnSpc>
                <a:spcPct val="115000"/>
              </a:lnSpc>
              <a:spcBef>
                <a:spcPts val="1200"/>
              </a:spcBef>
              <a:spcAft>
                <a:spcPts val="0"/>
              </a:spcAft>
              <a:buSzPts val="1400"/>
              <a:buNone/>
              <a:defRPr sz="1400"/>
            </a:lvl2pPr>
            <a:lvl3pPr lvl="2" algn="l">
              <a:lnSpc>
                <a:spcPct val="115000"/>
              </a:lnSpc>
              <a:spcBef>
                <a:spcPts val="1200"/>
              </a:spcBef>
              <a:spcAft>
                <a:spcPts val="0"/>
              </a:spcAft>
              <a:buSzPts val="1400"/>
              <a:buNone/>
              <a:defRPr sz="1400"/>
            </a:lvl3pPr>
            <a:lvl4pPr lvl="3" algn="l">
              <a:lnSpc>
                <a:spcPct val="115000"/>
              </a:lnSpc>
              <a:spcBef>
                <a:spcPts val="1200"/>
              </a:spcBef>
              <a:spcAft>
                <a:spcPts val="0"/>
              </a:spcAft>
              <a:buSzPts val="1400"/>
              <a:buNone/>
              <a:defRPr sz="1400"/>
            </a:lvl4pPr>
            <a:lvl5pPr lvl="4" algn="l">
              <a:lnSpc>
                <a:spcPct val="115000"/>
              </a:lnSpc>
              <a:spcBef>
                <a:spcPts val="1200"/>
              </a:spcBef>
              <a:spcAft>
                <a:spcPts val="0"/>
              </a:spcAft>
              <a:buSzPts val="1400"/>
              <a:buNone/>
              <a:defRPr sz="1400"/>
            </a:lvl5pPr>
            <a:lvl6pPr lvl="5" algn="l">
              <a:lnSpc>
                <a:spcPct val="115000"/>
              </a:lnSpc>
              <a:spcBef>
                <a:spcPts val="1200"/>
              </a:spcBef>
              <a:spcAft>
                <a:spcPts val="0"/>
              </a:spcAft>
              <a:buSzPts val="1400"/>
              <a:buNone/>
              <a:defRPr sz="1400"/>
            </a:lvl6pPr>
            <a:lvl7pPr lvl="6" algn="l">
              <a:lnSpc>
                <a:spcPct val="115000"/>
              </a:lnSpc>
              <a:spcBef>
                <a:spcPts val="1200"/>
              </a:spcBef>
              <a:spcAft>
                <a:spcPts val="0"/>
              </a:spcAft>
              <a:buSzPts val="1400"/>
              <a:buNone/>
              <a:defRPr sz="1400"/>
            </a:lvl7pPr>
            <a:lvl8pPr lvl="7" algn="l">
              <a:lnSpc>
                <a:spcPct val="115000"/>
              </a:lnSpc>
              <a:spcBef>
                <a:spcPts val="1200"/>
              </a:spcBef>
              <a:spcAft>
                <a:spcPts val="0"/>
              </a:spcAft>
              <a:buSzPts val="1400"/>
              <a:buNone/>
              <a:defRPr sz="1400"/>
            </a:lvl8pPr>
            <a:lvl9pPr lvl="8" algn="l">
              <a:lnSpc>
                <a:spcPct val="115000"/>
              </a:lnSpc>
              <a:spcBef>
                <a:spcPts val="1200"/>
              </a:spcBef>
              <a:spcAft>
                <a:spcPts val="1200"/>
              </a:spcAft>
              <a:buSzPts val="1400"/>
              <a:buNone/>
              <a:defRPr sz="1400"/>
            </a:lvl9pPr>
          </a:lstStyle>
          <a:p/>
        </p:txBody>
      </p:sp>
      <p:sp>
        <p:nvSpPr>
          <p:cNvPr id="668" name="Google Shape;668;p113"/>
          <p:cNvSpPr txBox="1"/>
          <p:nvPr>
            <p:ph idx="12" type="sldNum"/>
          </p:nvPr>
        </p:nvSpPr>
        <p:spPr>
          <a:xfrm>
            <a:off x="8607659" y="4951190"/>
            <a:ext cx="261900" cy="105600"/>
          </a:xfrm>
          <a:prstGeom prst="rect">
            <a:avLst/>
          </a:prstGeom>
          <a:noFill/>
          <a:ln>
            <a:noFill/>
          </a:ln>
        </p:spPr>
        <p:txBody>
          <a:bodyPr anchorCtr="0" anchor="t" bIns="91425"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2">
  <p:cSld name="CUSTOM_2_7_2_2">
    <p:spTree>
      <p:nvGrpSpPr>
        <p:cNvPr id="669" name="Shape 669"/>
        <p:cNvGrpSpPr/>
        <p:nvPr/>
      </p:nvGrpSpPr>
      <p:grpSpPr>
        <a:xfrm>
          <a:off x="0" y="0"/>
          <a:ext cx="0" cy="0"/>
          <a:chOff x="0" y="0"/>
          <a:chExt cx="0" cy="0"/>
        </a:xfrm>
      </p:grpSpPr>
      <p:sp>
        <p:nvSpPr>
          <p:cNvPr id="670" name="Google Shape;670;p11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rmAutofit/>
          </a:bodyPr>
          <a:lstStyle>
            <a:lvl1pPr lvl="0" algn="l">
              <a:lnSpc>
                <a:spcPct val="100000"/>
              </a:lnSpc>
              <a:spcBef>
                <a:spcPts val="0"/>
              </a:spcBef>
              <a:spcAft>
                <a:spcPts val="0"/>
              </a:spcAft>
              <a:buSzPts val="2400"/>
              <a:buNone/>
              <a:defRPr sz="2400">
                <a:latin typeface="Roboto Medium"/>
                <a:ea typeface="Roboto Medium"/>
                <a:cs typeface="Roboto Medium"/>
                <a:sym typeface="Roboto Medium"/>
              </a:defRPr>
            </a:lvl1pPr>
            <a:lvl2pPr lvl="1" algn="l">
              <a:lnSpc>
                <a:spcPct val="100000"/>
              </a:lnSpc>
              <a:spcBef>
                <a:spcPts val="0"/>
              </a:spcBef>
              <a:spcAft>
                <a:spcPts val="0"/>
              </a:spcAft>
              <a:buSzPts val="2800"/>
              <a:buNone/>
              <a:defRPr sz="1400"/>
            </a:lvl2pPr>
            <a:lvl3pPr lvl="2" algn="l">
              <a:lnSpc>
                <a:spcPct val="100000"/>
              </a:lnSpc>
              <a:spcBef>
                <a:spcPts val="0"/>
              </a:spcBef>
              <a:spcAft>
                <a:spcPts val="0"/>
              </a:spcAft>
              <a:buSzPts val="2800"/>
              <a:buNone/>
              <a:defRPr sz="1400"/>
            </a:lvl3pPr>
            <a:lvl4pPr lvl="3" algn="l">
              <a:lnSpc>
                <a:spcPct val="100000"/>
              </a:lnSpc>
              <a:spcBef>
                <a:spcPts val="0"/>
              </a:spcBef>
              <a:spcAft>
                <a:spcPts val="0"/>
              </a:spcAft>
              <a:buSzPts val="2800"/>
              <a:buNone/>
              <a:defRPr sz="1400"/>
            </a:lvl4pPr>
            <a:lvl5pPr lvl="4" algn="l">
              <a:lnSpc>
                <a:spcPct val="100000"/>
              </a:lnSpc>
              <a:spcBef>
                <a:spcPts val="0"/>
              </a:spcBef>
              <a:spcAft>
                <a:spcPts val="0"/>
              </a:spcAft>
              <a:buSzPts val="2800"/>
              <a:buNone/>
              <a:defRPr sz="1400"/>
            </a:lvl5pPr>
            <a:lvl6pPr lvl="5" algn="l">
              <a:lnSpc>
                <a:spcPct val="100000"/>
              </a:lnSpc>
              <a:spcBef>
                <a:spcPts val="0"/>
              </a:spcBef>
              <a:spcAft>
                <a:spcPts val="0"/>
              </a:spcAft>
              <a:buSzPts val="2800"/>
              <a:buNone/>
              <a:defRPr sz="1400"/>
            </a:lvl6pPr>
            <a:lvl7pPr lvl="6" algn="l">
              <a:lnSpc>
                <a:spcPct val="100000"/>
              </a:lnSpc>
              <a:spcBef>
                <a:spcPts val="0"/>
              </a:spcBef>
              <a:spcAft>
                <a:spcPts val="0"/>
              </a:spcAft>
              <a:buSzPts val="2800"/>
              <a:buNone/>
              <a:defRPr sz="1400"/>
            </a:lvl7pPr>
            <a:lvl8pPr lvl="7" algn="l">
              <a:lnSpc>
                <a:spcPct val="100000"/>
              </a:lnSpc>
              <a:spcBef>
                <a:spcPts val="0"/>
              </a:spcBef>
              <a:spcAft>
                <a:spcPts val="0"/>
              </a:spcAft>
              <a:buSzPts val="2800"/>
              <a:buNone/>
              <a:defRPr sz="1400"/>
            </a:lvl8pPr>
            <a:lvl9pPr lvl="8" algn="l">
              <a:lnSpc>
                <a:spcPct val="100000"/>
              </a:lnSpc>
              <a:spcBef>
                <a:spcPts val="0"/>
              </a:spcBef>
              <a:spcAft>
                <a:spcPts val="0"/>
              </a:spcAft>
              <a:buSzPts val="2800"/>
              <a:buNone/>
              <a:defRPr sz="1400"/>
            </a:lvl9pPr>
          </a:lstStyle>
          <a:p/>
        </p:txBody>
      </p:sp>
      <p:sp>
        <p:nvSpPr>
          <p:cNvPr id="671" name="Google Shape;671;p11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rmAutofit/>
          </a:bodyPr>
          <a:lstStyle>
            <a:lvl1pPr lvl="0" algn="l">
              <a:lnSpc>
                <a:spcPct val="115000"/>
              </a:lnSpc>
              <a:spcBef>
                <a:spcPts val="0"/>
              </a:spcBef>
              <a:spcAft>
                <a:spcPts val="0"/>
              </a:spcAft>
              <a:buSzPts val="1800"/>
              <a:buNone/>
              <a:defRPr sz="1800">
                <a:latin typeface="Roboto"/>
                <a:ea typeface="Roboto"/>
                <a:cs typeface="Roboto"/>
                <a:sym typeface="Roboto"/>
              </a:defRPr>
            </a:lvl1pPr>
            <a:lvl2pPr lvl="1" algn="l">
              <a:lnSpc>
                <a:spcPct val="115000"/>
              </a:lnSpc>
              <a:spcBef>
                <a:spcPts val="1200"/>
              </a:spcBef>
              <a:spcAft>
                <a:spcPts val="0"/>
              </a:spcAft>
              <a:buSzPts val="1400"/>
              <a:buNone/>
              <a:defRPr sz="1400"/>
            </a:lvl2pPr>
            <a:lvl3pPr lvl="2" algn="l">
              <a:lnSpc>
                <a:spcPct val="115000"/>
              </a:lnSpc>
              <a:spcBef>
                <a:spcPts val="1200"/>
              </a:spcBef>
              <a:spcAft>
                <a:spcPts val="0"/>
              </a:spcAft>
              <a:buSzPts val="1400"/>
              <a:buNone/>
              <a:defRPr sz="1400"/>
            </a:lvl3pPr>
            <a:lvl4pPr lvl="3" algn="l">
              <a:lnSpc>
                <a:spcPct val="115000"/>
              </a:lnSpc>
              <a:spcBef>
                <a:spcPts val="1200"/>
              </a:spcBef>
              <a:spcAft>
                <a:spcPts val="0"/>
              </a:spcAft>
              <a:buSzPts val="1400"/>
              <a:buNone/>
              <a:defRPr sz="1400"/>
            </a:lvl4pPr>
            <a:lvl5pPr lvl="4" algn="l">
              <a:lnSpc>
                <a:spcPct val="115000"/>
              </a:lnSpc>
              <a:spcBef>
                <a:spcPts val="1200"/>
              </a:spcBef>
              <a:spcAft>
                <a:spcPts val="0"/>
              </a:spcAft>
              <a:buSzPts val="1400"/>
              <a:buNone/>
              <a:defRPr sz="1400"/>
            </a:lvl5pPr>
            <a:lvl6pPr lvl="5" algn="l">
              <a:lnSpc>
                <a:spcPct val="115000"/>
              </a:lnSpc>
              <a:spcBef>
                <a:spcPts val="1200"/>
              </a:spcBef>
              <a:spcAft>
                <a:spcPts val="0"/>
              </a:spcAft>
              <a:buSzPts val="1400"/>
              <a:buNone/>
              <a:defRPr sz="1400"/>
            </a:lvl6pPr>
            <a:lvl7pPr lvl="6" algn="l">
              <a:lnSpc>
                <a:spcPct val="115000"/>
              </a:lnSpc>
              <a:spcBef>
                <a:spcPts val="1200"/>
              </a:spcBef>
              <a:spcAft>
                <a:spcPts val="0"/>
              </a:spcAft>
              <a:buSzPts val="1400"/>
              <a:buNone/>
              <a:defRPr sz="1400"/>
            </a:lvl7pPr>
            <a:lvl8pPr lvl="7" algn="l">
              <a:lnSpc>
                <a:spcPct val="115000"/>
              </a:lnSpc>
              <a:spcBef>
                <a:spcPts val="1200"/>
              </a:spcBef>
              <a:spcAft>
                <a:spcPts val="0"/>
              </a:spcAft>
              <a:buSzPts val="1400"/>
              <a:buNone/>
              <a:defRPr sz="1400"/>
            </a:lvl8pPr>
            <a:lvl9pPr lvl="8" algn="l">
              <a:lnSpc>
                <a:spcPct val="115000"/>
              </a:lnSpc>
              <a:spcBef>
                <a:spcPts val="1200"/>
              </a:spcBef>
              <a:spcAft>
                <a:spcPts val="1200"/>
              </a:spcAft>
              <a:buSzPts val="1400"/>
              <a:buNone/>
              <a:defRPr sz="1400"/>
            </a:lvl9pPr>
          </a:lstStyle>
          <a:p/>
        </p:txBody>
      </p:sp>
      <p:cxnSp>
        <p:nvCxnSpPr>
          <p:cNvPr id="672" name="Google Shape;672;p114"/>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cxnSp>
        <p:nvCxnSpPr>
          <p:cNvPr id="673" name="Google Shape;673;p114"/>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674" name="Google Shape;674;p11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rmAutofit/>
          </a:bodyPr>
          <a:lstStyle>
            <a:lvl1pPr lvl="0" algn="l">
              <a:lnSpc>
                <a:spcPct val="115000"/>
              </a:lnSpc>
              <a:spcBef>
                <a:spcPts val="0"/>
              </a:spcBef>
              <a:spcAft>
                <a:spcPts val="0"/>
              </a:spcAft>
              <a:buSzPts val="1800"/>
              <a:buNone/>
              <a:defRPr sz="700"/>
            </a:lvl1pPr>
            <a:lvl2pPr lvl="1" algn="l">
              <a:lnSpc>
                <a:spcPct val="115000"/>
              </a:lnSpc>
              <a:spcBef>
                <a:spcPts val="1200"/>
              </a:spcBef>
              <a:spcAft>
                <a:spcPts val="0"/>
              </a:spcAft>
              <a:buSzPts val="1400"/>
              <a:buNone/>
              <a:defRPr sz="1400"/>
            </a:lvl2pPr>
            <a:lvl3pPr lvl="2" algn="l">
              <a:lnSpc>
                <a:spcPct val="115000"/>
              </a:lnSpc>
              <a:spcBef>
                <a:spcPts val="1200"/>
              </a:spcBef>
              <a:spcAft>
                <a:spcPts val="0"/>
              </a:spcAft>
              <a:buSzPts val="1400"/>
              <a:buNone/>
              <a:defRPr sz="1400"/>
            </a:lvl3pPr>
            <a:lvl4pPr lvl="3" algn="l">
              <a:lnSpc>
                <a:spcPct val="115000"/>
              </a:lnSpc>
              <a:spcBef>
                <a:spcPts val="1200"/>
              </a:spcBef>
              <a:spcAft>
                <a:spcPts val="0"/>
              </a:spcAft>
              <a:buSzPts val="1400"/>
              <a:buNone/>
              <a:defRPr sz="1400"/>
            </a:lvl4pPr>
            <a:lvl5pPr lvl="4" algn="l">
              <a:lnSpc>
                <a:spcPct val="115000"/>
              </a:lnSpc>
              <a:spcBef>
                <a:spcPts val="1200"/>
              </a:spcBef>
              <a:spcAft>
                <a:spcPts val="0"/>
              </a:spcAft>
              <a:buSzPts val="1400"/>
              <a:buNone/>
              <a:defRPr sz="1400"/>
            </a:lvl5pPr>
            <a:lvl6pPr lvl="5" algn="l">
              <a:lnSpc>
                <a:spcPct val="115000"/>
              </a:lnSpc>
              <a:spcBef>
                <a:spcPts val="1200"/>
              </a:spcBef>
              <a:spcAft>
                <a:spcPts val="0"/>
              </a:spcAft>
              <a:buSzPts val="1400"/>
              <a:buNone/>
              <a:defRPr sz="1400"/>
            </a:lvl6pPr>
            <a:lvl7pPr lvl="6" algn="l">
              <a:lnSpc>
                <a:spcPct val="115000"/>
              </a:lnSpc>
              <a:spcBef>
                <a:spcPts val="1200"/>
              </a:spcBef>
              <a:spcAft>
                <a:spcPts val="0"/>
              </a:spcAft>
              <a:buSzPts val="1400"/>
              <a:buNone/>
              <a:defRPr sz="1400"/>
            </a:lvl7pPr>
            <a:lvl8pPr lvl="7" algn="l">
              <a:lnSpc>
                <a:spcPct val="115000"/>
              </a:lnSpc>
              <a:spcBef>
                <a:spcPts val="1200"/>
              </a:spcBef>
              <a:spcAft>
                <a:spcPts val="0"/>
              </a:spcAft>
              <a:buSzPts val="1400"/>
              <a:buNone/>
              <a:defRPr sz="1400"/>
            </a:lvl8pPr>
            <a:lvl9pPr lvl="8" algn="l">
              <a:lnSpc>
                <a:spcPct val="115000"/>
              </a:lnSpc>
              <a:spcBef>
                <a:spcPts val="1200"/>
              </a:spcBef>
              <a:spcAft>
                <a:spcPts val="1200"/>
              </a:spcAft>
              <a:buSzPts val="1400"/>
              <a:buNone/>
              <a:defRPr sz="1400"/>
            </a:lvl9pPr>
          </a:lstStyle>
          <a:p/>
        </p:txBody>
      </p:sp>
      <p:sp>
        <p:nvSpPr>
          <p:cNvPr id="675" name="Google Shape;675;p114"/>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rmAutofit/>
          </a:bodyPr>
          <a:lstStyle>
            <a:lvl1pPr indent="-317500" lvl="0" marL="457200" algn="l">
              <a:lnSpc>
                <a:spcPct val="115000"/>
              </a:lnSpc>
              <a:spcBef>
                <a:spcPts val="0"/>
              </a:spcBef>
              <a:spcAft>
                <a:spcPts val="0"/>
              </a:spcAft>
              <a:buSzPts val="1400"/>
              <a:buFont typeface="Roboto"/>
              <a:buChar char="●"/>
              <a:defRPr sz="1400">
                <a:latin typeface="Roboto"/>
                <a:ea typeface="Roboto"/>
                <a:cs typeface="Roboto"/>
                <a:sym typeface="Roboto"/>
              </a:defRPr>
            </a:lvl1pPr>
            <a:lvl2pPr indent="-317500" lvl="1" marL="914400" algn="l">
              <a:lnSpc>
                <a:spcPct val="115000"/>
              </a:lnSpc>
              <a:spcBef>
                <a:spcPts val="800"/>
              </a:spcBef>
              <a:spcAft>
                <a:spcPts val="0"/>
              </a:spcAft>
              <a:buSzPts val="1400"/>
              <a:buFont typeface="Roboto"/>
              <a:buChar char="○"/>
              <a:defRPr sz="1400">
                <a:latin typeface="Roboto"/>
                <a:ea typeface="Roboto"/>
                <a:cs typeface="Roboto"/>
                <a:sym typeface="Roboto"/>
              </a:defRPr>
            </a:lvl2pPr>
            <a:lvl3pPr indent="-317500" lvl="2" marL="1371600" algn="l">
              <a:lnSpc>
                <a:spcPct val="115000"/>
              </a:lnSpc>
              <a:spcBef>
                <a:spcPts val="800"/>
              </a:spcBef>
              <a:spcAft>
                <a:spcPts val="0"/>
              </a:spcAft>
              <a:buSzPts val="1400"/>
              <a:buFont typeface="Roboto"/>
              <a:buChar char="■"/>
              <a:defRPr sz="1400">
                <a:latin typeface="Roboto"/>
                <a:ea typeface="Roboto"/>
                <a:cs typeface="Roboto"/>
                <a:sym typeface="Roboto"/>
              </a:defRPr>
            </a:lvl3pPr>
            <a:lvl4pPr indent="-317500" lvl="3" marL="1828800" algn="l">
              <a:lnSpc>
                <a:spcPct val="115000"/>
              </a:lnSpc>
              <a:spcBef>
                <a:spcPts val="800"/>
              </a:spcBef>
              <a:spcAft>
                <a:spcPts val="0"/>
              </a:spcAft>
              <a:buSzPts val="1400"/>
              <a:buFont typeface="Roboto"/>
              <a:buChar char="●"/>
              <a:defRPr sz="1400">
                <a:latin typeface="Roboto"/>
                <a:ea typeface="Roboto"/>
                <a:cs typeface="Roboto"/>
                <a:sym typeface="Roboto"/>
              </a:defRPr>
            </a:lvl4pPr>
            <a:lvl5pPr indent="-317500" lvl="4" marL="2286000" algn="l">
              <a:lnSpc>
                <a:spcPct val="115000"/>
              </a:lnSpc>
              <a:spcBef>
                <a:spcPts val="800"/>
              </a:spcBef>
              <a:spcAft>
                <a:spcPts val="0"/>
              </a:spcAft>
              <a:buSzPts val="1400"/>
              <a:buFont typeface="Roboto"/>
              <a:buChar char="○"/>
              <a:defRPr sz="1400">
                <a:latin typeface="Roboto"/>
                <a:ea typeface="Roboto"/>
                <a:cs typeface="Roboto"/>
                <a:sym typeface="Roboto"/>
              </a:defRPr>
            </a:lvl5pPr>
            <a:lvl6pPr indent="-317500" lvl="5" marL="2743200" algn="l">
              <a:lnSpc>
                <a:spcPct val="115000"/>
              </a:lnSpc>
              <a:spcBef>
                <a:spcPts val="800"/>
              </a:spcBef>
              <a:spcAft>
                <a:spcPts val="0"/>
              </a:spcAft>
              <a:buSzPts val="1400"/>
              <a:buFont typeface="Roboto"/>
              <a:buChar char="■"/>
              <a:defRPr sz="1400">
                <a:latin typeface="Roboto"/>
                <a:ea typeface="Roboto"/>
                <a:cs typeface="Roboto"/>
                <a:sym typeface="Roboto"/>
              </a:defRPr>
            </a:lvl6pPr>
            <a:lvl7pPr indent="-317500" lvl="6" marL="3200400" algn="l">
              <a:lnSpc>
                <a:spcPct val="115000"/>
              </a:lnSpc>
              <a:spcBef>
                <a:spcPts val="800"/>
              </a:spcBef>
              <a:spcAft>
                <a:spcPts val="0"/>
              </a:spcAft>
              <a:buSzPts val="1400"/>
              <a:buFont typeface="Roboto"/>
              <a:buChar char="●"/>
              <a:defRPr sz="1400">
                <a:latin typeface="Roboto"/>
                <a:ea typeface="Roboto"/>
                <a:cs typeface="Roboto"/>
                <a:sym typeface="Roboto"/>
              </a:defRPr>
            </a:lvl7pPr>
            <a:lvl8pPr indent="-317500" lvl="7" marL="3657600" algn="l">
              <a:lnSpc>
                <a:spcPct val="115000"/>
              </a:lnSpc>
              <a:spcBef>
                <a:spcPts val="800"/>
              </a:spcBef>
              <a:spcAft>
                <a:spcPts val="0"/>
              </a:spcAft>
              <a:buSzPts val="1400"/>
              <a:buFont typeface="Roboto"/>
              <a:buChar char="○"/>
              <a:defRPr sz="1400">
                <a:latin typeface="Roboto"/>
                <a:ea typeface="Roboto"/>
                <a:cs typeface="Roboto"/>
                <a:sym typeface="Roboto"/>
              </a:defRPr>
            </a:lvl8pPr>
            <a:lvl9pPr indent="-317500" lvl="8" marL="4114800" algn="l">
              <a:lnSpc>
                <a:spcPct val="115000"/>
              </a:lnSpc>
              <a:spcBef>
                <a:spcPts val="800"/>
              </a:spcBef>
              <a:spcAft>
                <a:spcPts val="800"/>
              </a:spcAft>
              <a:buSzPts val="1400"/>
              <a:buFont typeface="Roboto"/>
              <a:buChar char="■"/>
              <a:defRPr sz="1400">
                <a:latin typeface="Roboto"/>
                <a:ea typeface="Roboto"/>
                <a:cs typeface="Roboto"/>
                <a:sym typeface="Roboto"/>
              </a:defRPr>
            </a:lvl9pPr>
          </a:lstStyle>
          <a:p/>
        </p:txBody>
      </p:sp>
      <p:sp>
        <p:nvSpPr>
          <p:cNvPr id="676" name="Google Shape;676;p114"/>
          <p:cNvSpPr txBox="1"/>
          <p:nvPr>
            <p:ph idx="12" type="sldNum"/>
          </p:nvPr>
        </p:nvSpPr>
        <p:spPr>
          <a:xfrm>
            <a:off x="8607659" y="4951190"/>
            <a:ext cx="261900" cy="105600"/>
          </a:xfrm>
          <a:prstGeom prst="rect">
            <a:avLst/>
          </a:prstGeom>
          <a:noFill/>
          <a:ln>
            <a:noFill/>
          </a:ln>
        </p:spPr>
        <p:txBody>
          <a:bodyPr anchorCtr="0" anchor="t" bIns="91425"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4">
  <p:cSld name="CUSTOM_2_7_2_6">
    <p:spTree>
      <p:nvGrpSpPr>
        <p:cNvPr id="677" name="Shape 677"/>
        <p:cNvGrpSpPr/>
        <p:nvPr/>
      </p:nvGrpSpPr>
      <p:grpSpPr>
        <a:xfrm>
          <a:off x="0" y="0"/>
          <a:ext cx="0" cy="0"/>
          <a:chOff x="0" y="0"/>
          <a:chExt cx="0" cy="0"/>
        </a:xfrm>
      </p:grpSpPr>
      <p:sp>
        <p:nvSpPr>
          <p:cNvPr id="678" name="Google Shape;678;p11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rmAutofit/>
          </a:bodyPr>
          <a:lstStyle>
            <a:lvl1pPr lvl="0" algn="l">
              <a:lnSpc>
                <a:spcPct val="100000"/>
              </a:lnSpc>
              <a:spcBef>
                <a:spcPts val="0"/>
              </a:spcBef>
              <a:spcAft>
                <a:spcPts val="0"/>
              </a:spcAft>
              <a:buSzPts val="2400"/>
              <a:buNone/>
              <a:defRPr sz="2400">
                <a:latin typeface="Roboto Medium"/>
                <a:ea typeface="Roboto Medium"/>
                <a:cs typeface="Roboto Medium"/>
                <a:sym typeface="Roboto Medium"/>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79" name="Google Shape;679;p11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rmAutofit/>
          </a:bodyPr>
          <a:lstStyle>
            <a:lvl1pPr lvl="0" algn="l">
              <a:lnSpc>
                <a:spcPct val="115000"/>
              </a:lnSpc>
              <a:spcBef>
                <a:spcPts val="0"/>
              </a:spcBef>
              <a:spcAft>
                <a:spcPts val="0"/>
              </a:spcAft>
              <a:buSzPts val="1800"/>
              <a:buNone/>
              <a:defRPr sz="1800">
                <a:latin typeface="Roboto"/>
                <a:ea typeface="Roboto"/>
                <a:cs typeface="Roboto"/>
                <a:sym typeface="Roboto"/>
              </a:defRPr>
            </a:lvl1pPr>
            <a:lvl2pPr lvl="1" algn="l">
              <a:lnSpc>
                <a:spcPct val="115000"/>
              </a:lnSpc>
              <a:spcBef>
                <a:spcPts val="1200"/>
              </a:spcBef>
              <a:spcAft>
                <a:spcPts val="0"/>
              </a:spcAft>
              <a:buSzPts val="1400"/>
              <a:buNone/>
              <a:defRPr/>
            </a:lvl2pPr>
            <a:lvl3pPr lvl="2" algn="l">
              <a:lnSpc>
                <a:spcPct val="115000"/>
              </a:lnSpc>
              <a:spcBef>
                <a:spcPts val="1200"/>
              </a:spcBef>
              <a:spcAft>
                <a:spcPts val="0"/>
              </a:spcAft>
              <a:buSzPts val="1400"/>
              <a:buNone/>
              <a:defRPr/>
            </a:lvl3pPr>
            <a:lvl4pPr lvl="3" algn="l">
              <a:lnSpc>
                <a:spcPct val="115000"/>
              </a:lnSpc>
              <a:spcBef>
                <a:spcPts val="1200"/>
              </a:spcBef>
              <a:spcAft>
                <a:spcPts val="0"/>
              </a:spcAft>
              <a:buSzPts val="1400"/>
              <a:buNone/>
              <a:defRPr/>
            </a:lvl4pPr>
            <a:lvl5pPr lvl="4" algn="l">
              <a:lnSpc>
                <a:spcPct val="115000"/>
              </a:lnSpc>
              <a:spcBef>
                <a:spcPts val="1200"/>
              </a:spcBef>
              <a:spcAft>
                <a:spcPts val="0"/>
              </a:spcAft>
              <a:buSzPts val="1400"/>
              <a:buNone/>
              <a:defRPr/>
            </a:lvl5pPr>
            <a:lvl6pPr lvl="5" algn="l">
              <a:lnSpc>
                <a:spcPct val="115000"/>
              </a:lnSpc>
              <a:spcBef>
                <a:spcPts val="1200"/>
              </a:spcBef>
              <a:spcAft>
                <a:spcPts val="0"/>
              </a:spcAft>
              <a:buSzPts val="1400"/>
              <a:buNone/>
              <a:defRPr/>
            </a:lvl6pPr>
            <a:lvl7pPr lvl="6" algn="l">
              <a:lnSpc>
                <a:spcPct val="115000"/>
              </a:lnSpc>
              <a:spcBef>
                <a:spcPts val="1200"/>
              </a:spcBef>
              <a:spcAft>
                <a:spcPts val="0"/>
              </a:spcAft>
              <a:buSzPts val="1400"/>
              <a:buNone/>
              <a:defRPr/>
            </a:lvl7pPr>
            <a:lvl8pPr lvl="7" algn="l">
              <a:lnSpc>
                <a:spcPct val="115000"/>
              </a:lnSpc>
              <a:spcBef>
                <a:spcPts val="1200"/>
              </a:spcBef>
              <a:spcAft>
                <a:spcPts val="0"/>
              </a:spcAft>
              <a:buSzPts val="1400"/>
              <a:buNone/>
              <a:defRPr/>
            </a:lvl8pPr>
            <a:lvl9pPr lvl="8" algn="l">
              <a:lnSpc>
                <a:spcPct val="115000"/>
              </a:lnSpc>
              <a:spcBef>
                <a:spcPts val="1200"/>
              </a:spcBef>
              <a:spcAft>
                <a:spcPts val="1200"/>
              </a:spcAft>
              <a:buSzPts val="1400"/>
              <a:buNone/>
              <a:defRPr/>
            </a:lvl9pPr>
          </a:lstStyle>
          <a:p/>
        </p:txBody>
      </p:sp>
      <p:cxnSp>
        <p:nvCxnSpPr>
          <p:cNvPr id="680" name="Google Shape;680;p115"/>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681" name="Google Shape;681;p11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cxnSp>
        <p:nvCxnSpPr>
          <p:cNvPr id="682" name="Google Shape;682;p115"/>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683" name="Google Shape;683;p11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rmAutofit/>
          </a:bodyPr>
          <a:lstStyle>
            <a:lvl1pPr lvl="0" algn="l">
              <a:lnSpc>
                <a:spcPct val="115000"/>
              </a:lnSpc>
              <a:spcBef>
                <a:spcPts val="0"/>
              </a:spcBef>
              <a:spcAft>
                <a:spcPts val="0"/>
              </a:spcAft>
              <a:buSzPts val="1800"/>
              <a:buNone/>
              <a:defRPr sz="700"/>
            </a:lvl1pPr>
            <a:lvl2pPr lvl="1" algn="l">
              <a:lnSpc>
                <a:spcPct val="115000"/>
              </a:lnSpc>
              <a:spcBef>
                <a:spcPts val="1200"/>
              </a:spcBef>
              <a:spcAft>
                <a:spcPts val="0"/>
              </a:spcAft>
              <a:buSzPts val="1400"/>
              <a:buNone/>
              <a:defRPr/>
            </a:lvl2pPr>
            <a:lvl3pPr lvl="2" algn="l">
              <a:lnSpc>
                <a:spcPct val="115000"/>
              </a:lnSpc>
              <a:spcBef>
                <a:spcPts val="1200"/>
              </a:spcBef>
              <a:spcAft>
                <a:spcPts val="0"/>
              </a:spcAft>
              <a:buSzPts val="1400"/>
              <a:buNone/>
              <a:defRPr/>
            </a:lvl3pPr>
            <a:lvl4pPr lvl="3" algn="l">
              <a:lnSpc>
                <a:spcPct val="115000"/>
              </a:lnSpc>
              <a:spcBef>
                <a:spcPts val="1200"/>
              </a:spcBef>
              <a:spcAft>
                <a:spcPts val="0"/>
              </a:spcAft>
              <a:buSzPts val="1400"/>
              <a:buNone/>
              <a:defRPr/>
            </a:lvl4pPr>
            <a:lvl5pPr lvl="4" algn="l">
              <a:lnSpc>
                <a:spcPct val="115000"/>
              </a:lnSpc>
              <a:spcBef>
                <a:spcPts val="1200"/>
              </a:spcBef>
              <a:spcAft>
                <a:spcPts val="0"/>
              </a:spcAft>
              <a:buSzPts val="1400"/>
              <a:buNone/>
              <a:defRPr/>
            </a:lvl5pPr>
            <a:lvl6pPr lvl="5" algn="l">
              <a:lnSpc>
                <a:spcPct val="115000"/>
              </a:lnSpc>
              <a:spcBef>
                <a:spcPts val="1200"/>
              </a:spcBef>
              <a:spcAft>
                <a:spcPts val="0"/>
              </a:spcAft>
              <a:buSzPts val="1400"/>
              <a:buNone/>
              <a:defRPr/>
            </a:lvl6pPr>
            <a:lvl7pPr lvl="6" algn="l">
              <a:lnSpc>
                <a:spcPct val="115000"/>
              </a:lnSpc>
              <a:spcBef>
                <a:spcPts val="1200"/>
              </a:spcBef>
              <a:spcAft>
                <a:spcPts val="0"/>
              </a:spcAft>
              <a:buSzPts val="1400"/>
              <a:buNone/>
              <a:defRPr/>
            </a:lvl7pPr>
            <a:lvl8pPr lvl="7" algn="l">
              <a:lnSpc>
                <a:spcPct val="115000"/>
              </a:lnSpc>
              <a:spcBef>
                <a:spcPts val="1200"/>
              </a:spcBef>
              <a:spcAft>
                <a:spcPts val="0"/>
              </a:spcAft>
              <a:buSzPts val="1400"/>
              <a:buNone/>
              <a:defRPr/>
            </a:lvl8pPr>
            <a:lvl9pPr lvl="8" algn="l">
              <a:lnSpc>
                <a:spcPct val="115000"/>
              </a:lnSpc>
              <a:spcBef>
                <a:spcPts val="1200"/>
              </a:spcBef>
              <a:spcAft>
                <a:spcPts val="1200"/>
              </a:spcAft>
              <a:buSzPts val="1400"/>
              <a:buNone/>
              <a:defRPr/>
            </a:lvl9pPr>
          </a:lstStyle>
          <a:p/>
        </p:txBody>
      </p:sp>
      <p:sp>
        <p:nvSpPr>
          <p:cNvPr id="684" name="Google Shape;684;p115"/>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rmAutofit/>
          </a:bodyPr>
          <a:lstStyle>
            <a:lvl1pPr indent="-342900" lvl="0" marL="457200" algn="l">
              <a:lnSpc>
                <a:spcPct val="115000"/>
              </a:lnSpc>
              <a:spcBef>
                <a:spcPts val="0"/>
              </a:spcBef>
              <a:spcAft>
                <a:spcPts val="0"/>
              </a:spcAft>
              <a:buSzPts val="1800"/>
              <a:buFont typeface="Roboto"/>
              <a:buChar char="●"/>
              <a:defRPr>
                <a:latin typeface="Roboto"/>
                <a:ea typeface="Roboto"/>
                <a:cs typeface="Roboto"/>
                <a:sym typeface="Roboto"/>
              </a:defRPr>
            </a:lvl1pPr>
            <a:lvl2pPr indent="-317500" lvl="1" marL="914400" algn="l">
              <a:lnSpc>
                <a:spcPct val="115000"/>
              </a:lnSpc>
              <a:spcBef>
                <a:spcPts val="800"/>
              </a:spcBef>
              <a:spcAft>
                <a:spcPts val="0"/>
              </a:spcAft>
              <a:buSzPts val="1400"/>
              <a:buFont typeface="Roboto"/>
              <a:buChar char="○"/>
              <a:defRPr>
                <a:latin typeface="Roboto"/>
                <a:ea typeface="Roboto"/>
                <a:cs typeface="Roboto"/>
                <a:sym typeface="Roboto"/>
              </a:defRPr>
            </a:lvl2pPr>
            <a:lvl3pPr indent="-317500" lvl="2" marL="1371600" algn="l">
              <a:lnSpc>
                <a:spcPct val="115000"/>
              </a:lnSpc>
              <a:spcBef>
                <a:spcPts val="800"/>
              </a:spcBef>
              <a:spcAft>
                <a:spcPts val="0"/>
              </a:spcAft>
              <a:buSzPts val="1400"/>
              <a:buFont typeface="Roboto"/>
              <a:buChar char="■"/>
              <a:defRPr>
                <a:latin typeface="Roboto"/>
                <a:ea typeface="Roboto"/>
                <a:cs typeface="Roboto"/>
                <a:sym typeface="Roboto"/>
              </a:defRPr>
            </a:lvl3pPr>
            <a:lvl4pPr indent="-317500" lvl="3" marL="1828800" algn="l">
              <a:lnSpc>
                <a:spcPct val="115000"/>
              </a:lnSpc>
              <a:spcBef>
                <a:spcPts val="800"/>
              </a:spcBef>
              <a:spcAft>
                <a:spcPts val="0"/>
              </a:spcAft>
              <a:buSzPts val="1400"/>
              <a:buFont typeface="Roboto"/>
              <a:buChar char="●"/>
              <a:defRPr>
                <a:latin typeface="Roboto"/>
                <a:ea typeface="Roboto"/>
                <a:cs typeface="Roboto"/>
                <a:sym typeface="Roboto"/>
              </a:defRPr>
            </a:lvl4pPr>
            <a:lvl5pPr indent="-317500" lvl="4" marL="2286000" algn="l">
              <a:lnSpc>
                <a:spcPct val="115000"/>
              </a:lnSpc>
              <a:spcBef>
                <a:spcPts val="800"/>
              </a:spcBef>
              <a:spcAft>
                <a:spcPts val="0"/>
              </a:spcAft>
              <a:buSzPts val="1400"/>
              <a:buFont typeface="Roboto"/>
              <a:buChar char="○"/>
              <a:defRPr>
                <a:latin typeface="Roboto"/>
                <a:ea typeface="Roboto"/>
                <a:cs typeface="Roboto"/>
                <a:sym typeface="Roboto"/>
              </a:defRPr>
            </a:lvl5pPr>
            <a:lvl6pPr indent="-317500" lvl="5" marL="2743200" algn="l">
              <a:lnSpc>
                <a:spcPct val="115000"/>
              </a:lnSpc>
              <a:spcBef>
                <a:spcPts val="800"/>
              </a:spcBef>
              <a:spcAft>
                <a:spcPts val="0"/>
              </a:spcAft>
              <a:buSzPts val="1400"/>
              <a:buFont typeface="Roboto"/>
              <a:buChar char="■"/>
              <a:defRPr>
                <a:latin typeface="Roboto"/>
                <a:ea typeface="Roboto"/>
                <a:cs typeface="Roboto"/>
                <a:sym typeface="Roboto"/>
              </a:defRPr>
            </a:lvl6pPr>
            <a:lvl7pPr indent="-317500" lvl="6" marL="3200400" algn="l">
              <a:lnSpc>
                <a:spcPct val="115000"/>
              </a:lnSpc>
              <a:spcBef>
                <a:spcPts val="800"/>
              </a:spcBef>
              <a:spcAft>
                <a:spcPts val="0"/>
              </a:spcAft>
              <a:buSzPts val="1400"/>
              <a:buFont typeface="Roboto"/>
              <a:buChar char="●"/>
              <a:defRPr>
                <a:latin typeface="Roboto"/>
                <a:ea typeface="Roboto"/>
                <a:cs typeface="Roboto"/>
                <a:sym typeface="Roboto"/>
              </a:defRPr>
            </a:lvl7pPr>
            <a:lvl8pPr indent="-317500" lvl="7" marL="3657600" algn="l">
              <a:lnSpc>
                <a:spcPct val="115000"/>
              </a:lnSpc>
              <a:spcBef>
                <a:spcPts val="800"/>
              </a:spcBef>
              <a:spcAft>
                <a:spcPts val="0"/>
              </a:spcAft>
              <a:buSzPts val="1400"/>
              <a:buFont typeface="Roboto"/>
              <a:buChar char="○"/>
              <a:defRPr>
                <a:latin typeface="Roboto"/>
                <a:ea typeface="Roboto"/>
                <a:cs typeface="Roboto"/>
                <a:sym typeface="Roboto"/>
              </a:defRPr>
            </a:lvl8pPr>
            <a:lvl9pPr indent="-317500" lvl="8" marL="4114800" algn="l">
              <a:lnSpc>
                <a:spcPct val="115000"/>
              </a:lnSpc>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6">
  <p:cSld name="CUSTOM_2_7_2_8">
    <p:spTree>
      <p:nvGrpSpPr>
        <p:cNvPr id="685" name="Shape 685"/>
        <p:cNvGrpSpPr/>
        <p:nvPr/>
      </p:nvGrpSpPr>
      <p:grpSpPr>
        <a:xfrm>
          <a:off x="0" y="0"/>
          <a:ext cx="0" cy="0"/>
          <a:chOff x="0" y="0"/>
          <a:chExt cx="0" cy="0"/>
        </a:xfrm>
      </p:grpSpPr>
      <p:sp>
        <p:nvSpPr>
          <p:cNvPr id="686" name="Google Shape;686;p11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rmAutofit/>
          </a:bodyPr>
          <a:lstStyle>
            <a:lvl1pPr lvl="0" algn="l">
              <a:lnSpc>
                <a:spcPct val="100000"/>
              </a:lnSpc>
              <a:spcBef>
                <a:spcPts val="0"/>
              </a:spcBef>
              <a:spcAft>
                <a:spcPts val="0"/>
              </a:spcAft>
              <a:buSzPts val="2400"/>
              <a:buNone/>
              <a:defRPr sz="2400">
                <a:latin typeface="Roboto Medium"/>
                <a:ea typeface="Roboto Medium"/>
                <a:cs typeface="Roboto Medium"/>
                <a:sym typeface="Roboto Medium"/>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87" name="Google Shape;687;p11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rmAutofit/>
          </a:bodyPr>
          <a:lstStyle>
            <a:lvl1pPr lvl="0" algn="l">
              <a:lnSpc>
                <a:spcPct val="115000"/>
              </a:lnSpc>
              <a:spcBef>
                <a:spcPts val="0"/>
              </a:spcBef>
              <a:spcAft>
                <a:spcPts val="0"/>
              </a:spcAft>
              <a:buSzPts val="1800"/>
              <a:buNone/>
              <a:defRPr sz="1800">
                <a:latin typeface="Roboto"/>
                <a:ea typeface="Roboto"/>
                <a:cs typeface="Roboto"/>
                <a:sym typeface="Roboto"/>
              </a:defRPr>
            </a:lvl1pPr>
            <a:lvl2pPr lvl="1" algn="l">
              <a:lnSpc>
                <a:spcPct val="115000"/>
              </a:lnSpc>
              <a:spcBef>
                <a:spcPts val="1200"/>
              </a:spcBef>
              <a:spcAft>
                <a:spcPts val="0"/>
              </a:spcAft>
              <a:buSzPts val="1400"/>
              <a:buNone/>
              <a:defRPr/>
            </a:lvl2pPr>
            <a:lvl3pPr lvl="2" algn="l">
              <a:lnSpc>
                <a:spcPct val="115000"/>
              </a:lnSpc>
              <a:spcBef>
                <a:spcPts val="1200"/>
              </a:spcBef>
              <a:spcAft>
                <a:spcPts val="0"/>
              </a:spcAft>
              <a:buSzPts val="1400"/>
              <a:buNone/>
              <a:defRPr/>
            </a:lvl3pPr>
            <a:lvl4pPr lvl="3" algn="l">
              <a:lnSpc>
                <a:spcPct val="115000"/>
              </a:lnSpc>
              <a:spcBef>
                <a:spcPts val="1200"/>
              </a:spcBef>
              <a:spcAft>
                <a:spcPts val="0"/>
              </a:spcAft>
              <a:buSzPts val="1400"/>
              <a:buNone/>
              <a:defRPr/>
            </a:lvl4pPr>
            <a:lvl5pPr lvl="4" algn="l">
              <a:lnSpc>
                <a:spcPct val="115000"/>
              </a:lnSpc>
              <a:spcBef>
                <a:spcPts val="1200"/>
              </a:spcBef>
              <a:spcAft>
                <a:spcPts val="0"/>
              </a:spcAft>
              <a:buSzPts val="1400"/>
              <a:buNone/>
              <a:defRPr/>
            </a:lvl5pPr>
            <a:lvl6pPr lvl="5" algn="l">
              <a:lnSpc>
                <a:spcPct val="115000"/>
              </a:lnSpc>
              <a:spcBef>
                <a:spcPts val="1200"/>
              </a:spcBef>
              <a:spcAft>
                <a:spcPts val="0"/>
              </a:spcAft>
              <a:buSzPts val="1400"/>
              <a:buNone/>
              <a:defRPr/>
            </a:lvl6pPr>
            <a:lvl7pPr lvl="6" algn="l">
              <a:lnSpc>
                <a:spcPct val="115000"/>
              </a:lnSpc>
              <a:spcBef>
                <a:spcPts val="1200"/>
              </a:spcBef>
              <a:spcAft>
                <a:spcPts val="0"/>
              </a:spcAft>
              <a:buSzPts val="1400"/>
              <a:buNone/>
              <a:defRPr/>
            </a:lvl7pPr>
            <a:lvl8pPr lvl="7" algn="l">
              <a:lnSpc>
                <a:spcPct val="115000"/>
              </a:lnSpc>
              <a:spcBef>
                <a:spcPts val="1200"/>
              </a:spcBef>
              <a:spcAft>
                <a:spcPts val="0"/>
              </a:spcAft>
              <a:buSzPts val="1400"/>
              <a:buNone/>
              <a:defRPr/>
            </a:lvl8pPr>
            <a:lvl9pPr lvl="8" algn="l">
              <a:lnSpc>
                <a:spcPct val="115000"/>
              </a:lnSpc>
              <a:spcBef>
                <a:spcPts val="1200"/>
              </a:spcBef>
              <a:spcAft>
                <a:spcPts val="1200"/>
              </a:spcAft>
              <a:buSzPts val="1400"/>
              <a:buNone/>
              <a:defRPr/>
            </a:lvl9pPr>
          </a:lstStyle>
          <a:p/>
        </p:txBody>
      </p:sp>
      <p:cxnSp>
        <p:nvCxnSpPr>
          <p:cNvPr id="688" name="Google Shape;688;p116"/>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689" name="Google Shape;689;p11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cxnSp>
        <p:nvCxnSpPr>
          <p:cNvPr id="690" name="Google Shape;690;p116"/>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691" name="Google Shape;691;p11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rmAutofit/>
          </a:bodyPr>
          <a:lstStyle>
            <a:lvl1pPr lvl="0" algn="l">
              <a:lnSpc>
                <a:spcPct val="115000"/>
              </a:lnSpc>
              <a:spcBef>
                <a:spcPts val="0"/>
              </a:spcBef>
              <a:spcAft>
                <a:spcPts val="0"/>
              </a:spcAft>
              <a:buSzPts val="1800"/>
              <a:buNone/>
              <a:defRPr sz="700"/>
            </a:lvl1pPr>
            <a:lvl2pPr lvl="1" algn="l">
              <a:lnSpc>
                <a:spcPct val="115000"/>
              </a:lnSpc>
              <a:spcBef>
                <a:spcPts val="1200"/>
              </a:spcBef>
              <a:spcAft>
                <a:spcPts val="0"/>
              </a:spcAft>
              <a:buSzPts val="1400"/>
              <a:buNone/>
              <a:defRPr/>
            </a:lvl2pPr>
            <a:lvl3pPr lvl="2" algn="l">
              <a:lnSpc>
                <a:spcPct val="115000"/>
              </a:lnSpc>
              <a:spcBef>
                <a:spcPts val="1200"/>
              </a:spcBef>
              <a:spcAft>
                <a:spcPts val="0"/>
              </a:spcAft>
              <a:buSzPts val="1400"/>
              <a:buNone/>
              <a:defRPr/>
            </a:lvl3pPr>
            <a:lvl4pPr lvl="3" algn="l">
              <a:lnSpc>
                <a:spcPct val="115000"/>
              </a:lnSpc>
              <a:spcBef>
                <a:spcPts val="1200"/>
              </a:spcBef>
              <a:spcAft>
                <a:spcPts val="0"/>
              </a:spcAft>
              <a:buSzPts val="1400"/>
              <a:buNone/>
              <a:defRPr/>
            </a:lvl4pPr>
            <a:lvl5pPr lvl="4" algn="l">
              <a:lnSpc>
                <a:spcPct val="115000"/>
              </a:lnSpc>
              <a:spcBef>
                <a:spcPts val="1200"/>
              </a:spcBef>
              <a:spcAft>
                <a:spcPts val="0"/>
              </a:spcAft>
              <a:buSzPts val="1400"/>
              <a:buNone/>
              <a:defRPr/>
            </a:lvl5pPr>
            <a:lvl6pPr lvl="5" algn="l">
              <a:lnSpc>
                <a:spcPct val="115000"/>
              </a:lnSpc>
              <a:spcBef>
                <a:spcPts val="1200"/>
              </a:spcBef>
              <a:spcAft>
                <a:spcPts val="0"/>
              </a:spcAft>
              <a:buSzPts val="1400"/>
              <a:buNone/>
              <a:defRPr/>
            </a:lvl6pPr>
            <a:lvl7pPr lvl="6" algn="l">
              <a:lnSpc>
                <a:spcPct val="115000"/>
              </a:lnSpc>
              <a:spcBef>
                <a:spcPts val="1200"/>
              </a:spcBef>
              <a:spcAft>
                <a:spcPts val="0"/>
              </a:spcAft>
              <a:buSzPts val="1400"/>
              <a:buNone/>
              <a:defRPr/>
            </a:lvl7pPr>
            <a:lvl8pPr lvl="7" algn="l">
              <a:lnSpc>
                <a:spcPct val="115000"/>
              </a:lnSpc>
              <a:spcBef>
                <a:spcPts val="1200"/>
              </a:spcBef>
              <a:spcAft>
                <a:spcPts val="0"/>
              </a:spcAft>
              <a:buSzPts val="1400"/>
              <a:buNone/>
              <a:defRPr/>
            </a:lvl8pPr>
            <a:lvl9pPr lvl="8" algn="l">
              <a:lnSpc>
                <a:spcPct val="115000"/>
              </a:lnSpc>
              <a:spcBef>
                <a:spcPts val="1200"/>
              </a:spcBef>
              <a:spcAft>
                <a:spcPts val="1200"/>
              </a:spcAft>
              <a:buSzPts val="1400"/>
              <a:buNone/>
              <a:defRPr/>
            </a:lvl9pPr>
          </a:lstStyle>
          <a:p/>
        </p:txBody>
      </p:sp>
      <p:sp>
        <p:nvSpPr>
          <p:cNvPr id="692" name="Google Shape;692;p116"/>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rmAutofit/>
          </a:bodyPr>
          <a:lstStyle>
            <a:lvl1pPr indent="-342900" lvl="0" marL="457200" algn="l">
              <a:lnSpc>
                <a:spcPct val="115000"/>
              </a:lnSpc>
              <a:spcBef>
                <a:spcPts val="0"/>
              </a:spcBef>
              <a:spcAft>
                <a:spcPts val="0"/>
              </a:spcAft>
              <a:buSzPts val="1800"/>
              <a:buFont typeface="Roboto"/>
              <a:buChar char="●"/>
              <a:defRPr>
                <a:latin typeface="Roboto"/>
                <a:ea typeface="Roboto"/>
                <a:cs typeface="Roboto"/>
                <a:sym typeface="Roboto"/>
              </a:defRPr>
            </a:lvl1pPr>
            <a:lvl2pPr indent="-317500" lvl="1" marL="914400" algn="l">
              <a:lnSpc>
                <a:spcPct val="115000"/>
              </a:lnSpc>
              <a:spcBef>
                <a:spcPts val="800"/>
              </a:spcBef>
              <a:spcAft>
                <a:spcPts val="0"/>
              </a:spcAft>
              <a:buSzPts val="1400"/>
              <a:buFont typeface="Roboto"/>
              <a:buChar char="○"/>
              <a:defRPr>
                <a:latin typeface="Roboto"/>
                <a:ea typeface="Roboto"/>
                <a:cs typeface="Roboto"/>
                <a:sym typeface="Roboto"/>
              </a:defRPr>
            </a:lvl2pPr>
            <a:lvl3pPr indent="-317500" lvl="2" marL="1371600" algn="l">
              <a:lnSpc>
                <a:spcPct val="115000"/>
              </a:lnSpc>
              <a:spcBef>
                <a:spcPts val="800"/>
              </a:spcBef>
              <a:spcAft>
                <a:spcPts val="0"/>
              </a:spcAft>
              <a:buSzPts val="1400"/>
              <a:buFont typeface="Roboto"/>
              <a:buChar char="■"/>
              <a:defRPr>
                <a:latin typeface="Roboto"/>
                <a:ea typeface="Roboto"/>
                <a:cs typeface="Roboto"/>
                <a:sym typeface="Roboto"/>
              </a:defRPr>
            </a:lvl3pPr>
            <a:lvl4pPr indent="-317500" lvl="3" marL="1828800" algn="l">
              <a:lnSpc>
                <a:spcPct val="115000"/>
              </a:lnSpc>
              <a:spcBef>
                <a:spcPts val="800"/>
              </a:spcBef>
              <a:spcAft>
                <a:spcPts val="0"/>
              </a:spcAft>
              <a:buSzPts val="1400"/>
              <a:buFont typeface="Roboto"/>
              <a:buChar char="●"/>
              <a:defRPr>
                <a:latin typeface="Roboto"/>
                <a:ea typeface="Roboto"/>
                <a:cs typeface="Roboto"/>
                <a:sym typeface="Roboto"/>
              </a:defRPr>
            </a:lvl4pPr>
            <a:lvl5pPr indent="-317500" lvl="4" marL="2286000" algn="l">
              <a:lnSpc>
                <a:spcPct val="115000"/>
              </a:lnSpc>
              <a:spcBef>
                <a:spcPts val="800"/>
              </a:spcBef>
              <a:spcAft>
                <a:spcPts val="0"/>
              </a:spcAft>
              <a:buSzPts val="1400"/>
              <a:buFont typeface="Roboto"/>
              <a:buChar char="○"/>
              <a:defRPr>
                <a:latin typeface="Roboto"/>
                <a:ea typeface="Roboto"/>
                <a:cs typeface="Roboto"/>
                <a:sym typeface="Roboto"/>
              </a:defRPr>
            </a:lvl5pPr>
            <a:lvl6pPr indent="-317500" lvl="5" marL="2743200" algn="l">
              <a:lnSpc>
                <a:spcPct val="115000"/>
              </a:lnSpc>
              <a:spcBef>
                <a:spcPts val="800"/>
              </a:spcBef>
              <a:spcAft>
                <a:spcPts val="0"/>
              </a:spcAft>
              <a:buSzPts val="1400"/>
              <a:buFont typeface="Roboto"/>
              <a:buChar char="■"/>
              <a:defRPr>
                <a:latin typeface="Roboto"/>
                <a:ea typeface="Roboto"/>
                <a:cs typeface="Roboto"/>
                <a:sym typeface="Roboto"/>
              </a:defRPr>
            </a:lvl6pPr>
            <a:lvl7pPr indent="-317500" lvl="6" marL="3200400" algn="l">
              <a:lnSpc>
                <a:spcPct val="115000"/>
              </a:lnSpc>
              <a:spcBef>
                <a:spcPts val="800"/>
              </a:spcBef>
              <a:spcAft>
                <a:spcPts val="0"/>
              </a:spcAft>
              <a:buSzPts val="1400"/>
              <a:buFont typeface="Roboto"/>
              <a:buChar char="●"/>
              <a:defRPr>
                <a:latin typeface="Roboto"/>
                <a:ea typeface="Roboto"/>
                <a:cs typeface="Roboto"/>
                <a:sym typeface="Roboto"/>
              </a:defRPr>
            </a:lvl7pPr>
            <a:lvl8pPr indent="-317500" lvl="7" marL="3657600" algn="l">
              <a:lnSpc>
                <a:spcPct val="115000"/>
              </a:lnSpc>
              <a:spcBef>
                <a:spcPts val="800"/>
              </a:spcBef>
              <a:spcAft>
                <a:spcPts val="0"/>
              </a:spcAft>
              <a:buSzPts val="1400"/>
              <a:buFont typeface="Roboto"/>
              <a:buChar char="○"/>
              <a:defRPr>
                <a:latin typeface="Roboto"/>
                <a:ea typeface="Roboto"/>
                <a:cs typeface="Roboto"/>
                <a:sym typeface="Roboto"/>
              </a:defRPr>
            </a:lvl8pPr>
            <a:lvl9pPr indent="-317500" lvl="8" marL="4114800" algn="l">
              <a:lnSpc>
                <a:spcPct val="115000"/>
              </a:lnSpc>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section">
  <p:cSld name="CUSTOM">
    <p:spTree>
      <p:nvGrpSpPr>
        <p:cNvPr id="43" name="Shape 43"/>
        <p:cNvGrpSpPr/>
        <p:nvPr/>
      </p:nvGrpSpPr>
      <p:grpSpPr>
        <a:xfrm>
          <a:off x="0" y="0"/>
          <a:ext cx="0" cy="0"/>
          <a:chOff x="0" y="0"/>
          <a:chExt cx="0" cy="0"/>
        </a:xfrm>
      </p:grpSpPr>
      <p:pic>
        <p:nvPicPr>
          <p:cNvPr id="44" name="Google Shape;44;p63"/>
          <p:cNvPicPr preferRelativeResize="0"/>
          <p:nvPr/>
        </p:nvPicPr>
        <p:blipFill rotWithShape="1">
          <a:blip r:embed="rId2">
            <a:alphaModFix amt="12000"/>
          </a:blip>
          <a:srcRect b="21874" l="0" r="0" t="0"/>
          <a:stretch/>
        </p:blipFill>
        <p:spPr>
          <a:xfrm>
            <a:off x="6504875" y="3069475"/>
            <a:ext cx="2639125" cy="2074025"/>
          </a:xfrm>
          <a:prstGeom prst="rect">
            <a:avLst/>
          </a:prstGeom>
          <a:noFill/>
          <a:ln>
            <a:noFill/>
          </a:ln>
        </p:spPr>
      </p:pic>
      <p:cxnSp>
        <p:nvCxnSpPr>
          <p:cNvPr id="45" name="Google Shape;45;p63"/>
          <p:cNvCxnSpPr/>
          <p:nvPr/>
        </p:nvCxnSpPr>
        <p:spPr>
          <a:xfrm>
            <a:off x="0" y="1975950"/>
            <a:ext cx="5532900" cy="0"/>
          </a:xfrm>
          <a:prstGeom prst="straightConnector1">
            <a:avLst/>
          </a:prstGeom>
          <a:noFill/>
          <a:ln cap="flat" cmpd="sng" w="19050">
            <a:solidFill>
              <a:srgbClr val="2E5E73"/>
            </a:solidFill>
            <a:prstDash val="solid"/>
            <a:round/>
            <a:headEnd len="sm" w="sm" type="none"/>
            <a:tailEnd len="med" w="med" type="oval"/>
          </a:ln>
        </p:spPr>
      </p:cxnSp>
      <p:sp>
        <p:nvSpPr>
          <p:cNvPr id="46" name="Google Shape;46;p63"/>
          <p:cNvSpPr txBox="1"/>
          <p:nvPr>
            <p:ph type="title"/>
          </p:nvPr>
        </p:nvSpPr>
        <p:spPr>
          <a:xfrm>
            <a:off x="4234700" y="1975950"/>
            <a:ext cx="4909200" cy="2001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000"/>
              <a:buNone/>
              <a:defRPr b="0" sz="4000"/>
            </a:lvl1pPr>
            <a:lvl2pPr lvl="1" algn="l">
              <a:lnSpc>
                <a:spcPct val="100000"/>
              </a:lnSpc>
              <a:spcBef>
                <a:spcPts val="0"/>
              </a:spcBef>
              <a:spcAft>
                <a:spcPts val="0"/>
              </a:spcAft>
              <a:buSzPts val="4000"/>
              <a:buFont typeface="Roboto"/>
              <a:buNone/>
              <a:defRPr sz="4000">
                <a:latin typeface="Roboto"/>
                <a:ea typeface="Roboto"/>
                <a:cs typeface="Roboto"/>
                <a:sym typeface="Roboto"/>
              </a:defRPr>
            </a:lvl2pPr>
            <a:lvl3pPr lvl="2" algn="l">
              <a:lnSpc>
                <a:spcPct val="100000"/>
              </a:lnSpc>
              <a:spcBef>
                <a:spcPts val="0"/>
              </a:spcBef>
              <a:spcAft>
                <a:spcPts val="0"/>
              </a:spcAft>
              <a:buSzPts val="4000"/>
              <a:buFont typeface="Roboto"/>
              <a:buNone/>
              <a:defRPr sz="4000">
                <a:latin typeface="Roboto"/>
                <a:ea typeface="Roboto"/>
                <a:cs typeface="Roboto"/>
                <a:sym typeface="Roboto"/>
              </a:defRPr>
            </a:lvl3pPr>
            <a:lvl4pPr lvl="3" algn="l">
              <a:lnSpc>
                <a:spcPct val="100000"/>
              </a:lnSpc>
              <a:spcBef>
                <a:spcPts val="0"/>
              </a:spcBef>
              <a:spcAft>
                <a:spcPts val="0"/>
              </a:spcAft>
              <a:buSzPts val="4000"/>
              <a:buFont typeface="Roboto"/>
              <a:buNone/>
              <a:defRPr sz="4000">
                <a:latin typeface="Roboto"/>
                <a:ea typeface="Roboto"/>
                <a:cs typeface="Roboto"/>
                <a:sym typeface="Roboto"/>
              </a:defRPr>
            </a:lvl4pPr>
            <a:lvl5pPr lvl="4" algn="l">
              <a:lnSpc>
                <a:spcPct val="100000"/>
              </a:lnSpc>
              <a:spcBef>
                <a:spcPts val="0"/>
              </a:spcBef>
              <a:spcAft>
                <a:spcPts val="0"/>
              </a:spcAft>
              <a:buSzPts val="4000"/>
              <a:buFont typeface="Roboto"/>
              <a:buNone/>
              <a:defRPr sz="4000">
                <a:latin typeface="Roboto"/>
                <a:ea typeface="Roboto"/>
                <a:cs typeface="Roboto"/>
                <a:sym typeface="Roboto"/>
              </a:defRPr>
            </a:lvl5pPr>
            <a:lvl6pPr lvl="5" algn="l">
              <a:lnSpc>
                <a:spcPct val="100000"/>
              </a:lnSpc>
              <a:spcBef>
                <a:spcPts val="0"/>
              </a:spcBef>
              <a:spcAft>
                <a:spcPts val="0"/>
              </a:spcAft>
              <a:buSzPts val="4000"/>
              <a:buFont typeface="Roboto"/>
              <a:buNone/>
              <a:defRPr sz="4000">
                <a:latin typeface="Roboto"/>
                <a:ea typeface="Roboto"/>
                <a:cs typeface="Roboto"/>
                <a:sym typeface="Roboto"/>
              </a:defRPr>
            </a:lvl6pPr>
            <a:lvl7pPr lvl="6" algn="l">
              <a:lnSpc>
                <a:spcPct val="100000"/>
              </a:lnSpc>
              <a:spcBef>
                <a:spcPts val="0"/>
              </a:spcBef>
              <a:spcAft>
                <a:spcPts val="0"/>
              </a:spcAft>
              <a:buSzPts val="4000"/>
              <a:buFont typeface="Roboto"/>
              <a:buNone/>
              <a:defRPr sz="4000">
                <a:latin typeface="Roboto"/>
                <a:ea typeface="Roboto"/>
                <a:cs typeface="Roboto"/>
                <a:sym typeface="Roboto"/>
              </a:defRPr>
            </a:lvl7pPr>
            <a:lvl8pPr lvl="7" algn="l">
              <a:lnSpc>
                <a:spcPct val="100000"/>
              </a:lnSpc>
              <a:spcBef>
                <a:spcPts val="0"/>
              </a:spcBef>
              <a:spcAft>
                <a:spcPts val="0"/>
              </a:spcAft>
              <a:buSzPts val="4000"/>
              <a:buFont typeface="Roboto"/>
              <a:buNone/>
              <a:defRPr sz="4000">
                <a:latin typeface="Roboto"/>
                <a:ea typeface="Roboto"/>
                <a:cs typeface="Roboto"/>
                <a:sym typeface="Roboto"/>
              </a:defRPr>
            </a:lvl8pPr>
            <a:lvl9pPr lvl="8" algn="l">
              <a:lnSpc>
                <a:spcPct val="100000"/>
              </a:lnSpc>
              <a:spcBef>
                <a:spcPts val="0"/>
              </a:spcBef>
              <a:spcAft>
                <a:spcPts val="0"/>
              </a:spcAft>
              <a:buSzPts val="4000"/>
              <a:buFont typeface="Roboto"/>
              <a:buNone/>
              <a:defRPr sz="4000">
                <a:latin typeface="Roboto"/>
                <a:ea typeface="Roboto"/>
                <a:cs typeface="Roboto"/>
                <a:sym typeface="Roboto"/>
              </a:defRPr>
            </a:lvl9pPr>
          </a:lstStyle>
          <a:p/>
        </p:txBody>
      </p:sp>
      <p:sp>
        <p:nvSpPr>
          <p:cNvPr id="47" name="Google Shape;47;p63"/>
          <p:cNvSpPr txBox="1"/>
          <p:nvPr>
            <p:ph idx="1" type="subTitle"/>
          </p:nvPr>
        </p:nvSpPr>
        <p:spPr>
          <a:xfrm>
            <a:off x="4234700" y="761025"/>
            <a:ext cx="1656900" cy="1204800"/>
          </a:xfrm>
          <a:prstGeom prst="rect">
            <a:avLst/>
          </a:prstGeom>
          <a:noFill/>
          <a:ln>
            <a:noFill/>
          </a:ln>
        </p:spPr>
        <p:txBody>
          <a:bodyPr anchorCtr="0" anchor="b" bIns="91425" lIns="91425" spcFirstLastPara="1" rIns="91425" wrap="square" tIns="91425">
            <a:normAutofit/>
          </a:bodyPr>
          <a:lstStyle>
            <a:lvl1pPr lvl="0" algn="l">
              <a:lnSpc>
                <a:spcPct val="115000"/>
              </a:lnSpc>
              <a:spcBef>
                <a:spcPts val="0"/>
              </a:spcBef>
              <a:spcAft>
                <a:spcPts val="0"/>
              </a:spcAft>
              <a:buSzPts val="1200"/>
              <a:buFont typeface="Roboto"/>
              <a:buNone/>
              <a:defRPr sz="1200">
                <a:latin typeface="Roboto"/>
                <a:ea typeface="Roboto"/>
                <a:cs typeface="Roboto"/>
                <a:sym typeface="Roboto"/>
              </a:defRPr>
            </a:lvl1pPr>
            <a:lvl2pPr lvl="1" algn="l">
              <a:lnSpc>
                <a:spcPct val="115000"/>
              </a:lnSpc>
              <a:spcBef>
                <a:spcPts val="0"/>
              </a:spcBef>
              <a:spcAft>
                <a:spcPts val="0"/>
              </a:spcAft>
              <a:buSzPts val="1400"/>
              <a:buFont typeface="Roboto"/>
              <a:buNone/>
              <a:defRPr>
                <a:latin typeface="Roboto"/>
                <a:ea typeface="Roboto"/>
                <a:cs typeface="Roboto"/>
                <a:sym typeface="Roboto"/>
              </a:defRPr>
            </a:lvl2pPr>
            <a:lvl3pPr lvl="2" algn="l">
              <a:lnSpc>
                <a:spcPct val="115000"/>
              </a:lnSpc>
              <a:spcBef>
                <a:spcPts val="0"/>
              </a:spcBef>
              <a:spcAft>
                <a:spcPts val="0"/>
              </a:spcAft>
              <a:buSzPts val="1400"/>
              <a:buFont typeface="Roboto"/>
              <a:buNone/>
              <a:defRPr>
                <a:latin typeface="Roboto"/>
                <a:ea typeface="Roboto"/>
                <a:cs typeface="Roboto"/>
                <a:sym typeface="Roboto"/>
              </a:defRPr>
            </a:lvl3pPr>
            <a:lvl4pPr lvl="3" algn="l">
              <a:lnSpc>
                <a:spcPct val="115000"/>
              </a:lnSpc>
              <a:spcBef>
                <a:spcPts val="0"/>
              </a:spcBef>
              <a:spcAft>
                <a:spcPts val="0"/>
              </a:spcAft>
              <a:buSzPts val="1400"/>
              <a:buFont typeface="Roboto"/>
              <a:buNone/>
              <a:defRPr>
                <a:latin typeface="Roboto"/>
                <a:ea typeface="Roboto"/>
                <a:cs typeface="Roboto"/>
                <a:sym typeface="Roboto"/>
              </a:defRPr>
            </a:lvl4pPr>
            <a:lvl5pPr lvl="4" algn="l">
              <a:lnSpc>
                <a:spcPct val="115000"/>
              </a:lnSpc>
              <a:spcBef>
                <a:spcPts val="0"/>
              </a:spcBef>
              <a:spcAft>
                <a:spcPts val="0"/>
              </a:spcAft>
              <a:buSzPts val="1400"/>
              <a:buFont typeface="Roboto"/>
              <a:buNone/>
              <a:defRPr>
                <a:latin typeface="Roboto"/>
                <a:ea typeface="Roboto"/>
                <a:cs typeface="Roboto"/>
                <a:sym typeface="Roboto"/>
              </a:defRPr>
            </a:lvl5pPr>
            <a:lvl6pPr lvl="5" algn="l">
              <a:lnSpc>
                <a:spcPct val="115000"/>
              </a:lnSpc>
              <a:spcBef>
                <a:spcPts val="0"/>
              </a:spcBef>
              <a:spcAft>
                <a:spcPts val="0"/>
              </a:spcAft>
              <a:buSzPts val="1400"/>
              <a:buFont typeface="Roboto"/>
              <a:buNone/>
              <a:defRPr>
                <a:latin typeface="Roboto"/>
                <a:ea typeface="Roboto"/>
                <a:cs typeface="Roboto"/>
                <a:sym typeface="Roboto"/>
              </a:defRPr>
            </a:lvl6pPr>
            <a:lvl7pPr lvl="6" algn="l">
              <a:lnSpc>
                <a:spcPct val="115000"/>
              </a:lnSpc>
              <a:spcBef>
                <a:spcPts val="0"/>
              </a:spcBef>
              <a:spcAft>
                <a:spcPts val="0"/>
              </a:spcAft>
              <a:buSzPts val="1400"/>
              <a:buFont typeface="Roboto"/>
              <a:buNone/>
              <a:defRPr>
                <a:latin typeface="Roboto"/>
                <a:ea typeface="Roboto"/>
                <a:cs typeface="Roboto"/>
                <a:sym typeface="Roboto"/>
              </a:defRPr>
            </a:lvl7pPr>
            <a:lvl8pPr lvl="7" algn="l">
              <a:lnSpc>
                <a:spcPct val="115000"/>
              </a:lnSpc>
              <a:spcBef>
                <a:spcPts val="0"/>
              </a:spcBef>
              <a:spcAft>
                <a:spcPts val="0"/>
              </a:spcAft>
              <a:buSzPts val="1400"/>
              <a:buFont typeface="Roboto"/>
              <a:buNone/>
              <a:defRPr>
                <a:latin typeface="Roboto"/>
                <a:ea typeface="Roboto"/>
                <a:cs typeface="Roboto"/>
                <a:sym typeface="Roboto"/>
              </a:defRPr>
            </a:lvl8pPr>
            <a:lvl9pPr lvl="8" algn="l">
              <a:lnSpc>
                <a:spcPct val="115000"/>
              </a:lnSpc>
              <a:spcBef>
                <a:spcPts val="0"/>
              </a:spcBef>
              <a:spcAft>
                <a:spcPts val="0"/>
              </a:spcAft>
              <a:buSzPts val="1400"/>
              <a:buFont typeface="Roboto"/>
              <a:buNone/>
              <a:defRPr>
                <a:latin typeface="Roboto"/>
                <a:ea typeface="Roboto"/>
                <a:cs typeface="Roboto"/>
                <a:sym typeface="Roboto"/>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_9">
    <p:spTree>
      <p:nvGrpSpPr>
        <p:cNvPr id="693" name="Shape 693"/>
        <p:cNvGrpSpPr/>
        <p:nvPr/>
      </p:nvGrpSpPr>
      <p:grpSpPr>
        <a:xfrm>
          <a:off x="0" y="0"/>
          <a:ext cx="0" cy="0"/>
          <a:chOff x="0" y="0"/>
          <a:chExt cx="0" cy="0"/>
        </a:xfrm>
      </p:grpSpPr>
      <p:sp>
        <p:nvSpPr>
          <p:cNvPr id="694" name="Google Shape;694;p1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rmAutofit/>
          </a:bodyPr>
          <a:lstStyle>
            <a:lvl1pPr lvl="0" algn="l">
              <a:lnSpc>
                <a:spcPct val="100000"/>
              </a:lnSpc>
              <a:spcBef>
                <a:spcPts val="0"/>
              </a:spcBef>
              <a:spcAft>
                <a:spcPts val="0"/>
              </a:spcAft>
              <a:buSzPts val="2400"/>
              <a:buNone/>
              <a:defRPr sz="2400">
                <a:latin typeface="Roboto Medium"/>
                <a:ea typeface="Roboto Medium"/>
                <a:cs typeface="Roboto Medium"/>
                <a:sym typeface="Roboto Medium"/>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95" name="Google Shape;695;p11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rmAutofit/>
          </a:bodyPr>
          <a:lstStyle>
            <a:lvl1pPr lvl="0" algn="l">
              <a:lnSpc>
                <a:spcPct val="115000"/>
              </a:lnSpc>
              <a:spcBef>
                <a:spcPts val="0"/>
              </a:spcBef>
              <a:spcAft>
                <a:spcPts val="0"/>
              </a:spcAft>
              <a:buSzPts val="1800"/>
              <a:buNone/>
              <a:defRPr sz="1800">
                <a:latin typeface="Roboto"/>
                <a:ea typeface="Roboto"/>
                <a:cs typeface="Roboto"/>
                <a:sym typeface="Roboto"/>
              </a:defRPr>
            </a:lvl1pPr>
            <a:lvl2pPr lvl="1" algn="l">
              <a:lnSpc>
                <a:spcPct val="115000"/>
              </a:lnSpc>
              <a:spcBef>
                <a:spcPts val="1200"/>
              </a:spcBef>
              <a:spcAft>
                <a:spcPts val="0"/>
              </a:spcAft>
              <a:buSzPts val="1400"/>
              <a:buNone/>
              <a:defRPr/>
            </a:lvl2pPr>
            <a:lvl3pPr lvl="2" algn="l">
              <a:lnSpc>
                <a:spcPct val="115000"/>
              </a:lnSpc>
              <a:spcBef>
                <a:spcPts val="1200"/>
              </a:spcBef>
              <a:spcAft>
                <a:spcPts val="0"/>
              </a:spcAft>
              <a:buSzPts val="1400"/>
              <a:buNone/>
              <a:defRPr/>
            </a:lvl3pPr>
            <a:lvl4pPr lvl="3" algn="l">
              <a:lnSpc>
                <a:spcPct val="115000"/>
              </a:lnSpc>
              <a:spcBef>
                <a:spcPts val="1200"/>
              </a:spcBef>
              <a:spcAft>
                <a:spcPts val="0"/>
              </a:spcAft>
              <a:buSzPts val="1400"/>
              <a:buNone/>
              <a:defRPr/>
            </a:lvl4pPr>
            <a:lvl5pPr lvl="4" algn="l">
              <a:lnSpc>
                <a:spcPct val="115000"/>
              </a:lnSpc>
              <a:spcBef>
                <a:spcPts val="1200"/>
              </a:spcBef>
              <a:spcAft>
                <a:spcPts val="0"/>
              </a:spcAft>
              <a:buSzPts val="1400"/>
              <a:buNone/>
              <a:defRPr/>
            </a:lvl5pPr>
            <a:lvl6pPr lvl="5" algn="l">
              <a:lnSpc>
                <a:spcPct val="115000"/>
              </a:lnSpc>
              <a:spcBef>
                <a:spcPts val="1200"/>
              </a:spcBef>
              <a:spcAft>
                <a:spcPts val="0"/>
              </a:spcAft>
              <a:buSzPts val="1400"/>
              <a:buNone/>
              <a:defRPr/>
            </a:lvl6pPr>
            <a:lvl7pPr lvl="6" algn="l">
              <a:lnSpc>
                <a:spcPct val="115000"/>
              </a:lnSpc>
              <a:spcBef>
                <a:spcPts val="1200"/>
              </a:spcBef>
              <a:spcAft>
                <a:spcPts val="0"/>
              </a:spcAft>
              <a:buSzPts val="1400"/>
              <a:buNone/>
              <a:defRPr/>
            </a:lvl7pPr>
            <a:lvl8pPr lvl="7" algn="l">
              <a:lnSpc>
                <a:spcPct val="115000"/>
              </a:lnSpc>
              <a:spcBef>
                <a:spcPts val="1200"/>
              </a:spcBef>
              <a:spcAft>
                <a:spcPts val="0"/>
              </a:spcAft>
              <a:buSzPts val="1400"/>
              <a:buNone/>
              <a:defRPr/>
            </a:lvl8pPr>
            <a:lvl9pPr lvl="8" algn="l">
              <a:lnSpc>
                <a:spcPct val="115000"/>
              </a:lnSpc>
              <a:spcBef>
                <a:spcPts val="1200"/>
              </a:spcBef>
              <a:spcAft>
                <a:spcPts val="1200"/>
              </a:spcAft>
              <a:buSzPts val="1400"/>
              <a:buNone/>
              <a:defRPr/>
            </a:lvl9pPr>
          </a:lstStyle>
          <a:p/>
        </p:txBody>
      </p:sp>
      <p:cxnSp>
        <p:nvCxnSpPr>
          <p:cNvPr id="696" name="Google Shape;696;p117"/>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cxnSp>
        <p:nvCxnSpPr>
          <p:cNvPr id="697" name="Google Shape;697;p117"/>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698" name="Google Shape;698;p11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rmAutofit/>
          </a:bodyPr>
          <a:lstStyle>
            <a:lvl1pPr lvl="0" algn="l">
              <a:lnSpc>
                <a:spcPct val="115000"/>
              </a:lnSpc>
              <a:spcBef>
                <a:spcPts val="0"/>
              </a:spcBef>
              <a:spcAft>
                <a:spcPts val="0"/>
              </a:spcAft>
              <a:buSzPts val="1800"/>
              <a:buNone/>
              <a:defRPr sz="700"/>
            </a:lvl1pPr>
            <a:lvl2pPr lvl="1" algn="l">
              <a:lnSpc>
                <a:spcPct val="115000"/>
              </a:lnSpc>
              <a:spcBef>
                <a:spcPts val="1200"/>
              </a:spcBef>
              <a:spcAft>
                <a:spcPts val="0"/>
              </a:spcAft>
              <a:buSzPts val="1400"/>
              <a:buNone/>
              <a:defRPr/>
            </a:lvl2pPr>
            <a:lvl3pPr lvl="2" algn="l">
              <a:lnSpc>
                <a:spcPct val="115000"/>
              </a:lnSpc>
              <a:spcBef>
                <a:spcPts val="1200"/>
              </a:spcBef>
              <a:spcAft>
                <a:spcPts val="0"/>
              </a:spcAft>
              <a:buSzPts val="1400"/>
              <a:buNone/>
              <a:defRPr/>
            </a:lvl3pPr>
            <a:lvl4pPr lvl="3" algn="l">
              <a:lnSpc>
                <a:spcPct val="115000"/>
              </a:lnSpc>
              <a:spcBef>
                <a:spcPts val="1200"/>
              </a:spcBef>
              <a:spcAft>
                <a:spcPts val="0"/>
              </a:spcAft>
              <a:buSzPts val="1400"/>
              <a:buNone/>
              <a:defRPr/>
            </a:lvl4pPr>
            <a:lvl5pPr lvl="4" algn="l">
              <a:lnSpc>
                <a:spcPct val="115000"/>
              </a:lnSpc>
              <a:spcBef>
                <a:spcPts val="1200"/>
              </a:spcBef>
              <a:spcAft>
                <a:spcPts val="0"/>
              </a:spcAft>
              <a:buSzPts val="1400"/>
              <a:buNone/>
              <a:defRPr/>
            </a:lvl5pPr>
            <a:lvl6pPr lvl="5" algn="l">
              <a:lnSpc>
                <a:spcPct val="115000"/>
              </a:lnSpc>
              <a:spcBef>
                <a:spcPts val="1200"/>
              </a:spcBef>
              <a:spcAft>
                <a:spcPts val="0"/>
              </a:spcAft>
              <a:buSzPts val="1400"/>
              <a:buNone/>
              <a:defRPr/>
            </a:lvl6pPr>
            <a:lvl7pPr lvl="6" algn="l">
              <a:lnSpc>
                <a:spcPct val="115000"/>
              </a:lnSpc>
              <a:spcBef>
                <a:spcPts val="1200"/>
              </a:spcBef>
              <a:spcAft>
                <a:spcPts val="0"/>
              </a:spcAft>
              <a:buSzPts val="1400"/>
              <a:buNone/>
              <a:defRPr/>
            </a:lvl7pPr>
            <a:lvl8pPr lvl="7" algn="l">
              <a:lnSpc>
                <a:spcPct val="115000"/>
              </a:lnSpc>
              <a:spcBef>
                <a:spcPts val="1200"/>
              </a:spcBef>
              <a:spcAft>
                <a:spcPts val="0"/>
              </a:spcAft>
              <a:buSzPts val="1400"/>
              <a:buNone/>
              <a:defRPr/>
            </a:lvl8pPr>
            <a:lvl9pPr lvl="8" algn="l">
              <a:lnSpc>
                <a:spcPct val="115000"/>
              </a:lnSpc>
              <a:spcBef>
                <a:spcPts val="1200"/>
              </a:spcBef>
              <a:spcAft>
                <a:spcPts val="1200"/>
              </a:spcAft>
              <a:buSzPts val="1400"/>
              <a:buNone/>
              <a:defRPr/>
            </a:lvl9pPr>
          </a:lstStyle>
          <a:p/>
        </p:txBody>
      </p:sp>
      <p:sp>
        <p:nvSpPr>
          <p:cNvPr id="699" name="Google Shape;699;p117"/>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rmAutofit/>
          </a:bodyPr>
          <a:lstStyle>
            <a:lvl1pPr indent="-342900" lvl="0" marL="457200" algn="l">
              <a:lnSpc>
                <a:spcPct val="115000"/>
              </a:lnSpc>
              <a:spcBef>
                <a:spcPts val="0"/>
              </a:spcBef>
              <a:spcAft>
                <a:spcPts val="0"/>
              </a:spcAft>
              <a:buSzPts val="1800"/>
              <a:buFont typeface="Roboto"/>
              <a:buChar char="●"/>
              <a:defRPr>
                <a:latin typeface="Roboto"/>
                <a:ea typeface="Roboto"/>
                <a:cs typeface="Roboto"/>
                <a:sym typeface="Roboto"/>
              </a:defRPr>
            </a:lvl1pPr>
            <a:lvl2pPr indent="-317500" lvl="1" marL="914400" algn="l">
              <a:lnSpc>
                <a:spcPct val="115000"/>
              </a:lnSpc>
              <a:spcBef>
                <a:spcPts val="800"/>
              </a:spcBef>
              <a:spcAft>
                <a:spcPts val="0"/>
              </a:spcAft>
              <a:buSzPts val="1400"/>
              <a:buFont typeface="Roboto"/>
              <a:buChar char="○"/>
              <a:defRPr>
                <a:latin typeface="Roboto"/>
                <a:ea typeface="Roboto"/>
                <a:cs typeface="Roboto"/>
                <a:sym typeface="Roboto"/>
              </a:defRPr>
            </a:lvl2pPr>
            <a:lvl3pPr indent="-317500" lvl="2" marL="1371600" algn="l">
              <a:lnSpc>
                <a:spcPct val="115000"/>
              </a:lnSpc>
              <a:spcBef>
                <a:spcPts val="800"/>
              </a:spcBef>
              <a:spcAft>
                <a:spcPts val="0"/>
              </a:spcAft>
              <a:buSzPts val="1400"/>
              <a:buFont typeface="Roboto"/>
              <a:buChar char="■"/>
              <a:defRPr>
                <a:latin typeface="Roboto"/>
                <a:ea typeface="Roboto"/>
                <a:cs typeface="Roboto"/>
                <a:sym typeface="Roboto"/>
              </a:defRPr>
            </a:lvl3pPr>
            <a:lvl4pPr indent="-317500" lvl="3" marL="1828800" algn="l">
              <a:lnSpc>
                <a:spcPct val="115000"/>
              </a:lnSpc>
              <a:spcBef>
                <a:spcPts val="800"/>
              </a:spcBef>
              <a:spcAft>
                <a:spcPts val="0"/>
              </a:spcAft>
              <a:buSzPts val="1400"/>
              <a:buFont typeface="Roboto"/>
              <a:buChar char="●"/>
              <a:defRPr>
                <a:latin typeface="Roboto"/>
                <a:ea typeface="Roboto"/>
                <a:cs typeface="Roboto"/>
                <a:sym typeface="Roboto"/>
              </a:defRPr>
            </a:lvl4pPr>
            <a:lvl5pPr indent="-317500" lvl="4" marL="2286000" algn="l">
              <a:lnSpc>
                <a:spcPct val="115000"/>
              </a:lnSpc>
              <a:spcBef>
                <a:spcPts val="800"/>
              </a:spcBef>
              <a:spcAft>
                <a:spcPts val="0"/>
              </a:spcAft>
              <a:buSzPts val="1400"/>
              <a:buFont typeface="Roboto"/>
              <a:buChar char="○"/>
              <a:defRPr>
                <a:latin typeface="Roboto"/>
                <a:ea typeface="Roboto"/>
                <a:cs typeface="Roboto"/>
                <a:sym typeface="Roboto"/>
              </a:defRPr>
            </a:lvl5pPr>
            <a:lvl6pPr indent="-317500" lvl="5" marL="2743200" algn="l">
              <a:lnSpc>
                <a:spcPct val="115000"/>
              </a:lnSpc>
              <a:spcBef>
                <a:spcPts val="800"/>
              </a:spcBef>
              <a:spcAft>
                <a:spcPts val="0"/>
              </a:spcAft>
              <a:buSzPts val="1400"/>
              <a:buFont typeface="Roboto"/>
              <a:buChar char="■"/>
              <a:defRPr>
                <a:latin typeface="Roboto"/>
                <a:ea typeface="Roboto"/>
                <a:cs typeface="Roboto"/>
                <a:sym typeface="Roboto"/>
              </a:defRPr>
            </a:lvl6pPr>
            <a:lvl7pPr indent="-317500" lvl="6" marL="3200400" algn="l">
              <a:lnSpc>
                <a:spcPct val="115000"/>
              </a:lnSpc>
              <a:spcBef>
                <a:spcPts val="800"/>
              </a:spcBef>
              <a:spcAft>
                <a:spcPts val="0"/>
              </a:spcAft>
              <a:buSzPts val="1400"/>
              <a:buFont typeface="Roboto"/>
              <a:buChar char="●"/>
              <a:defRPr>
                <a:latin typeface="Roboto"/>
                <a:ea typeface="Roboto"/>
                <a:cs typeface="Roboto"/>
                <a:sym typeface="Roboto"/>
              </a:defRPr>
            </a:lvl7pPr>
            <a:lvl8pPr indent="-317500" lvl="7" marL="3657600" algn="l">
              <a:lnSpc>
                <a:spcPct val="115000"/>
              </a:lnSpc>
              <a:spcBef>
                <a:spcPts val="800"/>
              </a:spcBef>
              <a:spcAft>
                <a:spcPts val="0"/>
              </a:spcAft>
              <a:buSzPts val="1400"/>
              <a:buFont typeface="Roboto"/>
              <a:buChar char="○"/>
              <a:defRPr>
                <a:latin typeface="Roboto"/>
                <a:ea typeface="Roboto"/>
                <a:cs typeface="Roboto"/>
                <a:sym typeface="Roboto"/>
              </a:defRPr>
            </a:lvl8pPr>
            <a:lvl9pPr indent="-317500" lvl="8" marL="4114800" algn="l">
              <a:lnSpc>
                <a:spcPct val="115000"/>
              </a:lnSpc>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703" name="Shape 703"/>
        <p:cNvGrpSpPr/>
        <p:nvPr/>
      </p:nvGrpSpPr>
      <p:grpSpPr>
        <a:xfrm>
          <a:off x="0" y="0"/>
          <a:ext cx="0" cy="0"/>
          <a:chOff x="0" y="0"/>
          <a:chExt cx="0" cy="0"/>
        </a:xfrm>
      </p:grpSpPr>
      <p:sp>
        <p:nvSpPr>
          <p:cNvPr id="704" name="Google Shape;704;p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05" name="Google Shape;705;p5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706" name="Google Shape;706;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07" name="Shape 707"/>
        <p:cNvGrpSpPr/>
        <p:nvPr/>
      </p:nvGrpSpPr>
      <p:grpSpPr>
        <a:xfrm>
          <a:off x="0" y="0"/>
          <a:ext cx="0" cy="0"/>
          <a:chOff x="0" y="0"/>
          <a:chExt cx="0" cy="0"/>
        </a:xfrm>
      </p:grpSpPr>
      <p:sp>
        <p:nvSpPr>
          <p:cNvPr id="708" name="Google Shape;708;p248"/>
          <p:cNvSpPr txBox="1"/>
          <p:nvPr/>
        </p:nvSpPr>
        <p:spPr>
          <a:xfrm>
            <a:off x="311700" y="2688450"/>
            <a:ext cx="8520600" cy="75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0" lang="en" sz="4000" u="none" cap="none" strike="noStrike">
                <a:solidFill>
                  <a:srgbClr val="2E5E73"/>
                </a:solidFill>
                <a:latin typeface="Roboto"/>
                <a:ea typeface="Roboto"/>
                <a:cs typeface="Roboto"/>
                <a:sym typeface="Roboto"/>
              </a:rPr>
              <a:t>Title Slide Example</a:t>
            </a:r>
            <a:endParaRPr b="0" i="0" sz="4000" u="none" cap="none" strike="noStrike">
              <a:solidFill>
                <a:srgbClr val="2E5E73"/>
              </a:solidFill>
              <a:latin typeface="Roboto"/>
              <a:ea typeface="Roboto"/>
              <a:cs typeface="Roboto"/>
              <a:sym typeface="Roboto"/>
            </a:endParaRPr>
          </a:p>
        </p:txBody>
      </p:sp>
      <p:pic>
        <p:nvPicPr>
          <p:cNvPr id="709" name="Google Shape;709;p248"/>
          <p:cNvPicPr preferRelativeResize="0"/>
          <p:nvPr/>
        </p:nvPicPr>
        <p:blipFill rotWithShape="1">
          <a:blip r:embed="rId2">
            <a:alphaModFix/>
          </a:blip>
          <a:srcRect b="0" l="0" r="0" t="0"/>
          <a:stretch/>
        </p:blipFill>
        <p:spPr>
          <a:xfrm>
            <a:off x="4067525" y="1744050"/>
            <a:ext cx="902675" cy="8865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type="secHead">
  <p:cSld name="SECTION_HEADER">
    <p:spTree>
      <p:nvGrpSpPr>
        <p:cNvPr id="710" name="Shape 710"/>
        <p:cNvGrpSpPr/>
        <p:nvPr/>
      </p:nvGrpSpPr>
      <p:grpSpPr>
        <a:xfrm>
          <a:off x="0" y="0"/>
          <a:ext cx="0" cy="0"/>
          <a:chOff x="0" y="0"/>
          <a:chExt cx="0" cy="0"/>
        </a:xfrm>
      </p:grpSpPr>
      <p:cxnSp>
        <p:nvCxnSpPr>
          <p:cNvPr id="711" name="Google Shape;711;p249"/>
          <p:cNvCxnSpPr/>
          <p:nvPr/>
        </p:nvCxnSpPr>
        <p:spPr>
          <a:xfrm>
            <a:off x="4347750" y="1976050"/>
            <a:ext cx="968700" cy="0"/>
          </a:xfrm>
          <a:prstGeom prst="straightConnector1">
            <a:avLst/>
          </a:prstGeom>
          <a:noFill/>
          <a:ln cap="flat" cmpd="sng" w="19050">
            <a:solidFill>
              <a:srgbClr val="FFFFFF"/>
            </a:solidFill>
            <a:prstDash val="solid"/>
            <a:round/>
            <a:headEnd len="sm" w="sm" type="none"/>
            <a:tailEnd len="sm" w="sm" type="none"/>
          </a:ln>
        </p:spPr>
      </p:cxnSp>
      <p:cxnSp>
        <p:nvCxnSpPr>
          <p:cNvPr id="712" name="Google Shape;712;p249"/>
          <p:cNvCxnSpPr/>
          <p:nvPr/>
        </p:nvCxnSpPr>
        <p:spPr>
          <a:xfrm>
            <a:off x="4358200" y="1975950"/>
            <a:ext cx="5446500" cy="0"/>
          </a:xfrm>
          <a:prstGeom prst="straightConnector1">
            <a:avLst/>
          </a:prstGeom>
          <a:noFill/>
          <a:ln cap="flat" cmpd="sng" w="19050">
            <a:solidFill>
              <a:srgbClr val="FFFFFF"/>
            </a:solidFill>
            <a:prstDash val="solid"/>
            <a:round/>
            <a:headEnd len="sm" w="sm" type="none"/>
            <a:tailEnd len="med" w="med" type="oval"/>
          </a:ln>
        </p:spPr>
      </p:cxnSp>
      <p:sp>
        <p:nvSpPr>
          <p:cNvPr id="713" name="Google Shape;713;p249"/>
          <p:cNvSpPr txBox="1"/>
          <p:nvPr>
            <p:ph type="title"/>
          </p:nvPr>
        </p:nvSpPr>
        <p:spPr>
          <a:xfrm>
            <a:off x="4234700" y="1975950"/>
            <a:ext cx="4909200" cy="1204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000"/>
              <a:buNone/>
              <a:defRPr b="0" sz="4000">
                <a:solidFill>
                  <a:schemeClr val="lt1"/>
                </a:solidFill>
              </a:defRPr>
            </a:lvl1pPr>
            <a:lvl2pPr lvl="1" algn="l">
              <a:lnSpc>
                <a:spcPct val="100000"/>
              </a:lnSpc>
              <a:spcBef>
                <a:spcPts val="0"/>
              </a:spcBef>
              <a:spcAft>
                <a:spcPts val="0"/>
              </a:spcAft>
              <a:buClr>
                <a:schemeClr val="lt1"/>
              </a:buClr>
              <a:buSzPts val="4000"/>
              <a:buFont typeface="Roboto"/>
              <a:buNone/>
              <a:defRPr sz="4000">
                <a:solidFill>
                  <a:schemeClr val="lt1"/>
                </a:solidFill>
                <a:latin typeface="Roboto"/>
                <a:ea typeface="Roboto"/>
                <a:cs typeface="Roboto"/>
                <a:sym typeface="Roboto"/>
              </a:defRPr>
            </a:lvl2pPr>
            <a:lvl3pPr lvl="2" algn="l">
              <a:lnSpc>
                <a:spcPct val="100000"/>
              </a:lnSpc>
              <a:spcBef>
                <a:spcPts val="0"/>
              </a:spcBef>
              <a:spcAft>
                <a:spcPts val="0"/>
              </a:spcAft>
              <a:buClr>
                <a:schemeClr val="lt1"/>
              </a:buClr>
              <a:buSzPts val="4000"/>
              <a:buFont typeface="Roboto"/>
              <a:buNone/>
              <a:defRPr sz="4000">
                <a:solidFill>
                  <a:schemeClr val="lt1"/>
                </a:solidFill>
                <a:latin typeface="Roboto"/>
                <a:ea typeface="Roboto"/>
                <a:cs typeface="Roboto"/>
                <a:sym typeface="Roboto"/>
              </a:defRPr>
            </a:lvl3pPr>
            <a:lvl4pPr lvl="3" algn="l">
              <a:lnSpc>
                <a:spcPct val="100000"/>
              </a:lnSpc>
              <a:spcBef>
                <a:spcPts val="0"/>
              </a:spcBef>
              <a:spcAft>
                <a:spcPts val="0"/>
              </a:spcAft>
              <a:buClr>
                <a:schemeClr val="lt1"/>
              </a:buClr>
              <a:buSzPts val="4000"/>
              <a:buFont typeface="Roboto"/>
              <a:buNone/>
              <a:defRPr sz="4000">
                <a:solidFill>
                  <a:schemeClr val="lt1"/>
                </a:solidFill>
                <a:latin typeface="Roboto"/>
                <a:ea typeface="Roboto"/>
                <a:cs typeface="Roboto"/>
                <a:sym typeface="Roboto"/>
              </a:defRPr>
            </a:lvl4pPr>
            <a:lvl5pPr lvl="4" algn="l">
              <a:lnSpc>
                <a:spcPct val="100000"/>
              </a:lnSpc>
              <a:spcBef>
                <a:spcPts val="0"/>
              </a:spcBef>
              <a:spcAft>
                <a:spcPts val="0"/>
              </a:spcAft>
              <a:buClr>
                <a:schemeClr val="lt1"/>
              </a:buClr>
              <a:buSzPts val="4000"/>
              <a:buFont typeface="Roboto"/>
              <a:buNone/>
              <a:defRPr sz="4000">
                <a:solidFill>
                  <a:schemeClr val="lt1"/>
                </a:solidFill>
                <a:latin typeface="Roboto"/>
                <a:ea typeface="Roboto"/>
                <a:cs typeface="Roboto"/>
                <a:sym typeface="Roboto"/>
              </a:defRPr>
            </a:lvl5pPr>
            <a:lvl6pPr lvl="5" algn="l">
              <a:lnSpc>
                <a:spcPct val="100000"/>
              </a:lnSpc>
              <a:spcBef>
                <a:spcPts val="0"/>
              </a:spcBef>
              <a:spcAft>
                <a:spcPts val="0"/>
              </a:spcAft>
              <a:buClr>
                <a:schemeClr val="lt1"/>
              </a:buClr>
              <a:buSzPts val="4000"/>
              <a:buFont typeface="Roboto"/>
              <a:buNone/>
              <a:defRPr sz="4000">
                <a:solidFill>
                  <a:schemeClr val="lt1"/>
                </a:solidFill>
                <a:latin typeface="Roboto"/>
                <a:ea typeface="Roboto"/>
                <a:cs typeface="Roboto"/>
                <a:sym typeface="Roboto"/>
              </a:defRPr>
            </a:lvl6pPr>
            <a:lvl7pPr lvl="6" algn="l">
              <a:lnSpc>
                <a:spcPct val="100000"/>
              </a:lnSpc>
              <a:spcBef>
                <a:spcPts val="0"/>
              </a:spcBef>
              <a:spcAft>
                <a:spcPts val="0"/>
              </a:spcAft>
              <a:buClr>
                <a:schemeClr val="lt1"/>
              </a:buClr>
              <a:buSzPts val="4000"/>
              <a:buFont typeface="Roboto"/>
              <a:buNone/>
              <a:defRPr sz="4000">
                <a:solidFill>
                  <a:schemeClr val="lt1"/>
                </a:solidFill>
                <a:latin typeface="Roboto"/>
                <a:ea typeface="Roboto"/>
                <a:cs typeface="Roboto"/>
                <a:sym typeface="Roboto"/>
              </a:defRPr>
            </a:lvl7pPr>
            <a:lvl8pPr lvl="7" algn="l">
              <a:lnSpc>
                <a:spcPct val="100000"/>
              </a:lnSpc>
              <a:spcBef>
                <a:spcPts val="0"/>
              </a:spcBef>
              <a:spcAft>
                <a:spcPts val="0"/>
              </a:spcAft>
              <a:buClr>
                <a:schemeClr val="lt1"/>
              </a:buClr>
              <a:buSzPts val="4000"/>
              <a:buFont typeface="Roboto"/>
              <a:buNone/>
              <a:defRPr sz="4000">
                <a:solidFill>
                  <a:schemeClr val="lt1"/>
                </a:solidFill>
                <a:latin typeface="Roboto"/>
                <a:ea typeface="Roboto"/>
                <a:cs typeface="Roboto"/>
                <a:sym typeface="Roboto"/>
              </a:defRPr>
            </a:lvl8pPr>
            <a:lvl9pPr lvl="8" algn="l">
              <a:lnSpc>
                <a:spcPct val="100000"/>
              </a:lnSpc>
              <a:spcBef>
                <a:spcPts val="0"/>
              </a:spcBef>
              <a:spcAft>
                <a:spcPts val="0"/>
              </a:spcAft>
              <a:buClr>
                <a:schemeClr val="lt1"/>
              </a:buClr>
              <a:buSzPts val="4000"/>
              <a:buFont typeface="Roboto"/>
              <a:buNone/>
              <a:defRPr sz="4000">
                <a:solidFill>
                  <a:schemeClr val="lt1"/>
                </a:solidFill>
                <a:latin typeface="Roboto"/>
                <a:ea typeface="Roboto"/>
                <a:cs typeface="Roboto"/>
                <a:sym typeface="Roboto"/>
              </a:defRPr>
            </a:lvl9pPr>
          </a:lstStyle>
          <a:p/>
        </p:txBody>
      </p:sp>
      <p:sp>
        <p:nvSpPr>
          <p:cNvPr id="714" name="Google Shape;714;p249"/>
          <p:cNvSpPr txBox="1"/>
          <p:nvPr>
            <p:ph idx="1" type="subTitle"/>
          </p:nvPr>
        </p:nvSpPr>
        <p:spPr>
          <a:xfrm>
            <a:off x="4234700" y="1475700"/>
            <a:ext cx="2859000" cy="490200"/>
          </a:xfrm>
          <a:prstGeom prst="rect">
            <a:avLst/>
          </a:prstGeom>
          <a:noFill/>
          <a:ln>
            <a:noFill/>
          </a:ln>
        </p:spPr>
        <p:txBody>
          <a:bodyPr anchorCtr="0" anchor="b" bIns="91425" lIns="91425" spcFirstLastPara="1" rIns="91425" wrap="square" tIns="91425">
            <a:normAutofit/>
          </a:bodyPr>
          <a:lstStyle>
            <a:lvl1pPr lvl="0" algn="l">
              <a:lnSpc>
                <a:spcPct val="115000"/>
              </a:lnSpc>
              <a:spcBef>
                <a:spcPts val="0"/>
              </a:spcBef>
              <a:spcAft>
                <a:spcPts val="0"/>
              </a:spcAft>
              <a:buClr>
                <a:schemeClr val="lt1"/>
              </a:buClr>
              <a:buSzPts val="1200"/>
              <a:buFont typeface="Roboto"/>
              <a:buNone/>
              <a:defRPr sz="1200">
                <a:solidFill>
                  <a:schemeClr val="lt1"/>
                </a:solidFill>
                <a:latin typeface="Roboto"/>
                <a:ea typeface="Roboto"/>
                <a:cs typeface="Roboto"/>
                <a:sym typeface="Roboto"/>
              </a:defRPr>
            </a:lvl1pPr>
            <a:lvl2pPr lvl="1" algn="l">
              <a:lnSpc>
                <a:spcPct val="115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2pPr>
            <a:lvl3pPr lvl="2" algn="l">
              <a:lnSpc>
                <a:spcPct val="115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3pPr>
            <a:lvl4pPr lvl="3" algn="l">
              <a:lnSpc>
                <a:spcPct val="115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4pPr>
            <a:lvl5pPr lvl="4" algn="l">
              <a:lnSpc>
                <a:spcPct val="115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5pPr>
            <a:lvl6pPr lvl="5" algn="l">
              <a:lnSpc>
                <a:spcPct val="115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6pPr>
            <a:lvl7pPr lvl="6" algn="l">
              <a:lnSpc>
                <a:spcPct val="115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7pPr>
            <a:lvl8pPr lvl="7" algn="l">
              <a:lnSpc>
                <a:spcPct val="115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8pPr>
            <a:lvl9pPr lvl="8" algn="l">
              <a:lnSpc>
                <a:spcPct val="115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9pPr>
          </a:lstStyle>
          <a:p/>
        </p:txBody>
      </p:sp>
      <p:sp>
        <p:nvSpPr>
          <p:cNvPr id="715" name="Google Shape;715;p249"/>
          <p:cNvSpPr txBox="1"/>
          <p:nvPr>
            <p:ph idx="2" type="subTitle"/>
          </p:nvPr>
        </p:nvSpPr>
        <p:spPr>
          <a:xfrm>
            <a:off x="4271500" y="3046550"/>
            <a:ext cx="3536700" cy="490200"/>
          </a:xfrm>
          <a:prstGeom prst="rect">
            <a:avLst/>
          </a:prstGeom>
          <a:noFill/>
          <a:ln>
            <a:noFill/>
          </a:ln>
        </p:spPr>
        <p:txBody>
          <a:bodyPr anchorCtr="0" anchor="b" bIns="91425" lIns="91425" spcFirstLastPara="1" rIns="91425" wrap="square" tIns="91425">
            <a:normAutofit/>
          </a:bodyPr>
          <a:lstStyle>
            <a:lvl1pPr lvl="0" algn="l">
              <a:lnSpc>
                <a:spcPct val="115000"/>
              </a:lnSpc>
              <a:spcBef>
                <a:spcPts val="0"/>
              </a:spcBef>
              <a:spcAft>
                <a:spcPts val="0"/>
              </a:spcAft>
              <a:buClr>
                <a:schemeClr val="lt1"/>
              </a:buClr>
              <a:buSzPts val="1200"/>
              <a:buNone/>
              <a:defRPr sz="1200">
                <a:solidFill>
                  <a:schemeClr val="lt1"/>
                </a:solidFill>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716" name="Google Shape;716;p24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section">
  <p:cSld name="SECTION_HEADER_1">
    <p:spTree>
      <p:nvGrpSpPr>
        <p:cNvPr id="717" name="Shape 717"/>
        <p:cNvGrpSpPr/>
        <p:nvPr/>
      </p:nvGrpSpPr>
      <p:grpSpPr>
        <a:xfrm>
          <a:off x="0" y="0"/>
          <a:ext cx="0" cy="0"/>
          <a:chOff x="0" y="0"/>
          <a:chExt cx="0" cy="0"/>
        </a:xfrm>
      </p:grpSpPr>
      <p:cxnSp>
        <p:nvCxnSpPr>
          <p:cNvPr id="718" name="Google Shape;718;p250"/>
          <p:cNvCxnSpPr/>
          <p:nvPr/>
        </p:nvCxnSpPr>
        <p:spPr>
          <a:xfrm>
            <a:off x="0" y="1975950"/>
            <a:ext cx="5532900" cy="0"/>
          </a:xfrm>
          <a:prstGeom prst="straightConnector1">
            <a:avLst/>
          </a:prstGeom>
          <a:noFill/>
          <a:ln cap="flat" cmpd="sng" w="19050">
            <a:solidFill>
              <a:srgbClr val="FFFFFF"/>
            </a:solidFill>
            <a:prstDash val="solid"/>
            <a:round/>
            <a:headEnd len="sm" w="sm" type="none"/>
            <a:tailEnd len="med" w="med" type="oval"/>
          </a:ln>
        </p:spPr>
      </p:cxnSp>
      <p:sp>
        <p:nvSpPr>
          <p:cNvPr id="719" name="Google Shape;719;p250"/>
          <p:cNvSpPr txBox="1"/>
          <p:nvPr>
            <p:ph type="title"/>
          </p:nvPr>
        </p:nvSpPr>
        <p:spPr>
          <a:xfrm>
            <a:off x="4234700" y="1975950"/>
            <a:ext cx="4909200" cy="2001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000"/>
              <a:buNone/>
              <a:defRPr b="0" sz="4000">
                <a:solidFill>
                  <a:schemeClr val="lt1"/>
                </a:solidFill>
              </a:defRPr>
            </a:lvl1pPr>
            <a:lvl2pPr lvl="1" algn="l">
              <a:lnSpc>
                <a:spcPct val="100000"/>
              </a:lnSpc>
              <a:spcBef>
                <a:spcPts val="0"/>
              </a:spcBef>
              <a:spcAft>
                <a:spcPts val="0"/>
              </a:spcAft>
              <a:buClr>
                <a:schemeClr val="lt1"/>
              </a:buClr>
              <a:buSzPts val="4000"/>
              <a:buFont typeface="Roboto"/>
              <a:buNone/>
              <a:defRPr sz="4000">
                <a:solidFill>
                  <a:schemeClr val="lt1"/>
                </a:solidFill>
                <a:latin typeface="Roboto"/>
                <a:ea typeface="Roboto"/>
                <a:cs typeface="Roboto"/>
                <a:sym typeface="Roboto"/>
              </a:defRPr>
            </a:lvl2pPr>
            <a:lvl3pPr lvl="2" algn="l">
              <a:lnSpc>
                <a:spcPct val="100000"/>
              </a:lnSpc>
              <a:spcBef>
                <a:spcPts val="0"/>
              </a:spcBef>
              <a:spcAft>
                <a:spcPts val="0"/>
              </a:spcAft>
              <a:buClr>
                <a:schemeClr val="lt1"/>
              </a:buClr>
              <a:buSzPts val="4000"/>
              <a:buFont typeface="Roboto"/>
              <a:buNone/>
              <a:defRPr sz="4000">
                <a:solidFill>
                  <a:schemeClr val="lt1"/>
                </a:solidFill>
                <a:latin typeface="Roboto"/>
                <a:ea typeface="Roboto"/>
                <a:cs typeface="Roboto"/>
                <a:sym typeface="Roboto"/>
              </a:defRPr>
            </a:lvl3pPr>
            <a:lvl4pPr lvl="3" algn="l">
              <a:lnSpc>
                <a:spcPct val="100000"/>
              </a:lnSpc>
              <a:spcBef>
                <a:spcPts val="0"/>
              </a:spcBef>
              <a:spcAft>
                <a:spcPts val="0"/>
              </a:spcAft>
              <a:buClr>
                <a:schemeClr val="lt1"/>
              </a:buClr>
              <a:buSzPts val="4000"/>
              <a:buFont typeface="Roboto"/>
              <a:buNone/>
              <a:defRPr sz="4000">
                <a:solidFill>
                  <a:schemeClr val="lt1"/>
                </a:solidFill>
                <a:latin typeface="Roboto"/>
                <a:ea typeface="Roboto"/>
                <a:cs typeface="Roboto"/>
                <a:sym typeface="Roboto"/>
              </a:defRPr>
            </a:lvl4pPr>
            <a:lvl5pPr lvl="4" algn="l">
              <a:lnSpc>
                <a:spcPct val="100000"/>
              </a:lnSpc>
              <a:spcBef>
                <a:spcPts val="0"/>
              </a:spcBef>
              <a:spcAft>
                <a:spcPts val="0"/>
              </a:spcAft>
              <a:buClr>
                <a:schemeClr val="lt1"/>
              </a:buClr>
              <a:buSzPts val="4000"/>
              <a:buFont typeface="Roboto"/>
              <a:buNone/>
              <a:defRPr sz="4000">
                <a:solidFill>
                  <a:schemeClr val="lt1"/>
                </a:solidFill>
                <a:latin typeface="Roboto"/>
                <a:ea typeface="Roboto"/>
                <a:cs typeface="Roboto"/>
                <a:sym typeface="Roboto"/>
              </a:defRPr>
            </a:lvl5pPr>
            <a:lvl6pPr lvl="5" algn="l">
              <a:lnSpc>
                <a:spcPct val="100000"/>
              </a:lnSpc>
              <a:spcBef>
                <a:spcPts val="0"/>
              </a:spcBef>
              <a:spcAft>
                <a:spcPts val="0"/>
              </a:spcAft>
              <a:buClr>
                <a:schemeClr val="lt1"/>
              </a:buClr>
              <a:buSzPts val="4000"/>
              <a:buFont typeface="Roboto"/>
              <a:buNone/>
              <a:defRPr sz="4000">
                <a:solidFill>
                  <a:schemeClr val="lt1"/>
                </a:solidFill>
                <a:latin typeface="Roboto"/>
                <a:ea typeface="Roboto"/>
                <a:cs typeface="Roboto"/>
                <a:sym typeface="Roboto"/>
              </a:defRPr>
            </a:lvl6pPr>
            <a:lvl7pPr lvl="6" algn="l">
              <a:lnSpc>
                <a:spcPct val="100000"/>
              </a:lnSpc>
              <a:spcBef>
                <a:spcPts val="0"/>
              </a:spcBef>
              <a:spcAft>
                <a:spcPts val="0"/>
              </a:spcAft>
              <a:buClr>
                <a:schemeClr val="lt1"/>
              </a:buClr>
              <a:buSzPts val="4000"/>
              <a:buFont typeface="Roboto"/>
              <a:buNone/>
              <a:defRPr sz="4000">
                <a:solidFill>
                  <a:schemeClr val="lt1"/>
                </a:solidFill>
                <a:latin typeface="Roboto"/>
                <a:ea typeface="Roboto"/>
                <a:cs typeface="Roboto"/>
                <a:sym typeface="Roboto"/>
              </a:defRPr>
            </a:lvl7pPr>
            <a:lvl8pPr lvl="7" algn="l">
              <a:lnSpc>
                <a:spcPct val="100000"/>
              </a:lnSpc>
              <a:spcBef>
                <a:spcPts val="0"/>
              </a:spcBef>
              <a:spcAft>
                <a:spcPts val="0"/>
              </a:spcAft>
              <a:buClr>
                <a:schemeClr val="lt1"/>
              </a:buClr>
              <a:buSzPts val="4000"/>
              <a:buFont typeface="Roboto"/>
              <a:buNone/>
              <a:defRPr sz="4000">
                <a:solidFill>
                  <a:schemeClr val="lt1"/>
                </a:solidFill>
                <a:latin typeface="Roboto"/>
                <a:ea typeface="Roboto"/>
                <a:cs typeface="Roboto"/>
                <a:sym typeface="Roboto"/>
              </a:defRPr>
            </a:lvl8pPr>
            <a:lvl9pPr lvl="8" algn="l">
              <a:lnSpc>
                <a:spcPct val="100000"/>
              </a:lnSpc>
              <a:spcBef>
                <a:spcPts val="0"/>
              </a:spcBef>
              <a:spcAft>
                <a:spcPts val="0"/>
              </a:spcAft>
              <a:buClr>
                <a:schemeClr val="lt1"/>
              </a:buClr>
              <a:buSzPts val="4000"/>
              <a:buFont typeface="Roboto"/>
              <a:buNone/>
              <a:defRPr sz="4000">
                <a:solidFill>
                  <a:schemeClr val="lt1"/>
                </a:solidFill>
                <a:latin typeface="Roboto"/>
                <a:ea typeface="Roboto"/>
                <a:cs typeface="Roboto"/>
                <a:sym typeface="Roboto"/>
              </a:defRPr>
            </a:lvl9pPr>
          </a:lstStyle>
          <a:p/>
        </p:txBody>
      </p:sp>
      <p:sp>
        <p:nvSpPr>
          <p:cNvPr id="720" name="Google Shape;720;p250"/>
          <p:cNvSpPr txBox="1"/>
          <p:nvPr>
            <p:ph idx="1" type="subTitle"/>
          </p:nvPr>
        </p:nvSpPr>
        <p:spPr>
          <a:xfrm>
            <a:off x="4234700" y="761025"/>
            <a:ext cx="1656900" cy="1204800"/>
          </a:xfrm>
          <a:prstGeom prst="rect">
            <a:avLst/>
          </a:prstGeom>
          <a:noFill/>
          <a:ln>
            <a:noFill/>
          </a:ln>
        </p:spPr>
        <p:txBody>
          <a:bodyPr anchorCtr="0" anchor="b" bIns="91425" lIns="91425" spcFirstLastPara="1" rIns="91425" wrap="square" tIns="91425">
            <a:normAutofit/>
          </a:bodyPr>
          <a:lstStyle>
            <a:lvl1pPr lvl="0" algn="l">
              <a:lnSpc>
                <a:spcPct val="115000"/>
              </a:lnSpc>
              <a:spcBef>
                <a:spcPts val="0"/>
              </a:spcBef>
              <a:spcAft>
                <a:spcPts val="0"/>
              </a:spcAft>
              <a:buClr>
                <a:schemeClr val="lt1"/>
              </a:buClr>
              <a:buSzPts val="1200"/>
              <a:buFont typeface="Roboto"/>
              <a:buNone/>
              <a:defRPr sz="1200">
                <a:solidFill>
                  <a:schemeClr val="lt1"/>
                </a:solidFill>
                <a:latin typeface="Roboto"/>
                <a:ea typeface="Roboto"/>
                <a:cs typeface="Roboto"/>
                <a:sym typeface="Roboto"/>
              </a:defRPr>
            </a:lvl1pPr>
            <a:lvl2pPr lvl="1" algn="l">
              <a:lnSpc>
                <a:spcPct val="115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2pPr>
            <a:lvl3pPr lvl="2" algn="l">
              <a:lnSpc>
                <a:spcPct val="115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3pPr>
            <a:lvl4pPr lvl="3" algn="l">
              <a:lnSpc>
                <a:spcPct val="115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4pPr>
            <a:lvl5pPr lvl="4" algn="l">
              <a:lnSpc>
                <a:spcPct val="115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5pPr>
            <a:lvl6pPr lvl="5" algn="l">
              <a:lnSpc>
                <a:spcPct val="115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6pPr>
            <a:lvl7pPr lvl="6" algn="l">
              <a:lnSpc>
                <a:spcPct val="115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7pPr>
            <a:lvl8pPr lvl="7" algn="l">
              <a:lnSpc>
                <a:spcPct val="115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8pPr>
            <a:lvl9pPr lvl="8" algn="l">
              <a:lnSpc>
                <a:spcPct val="115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9pPr>
          </a:lstStyle>
          <a:p/>
        </p:txBody>
      </p:sp>
      <p:sp>
        <p:nvSpPr>
          <p:cNvPr id="721" name="Google Shape;721;p25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section">
  <p:cSld name="CUSTOM">
    <p:spTree>
      <p:nvGrpSpPr>
        <p:cNvPr id="722" name="Shape 722"/>
        <p:cNvGrpSpPr/>
        <p:nvPr/>
      </p:nvGrpSpPr>
      <p:grpSpPr>
        <a:xfrm>
          <a:off x="0" y="0"/>
          <a:ext cx="0" cy="0"/>
          <a:chOff x="0" y="0"/>
          <a:chExt cx="0" cy="0"/>
        </a:xfrm>
      </p:grpSpPr>
      <p:pic>
        <p:nvPicPr>
          <p:cNvPr id="723" name="Google Shape;723;p251"/>
          <p:cNvPicPr preferRelativeResize="0"/>
          <p:nvPr/>
        </p:nvPicPr>
        <p:blipFill rotWithShape="1">
          <a:blip r:embed="rId2">
            <a:alphaModFix amt="12000"/>
          </a:blip>
          <a:srcRect b="21874" l="0" r="0" t="0"/>
          <a:stretch/>
        </p:blipFill>
        <p:spPr>
          <a:xfrm>
            <a:off x="6504875" y="3069475"/>
            <a:ext cx="2639125" cy="2074025"/>
          </a:xfrm>
          <a:prstGeom prst="rect">
            <a:avLst/>
          </a:prstGeom>
          <a:noFill/>
          <a:ln>
            <a:noFill/>
          </a:ln>
        </p:spPr>
      </p:pic>
      <p:cxnSp>
        <p:nvCxnSpPr>
          <p:cNvPr id="724" name="Google Shape;724;p251"/>
          <p:cNvCxnSpPr/>
          <p:nvPr/>
        </p:nvCxnSpPr>
        <p:spPr>
          <a:xfrm>
            <a:off x="0" y="1975950"/>
            <a:ext cx="5532900" cy="0"/>
          </a:xfrm>
          <a:prstGeom prst="straightConnector1">
            <a:avLst/>
          </a:prstGeom>
          <a:noFill/>
          <a:ln cap="flat" cmpd="sng" w="19050">
            <a:solidFill>
              <a:srgbClr val="2E5E73"/>
            </a:solidFill>
            <a:prstDash val="solid"/>
            <a:round/>
            <a:headEnd len="sm" w="sm" type="none"/>
            <a:tailEnd len="med" w="med" type="oval"/>
          </a:ln>
        </p:spPr>
      </p:cxnSp>
      <p:sp>
        <p:nvSpPr>
          <p:cNvPr id="725" name="Google Shape;725;p251"/>
          <p:cNvSpPr txBox="1"/>
          <p:nvPr>
            <p:ph type="title"/>
          </p:nvPr>
        </p:nvSpPr>
        <p:spPr>
          <a:xfrm>
            <a:off x="4234700" y="1975950"/>
            <a:ext cx="4909200" cy="2001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000"/>
              <a:buNone/>
              <a:defRPr b="0" sz="4000"/>
            </a:lvl1pPr>
            <a:lvl2pPr lvl="1" algn="l">
              <a:lnSpc>
                <a:spcPct val="100000"/>
              </a:lnSpc>
              <a:spcBef>
                <a:spcPts val="0"/>
              </a:spcBef>
              <a:spcAft>
                <a:spcPts val="0"/>
              </a:spcAft>
              <a:buSzPts val="4000"/>
              <a:buFont typeface="Roboto"/>
              <a:buNone/>
              <a:defRPr sz="4000">
                <a:latin typeface="Roboto"/>
                <a:ea typeface="Roboto"/>
                <a:cs typeface="Roboto"/>
                <a:sym typeface="Roboto"/>
              </a:defRPr>
            </a:lvl2pPr>
            <a:lvl3pPr lvl="2" algn="l">
              <a:lnSpc>
                <a:spcPct val="100000"/>
              </a:lnSpc>
              <a:spcBef>
                <a:spcPts val="0"/>
              </a:spcBef>
              <a:spcAft>
                <a:spcPts val="0"/>
              </a:spcAft>
              <a:buSzPts val="4000"/>
              <a:buFont typeface="Roboto"/>
              <a:buNone/>
              <a:defRPr sz="4000">
                <a:latin typeface="Roboto"/>
                <a:ea typeface="Roboto"/>
                <a:cs typeface="Roboto"/>
                <a:sym typeface="Roboto"/>
              </a:defRPr>
            </a:lvl3pPr>
            <a:lvl4pPr lvl="3" algn="l">
              <a:lnSpc>
                <a:spcPct val="100000"/>
              </a:lnSpc>
              <a:spcBef>
                <a:spcPts val="0"/>
              </a:spcBef>
              <a:spcAft>
                <a:spcPts val="0"/>
              </a:spcAft>
              <a:buSzPts val="4000"/>
              <a:buFont typeface="Roboto"/>
              <a:buNone/>
              <a:defRPr sz="4000">
                <a:latin typeface="Roboto"/>
                <a:ea typeface="Roboto"/>
                <a:cs typeface="Roboto"/>
                <a:sym typeface="Roboto"/>
              </a:defRPr>
            </a:lvl4pPr>
            <a:lvl5pPr lvl="4" algn="l">
              <a:lnSpc>
                <a:spcPct val="100000"/>
              </a:lnSpc>
              <a:spcBef>
                <a:spcPts val="0"/>
              </a:spcBef>
              <a:spcAft>
                <a:spcPts val="0"/>
              </a:spcAft>
              <a:buSzPts val="4000"/>
              <a:buFont typeface="Roboto"/>
              <a:buNone/>
              <a:defRPr sz="4000">
                <a:latin typeface="Roboto"/>
                <a:ea typeface="Roboto"/>
                <a:cs typeface="Roboto"/>
                <a:sym typeface="Roboto"/>
              </a:defRPr>
            </a:lvl5pPr>
            <a:lvl6pPr lvl="5" algn="l">
              <a:lnSpc>
                <a:spcPct val="100000"/>
              </a:lnSpc>
              <a:spcBef>
                <a:spcPts val="0"/>
              </a:spcBef>
              <a:spcAft>
                <a:spcPts val="0"/>
              </a:spcAft>
              <a:buSzPts val="4000"/>
              <a:buFont typeface="Roboto"/>
              <a:buNone/>
              <a:defRPr sz="4000">
                <a:latin typeface="Roboto"/>
                <a:ea typeface="Roboto"/>
                <a:cs typeface="Roboto"/>
                <a:sym typeface="Roboto"/>
              </a:defRPr>
            </a:lvl6pPr>
            <a:lvl7pPr lvl="6" algn="l">
              <a:lnSpc>
                <a:spcPct val="100000"/>
              </a:lnSpc>
              <a:spcBef>
                <a:spcPts val="0"/>
              </a:spcBef>
              <a:spcAft>
                <a:spcPts val="0"/>
              </a:spcAft>
              <a:buSzPts val="4000"/>
              <a:buFont typeface="Roboto"/>
              <a:buNone/>
              <a:defRPr sz="4000">
                <a:latin typeface="Roboto"/>
                <a:ea typeface="Roboto"/>
                <a:cs typeface="Roboto"/>
                <a:sym typeface="Roboto"/>
              </a:defRPr>
            </a:lvl7pPr>
            <a:lvl8pPr lvl="7" algn="l">
              <a:lnSpc>
                <a:spcPct val="100000"/>
              </a:lnSpc>
              <a:spcBef>
                <a:spcPts val="0"/>
              </a:spcBef>
              <a:spcAft>
                <a:spcPts val="0"/>
              </a:spcAft>
              <a:buSzPts val="4000"/>
              <a:buFont typeface="Roboto"/>
              <a:buNone/>
              <a:defRPr sz="4000">
                <a:latin typeface="Roboto"/>
                <a:ea typeface="Roboto"/>
                <a:cs typeface="Roboto"/>
                <a:sym typeface="Roboto"/>
              </a:defRPr>
            </a:lvl8pPr>
            <a:lvl9pPr lvl="8" algn="l">
              <a:lnSpc>
                <a:spcPct val="100000"/>
              </a:lnSpc>
              <a:spcBef>
                <a:spcPts val="0"/>
              </a:spcBef>
              <a:spcAft>
                <a:spcPts val="0"/>
              </a:spcAft>
              <a:buSzPts val="4000"/>
              <a:buFont typeface="Roboto"/>
              <a:buNone/>
              <a:defRPr sz="4000">
                <a:latin typeface="Roboto"/>
                <a:ea typeface="Roboto"/>
                <a:cs typeface="Roboto"/>
                <a:sym typeface="Roboto"/>
              </a:defRPr>
            </a:lvl9pPr>
          </a:lstStyle>
          <a:p/>
        </p:txBody>
      </p:sp>
      <p:sp>
        <p:nvSpPr>
          <p:cNvPr id="726" name="Google Shape;726;p251"/>
          <p:cNvSpPr txBox="1"/>
          <p:nvPr>
            <p:ph idx="1" type="subTitle"/>
          </p:nvPr>
        </p:nvSpPr>
        <p:spPr>
          <a:xfrm>
            <a:off x="4234700" y="761025"/>
            <a:ext cx="1656900" cy="1204800"/>
          </a:xfrm>
          <a:prstGeom prst="rect">
            <a:avLst/>
          </a:prstGeom>
          <a:noFill/>
          <a:ln>
            <a:noFill/>
          </a:ln>
        </p:spPr>
        <p:txBody>
          <a:bodyPr anchorCtr="0" anchor="b" bIns="91425" lIns="91425" spcFirstLastPara="1" rIns="91425" wrap="square" tIns="91425">
            <a:normAutofit/>
          </a:bodyPr>
          <a:lstStyle>
            <a:lvl1pPr lvl="0" algn="l">
              <a:lnSpc>
                <a:spcPct val="115000"/>
              </a:lnSpc>
              <a:spcBef>
                <a:spcPts val="0"/>
              </a:spcBef>
              <a:spcAft>
                <a:spcPts val="0"/>
              </a:spcAft>
              <a:buSzPts val="1200"/>
              <a:buFont typeface="Roboto"/>
              <a:buNone/>
              <a:defRPr sz="1200">
                <a:latin typeface="Roboto"/>
                <a:ea typeface="Roboto"/>
                <a:cs typeface="Roboto"/>
                <a:sym typeface="Roboto"/>
              </a:defRPr>
            </a:lvl1pPr>
            <a:lvl2pPr lvl="1" algn="l">
              <a:lnSpc>
                <a:spcPct val="115000"/>
              </a:lnSpc>
              <a:spcBef>
                <a:spcPts val="0"/>
              </a:spcBef>
              <a:spcAft>
                <a:spcPts val="0"/>
              </a:spcAft>
              <a:buSzPts val="1400"/>
              <a:buFont typeface="Roboto"/>
              <a:buNone/>
              <a:defRPr>
                <a:latin typeface="Roboto"/>
                <a:ea typeface="Roboto"/>
                <a:cs typeface="Roboto"/>
                <a:sym typeface="Roboto"/>
              </a:defRPr>
            </a:lvl2pPr>
            <a:lvl3pPr lvl="2" algn="l">
              <a:lnSpc>
                <a:spcPct val="115000"/>
              </a:lnSpc>
              <a:spcBef>
                <a:spcPts val="0"/>
              </a:spcBef>
              <a:spcAft>
                <a:spcPts val="0"/>
              </a:spcAft>
              <a:buSzPts val="1400"/>
              <a:buFont typeface="Roboto"/>
              <a:buNone/>
              <a:defRPr>
                <a:latin typeface="Roboto"/>
                <a:ea typeface="Roboto"/>
                <a:cs typeface="Roboto"/>
                <a:sym typeface="Roboto"/>
              </a:defRPr>
            </a:lvl3pPr>
            <a:lvl4pPr lvl="3" algn="l">
              <a:lnSpc>
                <a:spcPct val="115000"/>
              </a:lnSpc>
              <a:spcBef>
                <a:spcPts val="0"/>
              </a:spcBef>
              <a:spcAft>
                <a:spcPts val="0"/>
              </a:spcAft>
              <a:buSzPts val="1400"/>
              <a:buFont typeface="Roboto"/>
              <a:buNone/>
              <a:defRPr>
                <a:latin typeface="Roboto"/>
                <a:ea typeface="Roboto"/>
                <a:cs typeface="Roboto"/>
                <a:sym typeface="Roboto"/>
              </a:defRPr>
            </a:lvl4pPr>
            <a:lvl5pPr lvl="4" algn="l">
              <a:lnSpc>
                <a:spcPct val="115000"/>
              </a:lnSpc>
              <a:spcBef>
                <a:spcPts val="0"/>
              </a:spcBef>
              <a:spcAft>
                <a:spcPts val="0"/>
              </a:spcAft>
              <a:buSzPts val="1400"/>
              <a:buFont typeface="Roboto"/>
              <a:buNone/>
              <a:defRPr>
                <a:latin typeface="Roboto"/>
                <a:ea typeface="Roboto"/>
                <a:cs typeface="Roboto"/>
                <a:sym typeface="Roboto"/>
              </a:defRPr>
            </a:lvl5pPr>
            <a:lvl6pPr lvl="5" algn="l">
              <a:lnSpc>
                <a:spcPct val="115000"/>
              </a:lnSpc>
              <a:spcBef>
                <a:spcPts val="0"/>
              </a:spcBef>
              <a:spcAft>
                <a:spcPts val="0"/>
              </a:spcAft>
              <a:buSzPts val="1400"/>
              <a:buFont typeface="Roboto"/>
              <a:buNone/>
              <a:defRPr>
                <a:latin typeface="Roboto"/>
                <a:ea typeface="Roboto"/>
                <a:cs typeface="Roboto"/>
                <a:sym typeface="Roboto"/>
              </a:defRPr>
            </a:lvl6pPr>
            <a:lvl7pPr lvl="6" algn="l">
              <a:lnSpc>
                <a:spcPct val="115000"/>
              </a:lnSpc>
              <a:spcBef>
                <a:spcPts val="0"/>
              </a:spcBef>
              <a:spcAft>
                <a:spcPts val="0"/>
              </a:spcAft>
              <a:buSzPts val="1400"/>
              <a:buFont typeface="Roboto"/>
              <a:buNone/>
              <a:defRPr>
                <a:latin typeface="Roboto"/>
                <a:ea typeface="Roboto"/>
                <a:cs typeface="Roboto"/>
                <a:sym typeface="Roboto"/>
              </a:defRPr>
            </a:lvl7pPr>
            <a:lvl8pPr lvl="7" algn="l">
              <a:lnSpc>
                <a:spcPct val="115000"/>
              </a:lnSpc>
              <a:spcBef>
                <a:spcPts val="0"/>
              </a:spcBef>
              <a:spcAft>
                <a:spcPts val="0"/>
              </a:spcAft>
              <a:buSzPts val="1400"/>
              <a:buFont typeface="Roboto"/>
              <a:buNone/>
              <a:defRPr>
                <a:latin typeface="Roboto"/>
                <a:ea typeface="Roboto"/>
                <a:cs typeface="Roboto"/>
                <a:sym typeface="Roboto"/>
              </a:defRPr>
            </a:lvl8pPr>
            <a:lvl9pPr lvl="8" algn="l">
              <a:lnSpc>
                <a:spcPct val="115000"/>
              </a:lnSpc>
              <a:spcBef>
                <a:spcPts val="0"/>
              </a:spcBef>
              <a:spcAft>
                <a:spcPts val="0"/>
              </a:spcAft>
              <a:buSzPts val="1400"/>
              <a:buFont typeface="Roboto"/>
              <a:buNone/>
              <a:defRPr>
                <a:latin typeface="Roboto"/>
                <a:ea typeface="Roboto"/>
                <a:cs typeface="Roboto"/>
                <a:sym typeface="Roboto"/>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727" name="Shape 727"/>
        <p:cNvGrpSpPr/>
        <p:nvPr/>
      </p:nvGrpSpPr>
      <p:grpSpPr>
        <a:xfrm>
          <a:off x="0" y="0"/>
          <a:ext cx="0" cy="0"/>
          <a:chOff x="0" y="0"/>
          <a:chExt cx="0" cy="0"/>
        </a:xfrm>
      </p:grpSpPr>
      <p:sp>
        <p:nvSpPr>
          <p:cNvPr id="728" name="Google Shape;728;p252"/>
          <p:cNvSpPr txBox="1"/>
          <p:nvPr/>
        </p:nvSpPr>
        <p:spPr>
          <a:xfrm>
            <a:off x="710290" y="1039031"/>
            <a:ext cx="644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5E73"/>
                </a:solidFill>
                <a:latin typeface="Roboto"/>
                <a:ea typeface="Roboto"/>
                <a:cs typeface="Roboto"/>
                <a:sym typeface="Roboto"/>
              </a:rPr>
              <a:t>01.</a:t>
            </a:r>
            <a:endParaRPr b="1" i="0" sz="2400" u="none" cap="none" strike="noStrike">
              <a:solidFill>
                <a:srgbClr val="2E5E73"/>
              </a:solidFill>
              <a:latin typeface="Roboto"/>
              <a:ea typeface="Roboto"/>
              <a:cs typeface="Roboto"/>
              <a:sym typeface="Roboto"/>
            </a:endParaRPr>
          </a:p>
        </p:txBody>
      </p:sp>
      <p:sp>
        <p:nvSpPr>
          <p:cNvPr id="729" name="Google Shape;729;p252"/>
          <p:cNvSpPr txBox="1"/>
          <p:nvPr/>
        </p:nvSpPr>
        <p:spPr>
          <a:xfrm>
            <a:off x="710290" y="1691406"/>
            <a:ext cx="644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5E73"/>
                </a:solidFill>
                <a:latin typeface="Roboto"/>
                <a:ea typeface="Roboto"/>
                <a:cs typeface="Roboto"/>
                <a:sym typeface="Roboto"/>
              </a:rPr>
              <a:t>02.</a:t>
            </a:r>
            <a:endParaRPr b="1" i="0" sz="2400" u="none" cap="none" strike="noStrike">
              <a:solidFill>
                <a:srgbClr val="2E5E73"/>
              </a:solidFill>
              <a:latin typeface="Roboto"/>
              <a:ea typeface="Roboto"/>
              <a:cs typeface="Roboto"/>
              <a:sym typeface="Roboto"/>
            </a:endParaRPr>
          </a:p>
        </p:txBody>
      </p:sp>
      <p:sp>
        <p:nvSpPr>
          <p:cNvPr id="730" name="Google Shape;730;p252"/>
          <p:cNvSpPr txBox="1"/>
          <p:nvPr/>
        </p:nvSpPr>
        <p:spPr>
          <a:xfrm>
            <a:off x="710290" y="2322756"/>
            <a:ext cx="644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5E73"/>
                </a:solidFill>
                <a:latin typeface="Roboto"/>
                <a:ea typeface="Roboto"/>
                <a:cs typeface="Roboto"/>
                <a:sym typeface="Roboto"/>
              </a:rPr>
              <a:t>03.</a:t>
            </a:r>
            <a:endParaRPr b="1" i="0" sz="2400" u="none" cap="none" strike="noStrike">
              <a:solidFill>
                <a:srgbClr val="2E5E73"/>
              </a:solidFill>
              <a:latin typeface="Roboto"/>
              <a:ea typeface="Roboto"/>
              <a:cs typeface="Roboto"/>
              <a:sym typeface="Roboto"/>
            </a:endParaRPr>
          </a:p>
        </p:txBody>
      </p:sp>
      <p:sp>
        <p:nvSpPr>
          <p:cNvPr id="731" name="Google Shape;731;p252"/>
          <p:cNvSpPr txBox="1"/>
          <p:nvPr/>
        </p:nvSpPr>
        <p:spPr>
          <a:xfrm>
            <a:off x="710290" y="2954106"/>
            <a:ext cx="644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5E73"/>
                </a:solidFill>
                <a:latin typeface="Roboto"/>
                <a:ea typeface="Roboto"/>
                <a:cs typeface="Roboto"/>
                <a:sym typeface="Roboto"/>
              </a:rPr>
              <a:t>04.</a:t>
            </a:r>
            <a:endParaRPr b="1" i="0" sz="2400" u="none" cap="none" strike="noStrike">
              <a:solidFill>
                <a:srgbClr val="2E5E73"/>
              </a:solidFill>
              <a:latin typeface="Roboto"/>
              <a:ea typeface="Roboto"/>
              <a:cs typeface="Roboto"/>
              <a:sym typeface="Roboto"/>
            </a:endParaRPr>
          </a:p>
        </p:txBody>
      </p:sp>
      <p:sp>
        <p:nvSpPr>
          <p:cNvPr id="732" name="Google Shape;732;p252"/>
          <p:cNvSpPr txBox="1"/>
          <p:nvPr/>
        </p:nvSpPr>
        <p:spPr>
          <a:xfrm>
            <a:off x="710290" y="3585431"/>
            <a:ext cx="644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5E73"/>
                </a:solidFill>
                <a:latin typeface="Roboto"/>
                <a:ea typeface="Roboto"/>
                <a:cs typeface="Roboto"/>
                <a:sym typeface="Roboto"/>
              </a:rPr>
              <a:t>05.</a:t>
            </a:r>
            <a:endParaRPr b="1" i="0" sz="2400" u="none" cap="none" strike="noStrike">
              <a:solidFill>
                <a:srgbClr val="2E5E73"/>
              </a:solidFill>
              <a:latin typeface="Roboto"/>
              <a:ea typeface="Roboto"/>
              <a:cs typeface="Roboto"/>
              <a:sym typeface="Roboto"/>
            </a:endParaRPr>
          </a:p>
        </p:txBody>
      </p:sp>
      <p:sp>
        <p:nvSpPr>
          <p:cNvPr id="733" name="Google Shape;733;p252"/>
          <p:cNvSpPr txBox="1"/>
          <p:nvPr/>
        </p:nvSpPr>
        <p:spPr>
          <a:xfrm>
            <a:off x="5380615" y="1039031"/>
            <a:ext cx="6933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5E73"/>
                </a:solidFill>
                <a:latin typeface="Roboto"/>
                <a:ea typeface="Roboto"/>
                <a:cs typeface="Roboto"/>
                <a:sym typeface="Roboto"/>
              </a:rPr>
              <a:t>06.</a:t>
            </a:r>
            <a:endParaRPr b="1" i="0" sz="2400" u="none" cap="none" strike="noStrike">
              <a:solidFill>
                <a:srgbClr val="2E5E73"/>
              </a:solidFill>
              <a:latin typeface="Roboto"/>
              <a:ea typeface="Roboto"/>
              <a:cs typeface="Roboto"/>
              <a:sym typeface="Roboto"/>
            </a:endParaRPr>
          </a:p>
        </p:txBody>
      </p:sp>
      <p:sp>
        <p:nvSpPr>
          <p:cNvPr id="734" name="Google Shape;734;p252"/>
          <p:cNvSpPr txBox="1"/>
          <p:nvPr/>
        </p:nvSpPr>
        <p:spPr>
          <a:xfrm>
            <a:off x="5380615" y="1691406"/>
            <a:ext cx="6933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5E73"/>
                </a:solidFill>
                <a:latin typeface="Roboto"/>
                <a:ea typeface="Roboto"/>
                <a:cs typeface="Roboto"/>
                <a:sym typeface="Roboto"/>
              </a:rPr>
              <a:t>07.</a:t>
            </a:r>
            <a:endParaRPr b="1" i="0" sz="2400" u="none" cap="none" strike="noStrike">
              <a:solidFill>
                <a:srgbClr val="2E5E73"/>
              </a:solidFill>
              <a:latin typeface="Roboto"/>
              <a:ea typeface="Roboto"/>
              <a:cs typeface="Roboto"/>
              <a:sym typeface="Roboto"/>
            </a:endParaRPr>
          </a:p>
        </p:txBody>
      </p:sp>
      <p:sp>
        <p:nvSpPr>
          <p:cNvPr id="735" name="Google Shape;735;p252"/>
          <p:cNvSpPr txBox="1"/>
          <p:nvPr/>
        </p:nvSpPr>
        <p:spPr>
          <a:xfrm>
            <a:off x="5380615" y="2322756"/>
            <a:ext cx="6933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5E73"/>
                </a:solidFill>
                <a:latin typeface="Roboto"/>
                <a:ea typeface="Roboto"/>
                <a:cs typeface="Roboto"/>
                <a:sym typeface="Roboto"/>
              </a:rPr>
              <a:t>08.</a:t>
            </a:r>
            <a:endParaRPr b="1" i="0" sz="2400" u="none" cap="none" strike="noStrike">
              <a:solidFill>
                <a:srgbClr val="2E5E73"/>
              </a:solidFill>
              <a:latin typeface="Roboto"/>
              <a:ea typeface="Roboto"/>
              <a:cs typeface="Roboto"/>
              <a:sym typeface="Roboto"/>
            </a:endParaRPr>
          </a:p>
        </p:txBody>
      </p:sp>
      <p:sp>
        <p:nvSpPr>
          <p:cNvPr id="736" name="Google Shape;736;p252"/>
          <p:cNvSpPr txBox="1"/>
          <p:nvPr/>
        </p:nvSpPr>
        <p:spPr>
          <a:xfrm>
            <a:off x="5380615" y="2954106"/>
            <a:ext cx="6933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5E73"/>
                </a:solidFill>
                <a:latin typeface="Roboto"/>
                <a:ea typeface="Roboto"/>
                <a:cs typeface="Roboto"/>
                <a:sym typeface="Roboto"/>
              </a:rPr>
              <a:t>09.</a:t>
            </a:r>
            <a:endParaRPr b="1" i="0" sz="2400" u="none" cap="none" strike="noStrike">
              <a:solidFill>
                <a:srgbClr val="2E5E73"/>
              </a:solidFill>
              <a:latin typeface="Roboto"/>
              <a:ea typeface="Roboto"/>
              <a:cs typeface="Roboto"/>
              <a:sym typeface="Roboto"/>
            </a:endParaRPr>
          </a:p>
        </p:txBody>
      </p:sp>
      <p:sp>
        <p:nvSpPr>
          <p:cNvPr id="737" name="Google Shape;737;p252"/>
          <p:cNvSpPr txBox="1"/>
          <p:nvPr/>
        </p:nvSpPr>
        <p:spPr>
          <a:xfrm>
            <a:off x="5380615" y="3585431"/>
            <a:ext cx="6933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5E73"/>
                </a:solidFill>
                <a:latin typeface="Roboto"/>
                <a:ea typeface="Roboto"/>
                <a:cs typeface="Roboto"/>
                <a:sym typeface="Roboto"/>
              </a:rPr>
              <a:t>10.</a:t>
            </a:r>
            <a:endParaRPr b="1" i="0" sz="2400" u="none" cap="none" strike="noStrike">
              <a:solidFill>
                <a:srgbClr val="2E5E73"/>
              </a:solidFill>
              <a:latin typeface="Roboto"/>
              <a:ea typeface="Roboto"/>
              <a:cs typeface="Roboto"/>
              <a:sym typeface="Roboto"/>
            </a:endParaRPr>
          </a:p>
        </p:txBody>
      </p:sp>
      <p:pic>
        <p:nvPicPr>
          <p:cNvPr id="738" name="Google Shape;738;p252"/>
          <p:cNvPicPr preferRelativeResize="0"/>
          <p:nvPr/>
        </p:nvPicPr>
        <p:blipFill rotWithShape="1">
          <a:blip r:embed="rId2">
            <a:alphaModFix/>
          </a:blip>
          <a:srcRect b="0" l="0" r="0" t="0"/>
          <a:stretch/>
        </p:blipFill>
        <p:spPr>
          <a:xfrm>
            <a:off x="248950" y="271541"/>
            <a:ext cx="363800" cy="461341"/>
          </a:xfrm>
          <a:prstGeom prst="rect">
            <a:avLst/>
          </a:prstGeom>
          <a:noFill/>
          <a:ln>
            <a:noFill/>
          </a:ln>
        </p:spPr>
      </p:pic>
      <p:sp>
        <p:nvSpPr>
          <p:cNvPr id="739" name="Google Shape;739;p252"/>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40" name="Google Shape;740;p252"/>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41" name="Google Shape;741;p252"/>
          <p:cNvSpPr txBox="1"/>
          <p:nvPr>
            <p:ph idx="1" type="subTitle"/>
          </p:nvPr>
        </p:nvSpPr>
        <p:spPr>
          <a:xfrm>
            <a:off x="1224625" y="1129175"/>
            <a:ext cx="39711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742" name="Google Shape;742;p252"/>
          <p:cNvSpPr txBox="1"/>
          <p:nvPr>
            <p:ph idx="3" type="subTitle"/>
          </p:nvPr>
        </p:nvSpPr>
        <p:spPr>
          <a:xfrm>
            <a:off x="1224625" y="1757838"/>
            <a:ext cx="39711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743" name="Google Shape;743;p252"/>
          <p:cNvSpPr txBox="1"/>
          <p:nvPr>
            <p:ph idx="4" type="subTitle"/>
          </p:nvPr>
        </p:nvSpPr>
        <p:spPr>
          <a:xfrm>
            <a:off x="1224625" y="2399688"/>
            <a:ext cx="39711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744" name="Google Shape;744;p252"/>
          <p:cNvSpPr txBox="1"/>
          <p:nvPr>
            <p:ph idx="5" type="subTitle"/>
          </p:nvPr>
        </p:nvSpPr>
        <p:spPr>
          <a:xfrm>
            <a:off x="1224625" y="3031025"/>
            <a:ext cx="39711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745" name="Google Shape;745;p252"/>
          <p:cNvSpPr txBox="1"/>
          <p:nvPr>
            <p:ph idx="6" type="subTitle"/>
          </p:nvPr>
        </p:nvSpPr>
        <p:spPr>
          <a:xfrm>
            <a:off x="1224625" y="3662400"/>
            <a:ext cx="39711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746" name="Google Shape;746;p252"/>
          <p:cNvSpPr txBox="1"/>
          <p:nvPr>
            <p:ph idx="7" type="subTitle"/>
          </p:nvPr>
        </p:nvSpPr>
        <p:spPr>
          <a:xfrm>
            <a:off x="5989200" y="1129175"/>
            <a:ext cx="39711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747" name="Google Shape;747;p252"/>
          <p:cNvSpPr txBox="1"/>
          <p:nvPr>
            <p:ph idx="8" type="subTitle"/>
          </p:nvPr>
        </p:nvSpPr>
        <p:spPr>
          <a:xfrm>
            <a:off x="5989200" y="1757838"/>
            <a:ext cx="39711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748" name="Google Shape;748;p252"/>
          <p:cNvSpPr txBox="1"/>
          <p:nvPr>
            <p:ph idx="9" type="subTitle"/>
          </p:nvPr>
        </p:nvSpPr>
        <p:spPr>
          <a:xfrm>
            <a:off x="5989200" y="2399688"/>
            <a:ext cx="39711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749" name="Google Shape;749;p252"/>
          <p:cNvSpPr txBox="1"/>
          <p:nvPr>
            <p:ph idx="13" type="subTitle"/>
          </p:nvPr>
        </p:nvSpPr>
        <p:spPr>
          <a:xfrm>
            <a:off x="5989200" y="3031025"/>
            <a:ext cx="39711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750" name="Google Shape;750;p252"/>
          <p:cNvSpPr txBox="1"/>
          <p:nvPr>
            <p:ph idx="14" type="subTitle"/>
          </p:nvPr>
        </p:nvSpPr>
        <p:spPr>
          <a:xfrm>
            <a:off x="5989200" y="3662400"/>
            <a:ext cx="39711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751" name="Google Shape;751;p2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2">
  <p:cSld name="CUSTOM_21">
    <p:spTree>
      <p:nvGrpSpPr>
        <p:cNvPr id="752" name="Shape 752"/>
        <p:cNvGrpSpPr/>
        <p:nvPr/>
      </p:nvGrpSpPr>
      <p:grpSpPr>
        <a:xfrm>
          <a:off x="0" y="0"/>
          <a:ext cx="0" cy="0"/>
          <a:chOff x="0" y="0"/>
          <a:chExt cx="0" cy="0"/>
        </a:xfrm>
      </p:grpSpPr>
      <p:sp>
        <p:nvSpPr>
          <p:cNvPr id="753" name="Google Shape;753;p253"/>
          <p:cNvSpPr/>
          <p:nvPr/>
        </p:nvSpPr>
        <p:spPr>
          <a:xfrm>
            <a:off x="953325" y="1778663"/>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253"/>
          <p:cNvSpPr/>
          <p:nvPr/>
        </p:nvSpPr>
        <p:spPr>
          <a:xfrm>
            <a:off x="953325" y="2421088"/>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253"/>
          <p:cNvSpPr/>
          <p:nvPr/>
        </p:nvSpPr>
        <p:spPr>
          <a:xfrm>
            <a:off x="953325" y="3063525"/>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253"/>
          <p:cNvSpPr/>
          <p:nvPr/>
        </p:nvSpPr>
        <p:spPr>
          <a:xfrm>
            <a:off x="953325" y="3705313"/>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253"/>
          <p:cNvSpPr/>
          <p:nvPr/>
        </p:nvSpPr>
        <p:spPr>
          <a:xfrm>
            <a:off x="953325" y="4347738"/>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253"/>
          <p:cNvSpPr/>
          <p:nvPr/>
        </p:nvSpPr>
        <p:spPr>
          <a:xfrm>
            <a:off x="953325" y="1136875"/>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253"/>
          <p:cNvSpPr/>
          <p:nvPr/>
        </p:nvSpPr>
        <p:spPr>
          <a:xfrm>
            <a:off x="802850" y="1107479"/>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1</a:t>
            </a:r>
            <a:endParaRPr b="0" i="0" sz="1400" u="none" cap="none" strike="noStrike">
              <a:solidFill>
                <a:srgbClr val="082D49"/>
              </a:solidFill>
              <a:latin typeface="Arial"/>
              <a:ea typeface="Arial"/>
              <a:cs typeface="Arial"/>
              <a:sym typeface="Arial"/>
            </a:endParaRPr>
          </a:p>
        </p:txBody>
      </p:sp>
      <p:sp>
        <p:nvSpPr>
          <p:cNvPr id="760" name="Google Shape;760;p253"/>
          <p:cNvSpPr/>
          <p:nvPr/>
        </p:nvSpPr>
        <p:spPr>
          <a:xfrm>
            <a:off x="802850" y="1749267"/>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2</a:t>
            </a:r>
            <a:endParaRPr b="0" i="0" sz="1400" u="none" cap="none" strike="noStrike">
              <a:solidFill>
                <a:srgbClr val="082D49"/>
              </a:solidFill>
              <a:latin typeface="Arial"/>
              <a:ea typeface="Arial"/>
              <a:cs typeface="Arial"/>
              <a:sym typeface="Arial"/>
            </a:endParaRPr>
          </a:p>
        </p:txBody>
      </p:sp>
      <p:sp>
        <p:nvSpPr>
          <p:cNvPr id="761" name="Google Shape;761;p253"/>
          <p:cNvSpPr/>
          <p:nvPr/>
        </p:nvSpPr>
        <p:spPr>
          <a:xfrm>
            <a:off x="802850" y="2391692"/>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3</a:t>
            </a:r>
            <a:endParaRPr b="0" i="0" sz="1400" u="none" cap="none" strike="noStrike">
              <a:solidFill>
                <a:srgbClr val="082D49"/>
              </a:solidFill>
              <a:latin typeface="Arial"/>
              <a:ea typeface="Arial"/>
              <a:cs typeface="Arial"/>
              <a:sym typeface="Arial"/>
            </a:endParaRPr>
          </a:p>
        </p:txBody>
      </p:sp>
      <p:sp>
        <p:nvSpPr>
          <p:cNvPr id="762" name="Google Shape;762;p253"/>
          <p:cNvSpPr/>
          <p:nvPr/>
        </p:nvSpPr>
        <p:spPr>
          <a:xfrm>
            <a:off x="802850" y="3026867"/>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4</a:t>
            </a:r>
            <a:endParaRPr b="0" i="0" sz="1400" u="none" cap="none" strike="noStrike">
              <a:solidFill>
                <a:srgbClr val="082D49"/>
              </a:solidFill>
              <a:latin typeface="Arial"/>
              <a:ea typeface="Arial"/>
              <a:cs typeface="Arial"/>
              <a:sym typeface="Arial"/>
            </a:endParaRPr>
          </a:p>
        </p:txBody>
      </p:sp>
      <p:sp>
        <p:nvSpPr>
          <p:cNvPr id="763" name="Google Shape;763;p253"/>
          <p:cNvSpPr/>
          <p:nvPr/>
        </p:nvSpPr>
        <p:spPr>
          <a:xfrm>
            <a:off x="802850" y="3662042"/>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5</a:t>
            </a:r>
            <a:endParaRPr b="0" i="0" sz="1400" u="none" cap="none" strike="noStrike">
              <a:solidFill>
                <a:srgbClr val="082D49"/>
              </a:solidFill>
              <a:latin typeface="Arial"/>
              <a:ea typeface="Arial"/>
              <a:cs typeface="Arial"/>
              <a:sym typeface="Arial"/>
            </a:endParaRPr>
          </a:p>
        </p:txBody>
      </p:sp>
      <p:sp>
        <p:nvSpPr>
          <p:cNvPr id="764" name="Google Shape;764;p253"/>
          <p:cNvSpPr/>
          <p:nvPr/>
        </p:nvSpPr>
        <p:spPr>
          <a:xfrm>
            <a:off x="802850" y="4297217"/>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6</a:t>
            </a:r>
            <a:endParaRPr b="0" i="0" sz="1400" u="none" cap="none" strike="noStrike">
              <a:solidFill>
                <a:srgbClr val="082D49"/>
              </a:solidFill>
              <a:latin typeface="Arial"/>
              <a:ea typeface="Arial"/>
              <a:cs typeface="Arial"/>
              <a:sym typeface="Arial"/>
            </a:endParaRPr>
          </a:p>
        </p:txBody>
      </p:sp>
      <p:sp>
        <p:nvSpPr>
          <p:cNvPr id="765" name="Google Shape;765;p253"/>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66" name="Google Shape;766;p253"/>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67" name="Google Shape;767;p253"/>
          <p:cNvSpPr txBox="1"/>
          <p:nvPr>
            <p:ph idx="1" type="subTitle"/>
          </p:nvPr>
        </p:nvSpPr>
        <p:spPr>
          <a:xfrm>
            <a:off x="1224625" y="1129175"/>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768" name="Google Shape;768;p253"/>
          <p:cNvSpPr txBox="1"/>
          <p:nvPr>
            <p:ph idx="3" type="subTitle"/>
          </p:nvPr>
        </p:nvSpPr>
        <p:spPr>
          <a:xfrm>
            <a:off x="1224625" y="1793688"/>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769" name="Google Shape;769;p253"/>
          <p:cNvSpPr txBox="1"/>
          <p:nvPr>
            <p:ph idx="4" type="subTitle"/>
          </p:nvPr>
        </p:nvSpPr>
        <p:spPr>
          <a:xfrm>
            <a:off x="1224625" y="2435788"/>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770" name="Google Shape;770;p253"/>
          <p:cNvSpPr txBox="1"/>
          <p:nvPr>
            <p:ph idx="5" type="subTitle"/>
          </p:nvPr>
        </p:nvSpPr>
        <p:spPr>
          <a:xfrm>
            <a:off x="1224625" y="3063525"/>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771" name="Google Shape;771;p253"/>
          <p:cNvSpPr txBox="1"/>
          <p:nvPr>
            <p:ph idx="6" type="subTitle"/>
          </p:nvPr>
        </p:nvSpPr>
        <p:spPr>
          <a:xfrm>
            <a:off x="1224625" y="3728038"/>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772" name="Google Shape;772;p253"/>
          <p:cNvSpPr txBox="1"/>
          <p:nvPr>
            <p:ph idx="7" type="subTitle"/>
          </p:nvPr>
        </p:nvSpPr>
        <p:spPr>
          <a:xfrm>
            <a:off x="1224625" y="4370138"/>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773" name="Google Shape;773;p2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pic>
        <p:nvPicPr>
          <p:cNvPr id="774" name="Google Shape;774;p253"/>
          <p:cNvPicPr preferRelativeResize="0"/>
          <p:nvPr/>
        </p:nvPicPr>
        <p:blipFill rotWithShape="1">
          <a:blip r:embed="rId2">
            <a:alphaModFix/>
          </a:blip>
          <a:srcRect b="0" l="0" r="0" t="0"/>
          <a:stretch/>
        </p:blipFill>
        <p:spPr>
          <a:xfrm>
            <a:off x="198650" y="271550"/>
            <a:ext cx="459000" cy="471541"/>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2 2">
  <p:cSld name="CUSTOM_21_2">
    <p:spTree>
      <p:nvGrpSpPr>
        <p:cNvPr id="775" name="Shape 775"/>
        <p:cNvGrpSpPr/>
        <p:nvPr/>
      </p:nvGrpSpPr>
      <p:grpSpPr>
        <a:xfrm>
          <a:off x="0" y="0"/>
          <a:ext cx="0" cy="0"/>
          <a:chOff x="0" y="0"/>
          <a:chExt cx="0" cy="0"/>
        </a:xfrm>
      </p:grpSpPr>
      <p:sp>
        <p:nvSpPr>
          <p:cNvPr id="776" name="Google Shape;776;p254"/>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77" name="Google Shape;777;p254"/>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78" name="Google Shape;778;p25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pic>
        <p:nvPicPr>
          <p:cNvPr id="779" name="Google Shape;779;p254"/>
          <p:cNvPicPr preferRelativeResize="0"/>
          <p:nvPr/>
        </p:nvPicPr>
        <p:blipFill rotWithShape="1">
          <a:blip r:embed="rId2">
            <a:alphaModFix/>
          </a:blip>
          <a:srcRect b="0" l="0" r="0" t="0"/>
          <a:stretch/>
        </p:blipFill>
        <p:spPr>
          <a:xfrm>
            <a:off x="198650" y="271550"/>
            <a:ext cx="459000" cy="471541"/>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1">
  <p:cSld name="CUSTOM_23">
    <p:spTree>
      <p:nvGrpSpPr>
        <p:cNvPr id="780" name="Shape 780"/>
        <p:cNvGrpSpPr/>
        <p:nvPr/>
      </p:nvGrpSpPr>
      <p:grpSpPr>
        <a:xfrm>
          <a:off x="0" y="0"/>
          <a:ext cx="0" cy="0"/>
          <a:chOff x="0" y="0"/>
          <a:chExt cx="0" cy="0"/>
        </a:xfrm>
      </p:grpSpPr>
      <p:sp>
        <p:nvSpPr>
          <p:cNvPr id="781" name="Google Shape;781;p255"/>
          <p:cNvSpPr/>
          <p:nvPr/>
        </p:nvSpPr>
        <p:spPr>
          <a:xfrm>
            <a:off x="330600" y="127400"/>
            <a:ext cx="393600" cy="3936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255"/>
          <p:cNvSpPr txBox="1"/>
          <p:nvPr/>
        </p:nvSpPr>
        <p:spPr>
          <a:xfrm>
            <a:off x="724200" y="127400"/>
            <a:ext cx="4452900" cy="393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5E73"/>
                </a:solidFill>
                <a:latin typeface="Roboto"/>
                <a:ea typeface="Roboto"/>
                <a:cs typeface="Roboto"/>
                <a:sym typeface="Roboto"/>
              </a:rPr>
              <a:t>Activity: </a:t>
            </a:r>
            <a:endParaRPr b="1" i="0" sz="2400" u="none" cap="none" strike="noStrike">
              <a:solidFill>
                <a:srgbClr val="2E5E73"/>
              </a:solidFill>
              <a:latin typeface="Roboto"/>
              <a:ea typeface="Roboto"/>
              <a:cs typeface="Roboto"/>
              <a:sym typeface="Roboto"/>
            </a:endParaRPr>
          </a:p>
        </p:txBody>
      </p:sp>
      <p:sp>
        <p:nvSpPr>
          <p:cNvPr id="783" name="Google Shape;783;p255"/>
          <p:cNvSpPr txBox="1"/>
          <p:nvPr/>
        </p:nvSpPr>
        <p:spPr>
          <a:xfrm>
            <a:off x="5901175" y="3977950"/>
            <a:ext cx="2872200" cy="434400"/>
          </a:xfrm>
          <a:prstGeom prst="rect">
            <a:avLst/>
          </a:prstGeom>
          <a:noFill/>
          <a:ln>
            <a:noFill/>
          </a:ln>
        </p:spPr>
        <p:txBody>
          <a:bodyPr anchorCtr="0" anchor="ctr" bIns="0" lIns="640075" spcFirstLastPara="1" rIns="91425" wrap="square" tIns="0">
            <a:noAutofit/>
          </a:bodyPr>
          <a:lstStyle/>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rgbClr val="2E5E73"/>
                </a:solidFill>
                <a:latin typeface="Roboto"/>
                <a:ea typeface="Roboto"/>
                <a:cs typeface="Roboto"/>
                <a:sym typeface="Roboto"/>
              </a:rPr>
              <a:t>Suggested Time:</a:t>
            </a:r>
            <a:endParaRPr b="1" i="0" sz="1400" u="none" cap="none" strike="noStrike">
              <a:solidFill>
                <a:srgbClr val="2E5E73"/>
              </a:solidFill>
              <a:latin typeface="Roboto"/>
              <a:ea typeface="Roboto"/>
              <a:cs typeface="Roboto"/>
              <a:sym typeface="Roboto"/>
            </a:endParaRPr>
          </a:p>
        </p:txBody>
      </p:sp>
      <p:pic>
        <p:nvPicPr>
          <p:cNvPr id="784" name="Google Shape;784;p255"/>
          <p:cNvPicPr preferRelativeResize="0"/>
          <p:nvPr/>
        </p:nvPicPr>
        <p:blipFill rotWithShape="1">
          <a:blip r:embed="rId2">
            <a:alphaModFix/>
          </a:blip>
          <a:srcRect b="0" l="0" r="0" t="0"/>
          <a:stretch/>
        </p:blipFill>
        <p:spPr>
          <a:xfrm>
            <a:off x="197877" y="269548"/>
            <a:ext cx="434800" cy="428796"/>
          </a:xfrm>
          <a:prstGeom prst="rect">
            <a:avLst/>
          </a:prstGeom>
          <a:noFill/>
          <a:ln>
            <a:noFill/>
          </a:ln>
        </p:spPr>
      </p:pic>
      <p:pic>
        <p:nvPicPr>
          <p:cNvPr id="785" name="Google Shape;785;p255"/>
          <p:cNvPicPr preferRelativeResize="0"/>
          <p:nvPr/>
        </p:nvPicPr>
        <p:blipFill rotWithShape="1">
          <a:blip r:embed="rId3">
            <a:alphaModFix amt="12000"/>
          </a:blip>
          <a:srcRect b="41054" l="-3280" r="-37524" t="-19179"/>
          <a:stretch/>
        </p:blipFill>
        <p:spPr>
          <a:xfrm>
            <a:off x="0" y="3069475"/>
            <a:ext cx="3716100" cy="2074025"/>
          </a:xfrm>
          <a:prstGeom prst="rect">
            <a:avLst/>
          </a:prstGeom>
          <a:noFill/>
          <a:ln>
            <a:noFill/>
          </a:ln>
        </p:spPr>
      </p:pic>
      <p:cxnSp>
        <p:nvCxnSpPr>
          <p:cNvPr id="786" name="Google Shape;786;p255"/>
          <p:cNvCxnSpPr/>
          <p:nvPr/>
        </p:nvCxnSpPr>
        <p:spPr>
          <a:xfrm>
            <a:off x="0" y="929900"/>
            <a:ext cx="7337400" cy="0"/>
          </a:xfrm>
          <a:prstGeom prst="straightConnector1">
            <a:avLst/>
          </a:prstGeom>
          <a:noFill/>
          <a:ln cap="flat" cmpd="sng" w="19050">
            <a:solidFill>
              <a:srgbClr val="2E5E73"/>
            </a:solidFill>
            <a:prstDash val="solid"/>
            <a:round/>
            <a:headEnd len="sm" w="sm" type="none"/>
            <a:tailEnd len="med" w="med" type="oval"/>
          </a:ln>
        </p:spPr>
      </p:cxnSp>
      <p:sp>
        <p:nvSpPr>
          <p:cNvPr id="787" name="Google Shape;787;p255"/>
          <p:cNvSpPr txBox="1"/>
          <p:nvPr>
            <p:ph idx="1" type="subTitle"/>
          </p:nvPr>
        </p:nvSpPr>
        <p:spPr>
          <a:xfrm>
            <a:off x="818575" y="1726975"/>
            <a:ext cx="6518700" cy="2116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788" name="Google Shape;788;p255"/>
          <p:cNvSpPr txBox="1"/>
          <p:nvPr>
            <p:ph idx="2" type="subTitle"/>
          </p:nvPr>
        </p:nvSpPr>
        <p:spPr>
          <a:xfrm>
            <a:off x="2184800" y="4246400"/>
            <a:ext cx="6518700" cy="3231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1400"/>
              <a:buNone/>
              <a:defRPr sz="1400"/>
            </a:lvl1pPr>
            <a:lvl2pPr lvl="1" algn="r">
              <a:lnSpc>
                <a:spcPct val="115000"/>
              </a:lnSpc>
              <a:spcBef>
                <a:spcPts val="0"/>
              </a:spcBef>
              <a:spcAft>
                <a:spcPts val="0"/>
              </a:spcAft>
              <a:buSzPts val="1400"/>
              <a:buNone/>
              <a:defRPr/>
            </a:lvl2pPr>
            <a:lvl3pPr lvl="2" algn="r">
              <a:lnSpc>
                <a:spcPct val="115000"/>
              </a:lnSpc>
              <a:spcBef>
                <a:spcPts val="0"/>
              </a:spcBef>
              <a:spcAft>
                <a:spcPts val="0"/>
              </a:spcAft>
              <a:buSzPts val="1400"/>
              <a:buNone/>
              <a:defRPr/>
            </a:lvl3pPr>
            <a:lvl4pPr lvl="3" algn="r">
              <a:lnSpc>
                <a:spcPct val="115000"/>
              </a:lnSpc>
              <a:spcBef>
                <a:spcPts val="0"/>
              </a:spcBef>
              <a:spcAft>
                <a:spcPts val="0"/>
              </a:spcAft>
              <a:buSzPts val="1400"/>
              <a:buNone/>
              <a:defRPr/>
            </a:lvl4pPr>
            <a:lvl5pPr lvl="4" algn="r">
              <a:lnSpc>
                <a:spcPct val="115000"/>
              </a:lnSpc>
              <a:spcBef>
                <a:spcPts val="0"/>
              </a:spcBef>
              <a:spcAft>
                <a:spcPts val="0"/>
              </a:spcAft>
              <a:buSzPts val="1400"/>
              <a:buNone/>
              <a:defRPr/>
            </a:lvl5pPr>
            <a:lvl6pPr lvl="5" algn="r">
              <a:lnSpc>
                <a:spcPct val="115000"/>
              </a:lnSpc>
              <a:spcBef>
                <a:spcPts val="0"/>
              </a:spcBef>
              <a:spcAft>
                <a:spcPts val="0"/>
              </a:spcAft>
              <a:buSzPts val="1400"/>
              <a:buNone/>
              <a:defRPr/>
            </a:lvl6pPr>
            <a:lvl7pPr lvl="6" algn="r">
              <a:lnSpc>
                <a:spcPct val="115000"/>
              </a:lnSpc>
              <a:spcBef>
                <a:spcPts val="0"/>
              </a:spcBef>
              <a:spcAft>
                <a:spcPts val="0"/>
              </a:spcAft>
              <a:buSzPts val="1400"/>
              <a:buNone/>
              <a:defRPr/>
            </a:lvl7pPr>
            <a:lvl8pPr lvl="7" algn="r">
              <a:lnSpc>
                <a:spcPct val="115000"/>
              </a:lnSpc>
              <a:spcBef>
                <a:spcPts val="0"/>
              </a:spcBef>
              <a:spcAft>
                <a:spcPts val="0"/>
              </a:spcAft>
              <a:buSzPts val="1400"/>
              <a:buNone/>
              <a:defRPr/>
            </a:lvl8pPr>
            <a:lvl9pPr lvl="8" algn="r">
              <a:lnSpc>
                <a:spcPct val="115000"/>
              </a:lnSpc>
              <a:spcBef>
                <a:spcPts val="0"/>
              </a:spcBef>
              <a:spcAft>
                <a:spcPts val="0"/>
              </a:spcAft>
              <a:buSzPts val="1400"/>
              <a:buNone/>
              <a:defRPr/>
            </a:lvl9pPr>
          </a:lstStyle>
          <a:p/>
        </p:txBody>
      </p:sp>
      <p:sp>
        <p:nvSpPr>
          <p:cNvPr id="789" name="Google Shape;789;p255"/>
          <p:cNvSpPr txBox="1"/>
          <p:nvPr>
            <p:ph idx="3" type="subTitle"/>
          </p:nvPr>
        </p:nvSpPr>
        <p:spPr>
          <a:xfrm>
            <a:off x="724200" y="478650"/>
            <a:ext cx="6613200" cy="3231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48" name="Shape 48"/>
        <p:cNvGrpSpPr/>
        <p:nvPr/>
      </p:nvGrpSpPr>
      <p:grpSpPr>
        <a:xfrm>
          <a:off x="0" y="0"/>
          <a:ext cx="0" cy="0"/>
          <a:chOff x="0" y="0"/>
          <a:chExt cx="0" cy="0"/>
        </a:xfrm>
      </p:grpSpPr>
      <p:sp>
        <p:nvSpPr>
          <p:cNvPr id="49" name="Google Shape;49;p64"/>
          <p:cNvSpPr txBox="1"/>
          <p:nvPr/>
        </p:nvSpPr>
        <p:spPr>
          <a:xfrm>
            <a:off x="710290" y="1039031"/>
            <a:ext cx="644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5E73"/>
                </a:solidFill>
                <a:latin typeface="Roboto"/>
                <a:ea typeface="Roboto"/>
                <a:cs typeface="Roboto"/>
                <a:sym typeface="Roboto"/>
              </a:rPr>
              <a:t>01.</a:t>
            </a:r>
            <a:endParaRPr b="1" i="0" sz="2400" u="none" cap="none" strike="noStrike">
              <a:solidFill>
                <a:srgbClr val="2E5E73"/>
              </a:solidFill>
              <a:latin typeface="Roboto"/>
              <a:ea typeface="Roboto"/>
              <a:cs typeface="Roboto"/>
              <a:sym typeface="Roboto"/>
            </a:endParaRPr>
          </a:p>
        </p:txBody>
      </p:sp>
      <p:sp>
        <p:nvSpPr>
          <p:cNvPr id="50" name="Google Shape;50;p64"/>
          <p:cNvSpPr txBox="1"/>
          <p:nvPr/>
        </p:nvSpPr>
        <p:spPr>
          <a:xfrm>
            <a:off x="710290" y="1691406"/>
            <a:ext cx="644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5E73"/>
                </a:solidFill>
                <a:latin typeface="Roboto"/>
                <a:ea typeface="Roboto"/>
                <a:cs typeface="Roboto"/>
                <a:sym typeface="Roboto"/>
              </a:rPr>
              <a:t>02.</a:t>
            </a:r>
            <a:endParaRPr b="1" i="0" sz="2400" u="none" cap="none" strike="noStrike">
              <a:solidFill>
                <a:srgbClr val="2E5E73"/>
              </a:solidFill>
              <a:latin typeface="Roboto"/>
              <a:ea typeface="Roboto"/>
              <a:cs typeface="Roboto"/>
              <a:sym typeface="Roboto"/>
            </a:endParaRPr>
          </a:p>
        </p:txBody>
      </p:sp>
      <p:sp>
        <p:nvSpPr>
          <p:cNvPr id="51" name="Google Shape;51;p64"/>
          <p:cNvSpPr txBox="1"/>
          <p:nvPr/>
        </p:nvSpPr>
        <p:spPr>
          <a:xfrm>
            <a:off x="710290" y="2322756"/>
            <a:ext cx="644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5E73"/>
                </a:solidFill>
                <a:latin typeface="Roboto"/>
                <a:ea typeface="Roboto"/>
                <a:cs typeface="Roboto"/>
                <a:sym typeface="Roboto"/>
              </a:rPr>
              <a:t>03.</a:t>
            </a:r>
            <a:endParaRPr b="1" i="0" sz="2400" u="none" cap="none" strike="noStrike">
              <a:solidFill>
                <a:srgbClr val="2E5E73"/>
              </a:solidFill>
              <a:latin typeface="Roboto"/>
              <a:ea typeface="Roboto"/>
              <a:cs typeface="Roboto"/>
              <a:sym typeface="Roboto"/>
            </a:endParaRPr>
          </a:p>
        </p:txBody>
      </p:sp>
      <p:sp>
        <p:nvSpPr>
          <p:cNvPr id="52" name="Google Shape;52;p64"/>
          <p:cNvSpPr txBox="1"/>
          <p:nvPr/>
        </p:nvSpPr>
        <p:spPr>
          <a:xfrm>
            <a:off x="710290" y="2954106"/>
            <a:ext cx="644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5E73"/>
                </a:solidFill>
                <a:latin typeface="Roboto"/>
                <a:ea typeface="Roboto"/>
                <a:cs typeface="Roboto"/>
                <a:sym typeface="Roboto"/>
              </a:rPr>
              <a:t>04.</a:t>
            </a:r>
            <a:endParaRPr b="1" i="0" sz="2400" u="none" cap="none" strike="noStrike">
              <a:solidFill>
                <a:srgbClr val="2E5E73"/>
              </a:solidFill>
              <a:latin typeface="Roboto"/>
              <a:ea typeface="Roboto"/>
              <a:cs typeface="Roboto"/>
              <a:sym typeface="Roboto"/>
            </a:endParaRPr>
          </a:p>
        </p:txBody>
      </p:sp>
      <p:sp>
        <p:nvSpPr>
          <p:cNvPr id="53" name="Google Shape;53;p64"/>
          <p:cNvSpPr txBox="1"/>
          <p:nvPr/>
        </p:nvSpPr>
        <p:spPr>
          <a:xfrm>
            <a:off x="710290" y="3585431"/>
            <a:ext cx="644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5E73"/>
                </a:solidFill>
                <a:latin typeface="Roboto"/>
                <a:ea typeface="Roboto"/>
                <a:cs typeface="Roboto"/>
                <a:sym typeface="Roboto"/>
              </a:rPr>
              <a:t>05.</a:t>
            </a:r>
            <a:endParaRPr b="1" i="0" sz="2400" u="none" cap="none" strike="noStrike">
              <a:solidFill>
                <a:srgbClr val="2E5E73"/>
              </a:solidFill>
              <a:latin typeface="Roboto"/>
              <a:ea typeface="Roboto"/>
              <a:cs typeface="Roboto"/>
              <a:sym typeface="Roboto"/>
            </a:endParaRPr>
          </a:p>
        </p:txBody>
      </p:sp>
      <p:sp>
        <p:nvSpPr>
          <p:cNvPr id="54" name="Google Shape;54;p64"/>
          <p:cNvSpPr txBox="1"/>
          <p:nvPr/>
        </p:nvSpPr>
        <p:spPr>
          <a:xfrm>
            <a:off x="5380615" y="1039031"/>
            <a:ext cx="6933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5E73"/>
                </a:solidFill>
                <a:latin typeface="Roboto"/>
                <a:ea typeface="Roboto"/>
                <a:cs typeface="Roboto"/>
                <a:sym typeface="Roboto"/>
              </a:rPr>
              <a:t>06.</a:t>
            </a:r>
            <a:endParaRPr b="1" i="0" sz="2400" u="none" cap="none" strike="noStrike">
              <a:solidFill>
                <a:srgbClr val="2E5E73"/>
              </a:solidFill>
              <a:latin typeface="Roboto"/>
              <a:ea typeface="Roboto"/>
              <a:cs typeface="Roboto"/>
              <a:sym typeface="Roboto"/>
            </a:endParaRPr>
          </a:p>
        </p:txBody>
      </p:sp>
      <p:sp>
        <p:nvSpPr>
          <p:cNvPr id="55" name="Google Shape;55;p64"/>
          <p:cNvSpPr txBox="1"/>
          <p:nvPr/>
        </p:nvSpPr>
        <p:spPr>
          <a:xfrm>
            <a:off x="5380615" y="1691406"/>
            <a:ext cx="6933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5E73"/>
                </a:solidFill>
                <a:latin typeface="Roboto"/>
                <a:ea typeface="Roboto"/>
                <a:cs typeface="Roboto"/>
                <a:sym typeface="Roboto"/>
              </a:rPr>
              <a:t>07.</a:t>
            </a:r>
            <a:endParaRPr b="1" i="0" sz="2400" u="none" cap="none" strike="noStrike">
              <a:solidFill>
                <a:srgbClr val="2E5E73"/>
              </a:solidFill>
              <a:latin typeface="Roboto"/>
              <a:ea typeface="Roboto"/>
              <a:cs typeface="Roboto"/>
              <a:sym typeface="Roboto"/>
            </a:endParaRPr>
          </a:p>
        </p:txBody>
      </p:sp>
      <p:sp>
        <p:nvSpPr>
          <p:cNvPr id="56" name="Google Shape;56;p64"/>
          <p:cNvSpPr txBox="1"/>
          <p:nvPr/>
        </p:nvSpPr>
        <p:spPr>
          <a:xfrm>
            <a:off x="5380615" y="2322756"/>
            <a:ext cx="6933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5E73"/>
                </a:solidFill>
                <a:latin typeface="Roboto"/>
                <a:ea typeface="Roboto"/>
                <a:cs typeface="Roboto"/>
                <a:sym typeface="Roboto"/>
              </a:rPr>
              <a:t>08.</a:t>
            </a:r>
            <a:endParaRPr b="1" i="0" sz="2400" u="none" cap="none" strike="noStrike">
              <a:solidFill>
                <a:srgbClr val="2E5E73"/>
              </a:solidFill>
              <a:latin typeface="Roboto"/>
              <a:ea typeface="Roboto"/>
              <a:cs typeface="Roboto"/>
              <a:sym typeface="Roboto"/>
            </a:endParaRPr>
          </a:p>
        </p:txBody>
      </p:sp>
      <p:sp>
        <p:nvSpPr>
          <p:cNvPr id="57" name="Google Shape;57;p64"/>
          <p:cNvSpPr txBox="1"/>
          <p:nvPr/>
        </p:nvSpPr>
        <p:spPr>
          <a:xfrm>
            <a:off x="5380615" y="2954106"/>
            <a:ext cx="6933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5E73"/>
                </a:solidFill>
                <a:latin typeface="Roboto"/>
                <a:ea typeface="Roboto"/>
                <a:cs typeface="Roboto"/>
                <a:sym typeface="Roboto"/>
              </a:rPr>
              <a:t>09.</a:t>
            </a:r>
            <a:endParaRPr b="1" i="0" sz="2400" u="none" cap="none" strike="noStrike">
              <a:solidFill>
                <a:srgbClr val="2E5E73"/>
              </a:solidFill>
              <a:latin typeface="Roboto"/>
              <a:ea typeface="Roboto"/>
              <a:cs typeface="Roboto"/>
              <a:sym typeface="Roboto"/>
            </a:endParaRPr>
          </a:p>
        </p:txBody>
      </p:sp>
      <p:sp>
        <p:nvSpPr>
          <p:cNvPr id="58" name="Google Shape;58;p64"/>
          <p:cNvSpPr txBox="1"/>
          <p:nvPr/>
        </p:nvSpPr>
        <p:spPr>
          <a:xfrm>
            <a:off x="5380615" y="3585431"/>
            <a:ext cx="6933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5E73"/>
                </a:solidFill>
                <a:latin typeface="Roboto"/>
                <a:ea typeface="Roboto"/>
                <a:cs typeface="Roboto"/>
                <a:sym typeface="Roboto"/>
              </a:rPr>
              <a:t>10.</a:t>
            </a:r>
            <a:endParaRPr b="1" i="0" sz="2400" u="none" cap="none" strike="noStrike">
              <a:solidFill>
                <a:srgbClr val="2E5E73"/>
              </a:solidFill>
              <a:latin typeface="Roboto"/>
              <a:ea typeface="Roboto"/>
              <a:cs typeface="Roboto"/>
              <a:sym typeface="Roboto"/>
            </a:endParaRPr>
          </a:p>
        </p:txBody>
      </p:sp>
      <p:pic>
        <p:nvPicPr>
          <p:cNvPr id="59" name="Google Shape;59;p64"/>
          <p:cNvPicPr preferRelativeResize="0"/>
          <p:nvPr/>
        </p:nvPicPr>
        <p:blipFill rotWithShape="1">
          <a:blip r:embed="rId2">
            <a:alphaModFix/>
          </a:blip>
          <a:srcRect b="0" l="0" r="0" t="0"/>
          <a:stretch/>
        </p:blipFill>
        <p:spPr>
          <a:xfrm>
            <a:off x="248950" y="271541"/>
            <a:ext cx="363800" cy="461341"/>
          </a:xfrm>
          <a:prstGeom prst="rect">
            <a:avLst/>
          </a:prstGeom>
          <a:noFill/>
          <a:ln>
            <a:noFill/>
          </a:ln>
        </p:spPr>
      </p:pic>
      <p:sp>
        <p:nvSpPr>
          <p:cNvPr id="60" name="Google Shape;60;p64"/>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1" name="Google Shape;61;p64"/>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2" name="Google Shape;62;p64"/>
          <p:cNvSpPr txBox="1"/>
          <p:nvPr>
            <p:ph idx="1" type="subTitle"/>
          </p:nvPr>
        </p:nvSpPr>
        <p:spPr>
          <a:xfrm>
            <a:off x="1224625" y="1129175"/>
            <a:ext cx="39711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63" name="Google Shape;63;p64"/>
          <p:cNvSpPr txBox="1"/>
          <p:nvPr>
            <p:ph idx="3" type="subTitle"/>
          </p:nvPr>
        </p:nvSpPr>
        <p:spPr>
          <a:xfrm>
            <a:off x="1224625" y="1757838"/>
            <a:ext cx="39711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64" name="Google Shape;64;p64"/>
          <p:cNvSpPr txBox="1"/>
          <p:nvPr>
            <p:ph idx="4" type="subTitle"/>
          </p:nvPr>
        </p:nvSpPr>
        <p:spPr>
          <a:xfrm>
            <a:off x="1224625" y="2399688"/>
            <a:ext cx="39711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65" name="Google Shape;65;p64"/>
          <p:cNvSpPr txBox="1"/>
          <p:nvPr>
            <p:ph idx="5" type="subTitle"/>
          </p:nvPr>
        </p:nvSpPr>
        <p:spPr>
          <a:xfrm>
            <a:off x="1224625" y="3031025"/>
            <a:ext cx="39711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66" name="Google Shape;66;p64"/>
          <p:cNvSpPr txBox="1"/>
          <p:nvPr>
            <p:ph idx="6" type="subTitle"/>
          </p:nvPr>
        </p:nvSpPr>
        <p:spPr>
          <a:xfrm>
            <a:off x="1224625" y="3662400"/>
            <a:ext cx="39711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67" name="Google Shape;67;p64"/>
          <p:cNvSpPr txBox="1"/>
          <p:nvPr>
            <p:ph idx="7" type="subTitle"/>
          </p:nvPr>
        </p:nvSpPr>
        <p:spPr>
          <a:xfrm>
            <a:off x="5989200" y="1129175"/>
            <a:ext cx="39711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68" name="Google Shape;68;p64"/>
          <p:cNvSpPr txBox="1"/>
          <p:nvPr>
            <p:ph idx="8" type="subTitle"/>
          </p:nvPr>
        </p:nvSpPr>
        <p:spPr>
          <a:xfrm>
            <a:off x="5989200" y="1757838"/>
            <a:ext cx="39711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69" name="Google Shape;69;p64"/>
          <p:cNvSpPr txBox="1"/>
          <p:nvPr>
            <p:ph idx="9" type="subTitle"/>
          </p:nvPr>
        </p:nvSpPr>
        <p:spPr>
          <a:xfrm>
            <a:off x="5989200" y="2399688"/>
            <a:ext cx="39711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70" name="Google Shape;70;p64"/>
          <p:cNvSpPr txBox="1"/>
          <p:nvPr>
            <p:ph idx="13" type="subTitle"/>
          </p:nvPr>
        </p:nvSpPr>
        <p:spPr>
          <a:xfrm>
            <a:off x="5989200" y="3031025"/>
            <a:ext cx="39711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71" name="Google Shape;71;p64"/>
          <p:cNvSpPr txBox="1"/>
          <p:nvPr>
            <p:ph idx="14" type="subTitle"/>
          </p:nvPr>
        </p:nvSpPr>
        <p:spPr>
          <a:xfrm>
            <a:off x="5989200" y="3662400"/>
            <a:ext cx="39711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72" name="Google Shape;72;p6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2 2 1">
  <p:cSld name="CUSTOM_21_2_1">
    <p:spTree>
      <p:nvGrpSpPr>
        <p:cNvPr id="790" name="Shape 790"/>
        <p:cNvGrpSpPr/>
        <p:nvPr/>
      </p:nvGrpSpPr>
      <p:grpSpPr>
        <a:xfrm>
          <a:off x="0" y="0"/>
          <a:ext cx="0" cy="0"/>
          <a:chOff x="0" y="0"/>
          <a:chExt cx="0" cy="0"/>
        </a:xfrm>
      </p:grpSpPr>
      <p:sp>
        <p:nvSpPr>
          <p:cNvPr id="791" name="Google Shape;791;p256"/>
          <p:cNvSpPr/>
          <p:nvPr/>
        </p:nvSpPr>
        <p:spPr>
          <a:xfrm>
            <a:off x="330600" y="127400"/>
            <a:ext cx="393600" cy="3936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92" name="Google Shape;792;p256"/>
          <p:cNvPicPr preferRelativeResize="0"/>
          <p:nvPr/>
        </p:nvPicPr>
        <p:blipFill rotWithShape="1">
          <a:blip r:embed="rId2">
            <a:alphaModFix/>
          </a:blip>
          <a:srcRect b="0" l="0" r="0" t="0"/>
          <a:stretch/>
        </p:blipFill>
        <p:spPr>
          <a:xfrm>
            <a:off x="173938" y="271538"/>
            <a:ext cx="496875" cy="496875"/>
          </a:xfrm>
          <a:prstGeom prst="rect">
            <a:avLst/>
          </a:prstGeom>
          <a:noFill/>
          <a:ln>
            <a:noFill/>
          </a:ln>
        </p:spPr>
      </p:pic>
      <p:sp>
        <p:nvSpPr>
          <p:cNvPr id="793" name="Google Shape;793;p256"/>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94" name="Google Shape;794;p256"/>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95" name="Google Shape;795;p25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cxnSp>
        <p:nvCxnSpPr>
          <p:cNvPr id="796" name="Google Shape;796;p256"/>
          <p:cNvCxnSpPr/>
          <p:nvPr/>
        </p:nvCxnSpPr>
        <p:spPr>
          <a:xfrm>
            <a:off x="-9375" y="929900"/>
            <a:ext cx="7346700" cy="0"/>
          </a:xfrm>
          <a:prstGeom prst="straightConnector1">
            <a:avLst/>
          </a:prstGeom>
          <a:noFill/>
          <a:ln cap="flat" cmpd="sng" w="19050">
            <a:solidFill>
              <a:srgbClr val="2E5E73"/>
            </a:solidFill>
            <a:prstDash val="solid"/>
            <a:round/>
            <a:headEnd len="sm" w="sm" type="none"/>
            <a:tailEnd len="med" w="med" type="oval"/>
          </a:ln>
        </p:spPr>
      </p:cxn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2 2 1 1">
  <p:cSld name="CUSTOM_21_2_1_1">
    <p:spTree>
      <p:nvGrpSpPr>
        <p:cNvPr id="797" name="Shape 797"/>
        <p:cNvGrpSpPr/>
        <p:nvPr/>
      </p:nvGrpSpPr>
      <p:grpSpPr>
        <a:xfrm>
          <a:off x="0" y="0"/>
          <a:ext cx="0" cy="0"/>
          <a:chOff x="0" y="0"/>
          <a:chExt cx="0" cy="0"/>
        </a:xfrm>
      </p:grpSpPr>
      <p:sp>
        <p:nvSpPr>
          <p:cNvPr id="798" name="Google Shape;798;p257"/>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99" name="Google Shape;799;p257"/>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00" name="Google Shape;800;p25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pic>
        <p:nvPicPr>
          <p:cNvPr id="801" name="Google Shape;801;p257"/>
          <p:cNvPicPr preferRelativeResize="0"/>
          <p:nvPr/>
        </p:nvPicPr>
        <p:blipFill rotWithShape="1">
          <a:blip r:embed="rId2">
            <a:alphaModFix/>
          </a:blip>
          <a:srcRect b="0" l="0" r="0" t="0"/>
          <a:stretch/>
        </p:blipFill>
        <p:spPr>
          <a:xfrm>
            <a:off x="189300" y="286700"/>
            <a:ext cx="466150" cy="4597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2 1">
  <p:cSld name="CUSTOM_21_1">
    <p:spTree>
      <p:nvGrpSpPr>
        <p:cNvPr id="802" name="Shape 802"/>
        <p:cNvGrpSpPr/>
        <p:nvPr/>
      </p:nvGrpSpPr>
      <p:grpSpPr>
        <a:xfrm>
          <a:off x="0" y="0"/>
          <a:ext cx="0" cy="0"/>
          <a:chOff x="0" y="0"/>
          <a:chExt cx="0" cy="0"/>
        </a:xfrm>
      </p:grpSpPr>
      <p:sp>
        <p:nvSpPr>
          <p:cNvPr id="803" name="Google Shape;803;p258"/>
          <p:cNvSpPr/>
          <p:nvPr/>
        </p:nvSpPr>
        <p:spPr>
          <a:xfrm>
            <a:off x="330600" y="127400"/>
            <a:ext cx="393600" cy="3936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04" name="Google Shape;804;p258"/>
          <p:cNvCxnSpPr/>
          <p:nvPr/>
        </p:nvCxnSpPr>
        <p:spPr>
          <a:xfrm>
            <a:off x="-9375" y="929900"/>
            <a:ext cx="7346700" cy="0"/>
          </a:xfrm>
          <a:prstGeom prst="straightConnector1">
            <a:avLst/>
          </a:prstGeom>
          <a:noFill/>
          <a:ln cap="flat" cmpd="sng" w="19050">
            <a:solidFill>
              <a:srgbClr val="2E5E73"/>
            </a:solidFill>
            <a:prstDash val="solid"/>
            <a:round/>
            <a:headEnd len="sm" w="sm" type="none"/>
            <a:tailEnd len="med" w="med" type="oval"/>
          </a:ln>
        </p:spPr>
      </p:cxnSp>
      <p:pic>
        <p:nvPicPr>
          <p:cNvPr id="805" name="Google Shape;805;p258"/>
          <p:cNvPicPr preferRelativeResize="0"/>
          <p:nvPr/>
        </p:nvPicPr>
        <p:blipFill rotWithShape="1">
          <a:blip r:embed="rId2">
            <a:alphaModFix/>
          </a:blip>
          <a:srcRect b="0" l="0" r="0" t="0"/>
          <a:stretch/>
        </p:blipFill>
        <p:spPr>
          <a:xfrm>
            <a:off x="173938" y="271538"/>
            <a:ext cx="496875" cy="496875"/>
          </a:xfrm>
          <a:prstGeom prst="rect">
            <a:avLst/>
          </a:prstGeom>
          <a:noFill/>
          <a:ln>
            <a:noFill/>
          </a:ln>
        </p:spPr>
      </p:pic>
      <p:sp>
        <p:nvSpPr>
          <p:cNvPr id="806" name="Google Shape;806;p258"/>
          <p:cNvSpPr/>
          <p:nvPr/>
        </p:nvSpPr>
        <p:spPr>
          <a:xfrm>
            <a:off x="953325" y="1778663"/>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258"/>
          <p:cNvSpPr/>
          <p:nvPr/>
        </p:nvSpPr>
        <p:spPr>
          <a:xfrm>
            <a:off x="953325" y="2421088"/>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258"/>
          <p:cNvSpPr/>
          <p:nvPr/>
        </p:nvSpPr>
        <p:spPr>
          <a:xfrm>
            <a:off x="953325" y="3063525"/>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258"/>
          <p:cNvSpPr/>
          <p:nvPr/>
        </p:nvSpPr>
        <p:spPr>
          <a:xfrm>
            <a:off x="953325" y="3705313"/>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258"/>
          <p:cNvSpPr/>
          <p:nvPr/>
        </p:nvSpPr>
        <p:spPr>
          <a:xfrm>
            <a:off x="953325" y="1136875"/>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258"/>
          <p:cNvSpPr/>
          <p:nvPr/>
        </p:nvSpPr>
        <p:spPr>
          <a:xfrm>
            <a:off x="802850" y="1107479"/>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1</a:t>
            </a:r>
            <a:endParaRPr b="0" i="0" sz="1400" u="none" cap="none" strike="noStrike">
              <a:solidFill>
                <a:srgbClr val="082D49"/>
              </a:solidFill>
              <a:latin typeface="Arial"/>
              <a:ea typeface="Arial"/>
              <a:cs typeface="Arial"/>
              <a:sym typeface="Arial"/>
            </a:endParaRPr>
          </a:p>
        </p:txBody>
      </p:sp>
      <p:sp>
        <p:nvSpPr>
          <p:cNvPr id="812" name="Google Shape;812;p258"/>
          <p:cNvSpPr/>
          <p:nvPr/>
        </p:nvSpPr>
        <p:spPr>
          <a:xfrm>
            <a:off x="802850" y="1749267"/>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2</a:t>
            </a:r>
            <a:endParaRPr b="0" i="0" sz="1400" u="none" cap="none" strike="noStrike">
              <a:solidFill>
                <a:srgbClr val="082D49"/>
              </a:solidFill>
              <a:latin typeface="Arial"/>
              <a:ea typeface="Arial"/>
              <a:cs typeface="Arial"/>
              <a:sym typeface="Arial"/>
            </a:endParaRPr>
          </a:p>
        </p:txBody>
      </p:sp>
      <p:sp>
        <p:nvSpPr>
          <p:cNvPr id="813" name="Google Shape;813;p258"/>
          <p:cNvSpPr/>
          <p:nvPr/>
        </p:nvSpPr>
        <p:spPr>
          <a:xfrm>
            <a:off x="802850" y="2391692"/>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3</a:t>
            </a:r>
            <a:endParaRPr b="0" i="0" sz="1400" u="none" cap="none" strike="noStrike">
              <a:solidFill>
                <a:srgbClr val="082D49"/>
              </a:solidFill>
              <a:latin typeface="Arial"/>
              <a:ea typeface="Arial"/>
              <a:cs typeface="Arial"/>
              <a:sym typeface="Arial"/>
            </a:endParaRPr>
          </a:p>
        </p:txBody>
      </p:sp>
      <p:sp>
        <p:nvSpPr>
          <p:cNvPr id="814" name="Google Shape;814;p258"/>
          <p:cNvSpPr/>
          <p:nvPr/>
        </p:nvSpPr>
        <p:spPr>
          <a:xfrm>
            <a:off x="802850" y="3026867"/>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4</a:t>
            </a:r>
            <a:endParaRPr b="0" i="0" sz="1400" u="none" cap="none" strike="noStrike">
              <a:solidFill>
                <a:srgbClr val="082D49"/>
              </a:solidFill>
              <a:latin typeface="Arial"/>
              <a:ea typeface="Arial"/>
              <a:cs typeface="Arial"/>
              <a:sym typeface="Arial"/>
            </a:endParaRPr>
          </a:p>
        </p:txBody>
      </p:sp>
      <p:sp>
        <p:nvSpPr>
          <p:cNvPr id="815" name="Google Shape;815;p258"/>
          <p:cNvSpPr/>
          <p:nvPr/>
        </p:nvSpPr>
        <p:spPr>
          <a:xfrm>
            <a:off x="802850" y="3662042"/>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5</a:t>
            </a:r>
            <a:endParaRPr b="0" i="0" sz="1400" u="none" cap="none" strike="noStrike">
              <a:solidFill>
                <a:srgbClr val="082D49"/>
              </a:solidFill>
              <a:latin typeface="Arial"/>
              <a:ea typeface="Arial"/>
              <a:cs typeface="Arial"/>
              <a:sym typeface="Arial"/>
            </a:endParaRPr>
          </a:p>
        </p:txBody>
      </p:sp>
      <p:sp>
        <p:nvSpPr>
          <p:cNvPr id="816" name="Google Shape;816;p258"/>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17" name="Google Shape;817;p258"/>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18" name="Google Shape;818;p258"/>
          <p:cNvSpPr txBox="1"/>
          <p:nvPr>
            <p:ph idx="1" type="subTitle"/>
          </p:nvPr>
        </p:nvSpPr>
        <p:spPr>
          <a:xfrm>
            <a:off x="1224625" y="1129175"/>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819" name="Google Shape;819;p258"/>
          <p:cNvSpPr txBox="1"/>
          <p:nvPr>
            <p:ph idx="3" type="subTitle"/>
          </p:nvPr>
        </p:nvSpPr>
        <p:spPr>
          <a:xfrm>
            <a:off x="1224625" y="1793688"/>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820" name="Google Shape;820;p258"/>
          <p:cNvSpPr txBox="1"/>
          <p:nvPr>
            <p:ph idx="4" type="subTitle"/>
          </p:nvPr>
        </p:nvSpPr>
        <p:spPr>
          <a:xfrm>
            <a:off x="1224625" y="2435788"/>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821" name="Google Shape;821;p258"/>
          <p:cNvSpPr txBox="1"/>
          <p:nvPr>
            <p:ph idx="5" type="subTitle"/>
          </p:nvPr>
        </p:nvSpPr>
        <p:spPr>
          <a:xfrm>
            <a:off x="1224625" y="3063525"/>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822" name="Google Shape;822;p258"/>
          <p:cNvSpPr txBox="1"/>
          <p:nvPr>
            <p:ph idx="6" type="subTitle"/>
          </p:nvPr>
        </p:nvSpPr>
        <p:spPr>
          <a:xfrm>
            <a:off x="1224625" y="3728038"/>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823" name="Google Shape;823;p25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2 1 1">
  <p:cSld name="CUSTOM_21_1_1">
    <p:spTree>
      <p:nvGrpSpPr>
        <p:cNvPr id="824" name="Shape 824"/>
        <p:cNvGrpSpPr/>
        <p:nvPr/>
      </p:nvGrpSpPr>
      <p:grpSpPr>
        <a:xfrm>
          <a:off x="0" y="0"/>
          <a:ext cx="0" cy="0"/>
          <a:chOff x="0" y="0"/>
          <a:chExt cx="0" cy="0"/>
        </a:xfrm>
      </p:grpSpPr>
      <p:sp>
        <p:nvSpPr>
          <p:cNvPr id="825" name="Google Shape;825;p259"/>
          <p:cNvSpPr/>
          <p:nvPr/>
        </p:nvSpPr>
        <p:spPr>
          <a:xfrm>
            <a:off x="330600" y="127400"/>
            <a:ext cx="393600" cy="3936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26" name="Google Shape;826;p259"/>
          <p:cNvCxnSpPr/>
          <p:nvPr/>
        </p:nvCxnSpPr>
        <p:spPr>
          <a:xfrm>
            <a:off x="-9375" y="929900"/>
            <a:ext cx="7346700" cy="0"/>
          </a:xfrm>
          <a:prstGeom prst="straightConnector1">
            <a:avLst/>
          </a:prstGeom>
          <a:noFill/>
          <a:ln cap="flat" cmpd="sng" w="19050">
            <a:solidFill>
              <a:srgbClr val="2E5E73"/>
            </a:solidFill>
            <a:prstDash val="solid"/>
            <a:round/>
            <a:headEnd len="sm" w="sm" type="none"/>
            <a:tailEnd len="med" w="med" type="oval"/>
          </a:ln>
        </p:spPr>
      </p:cxnSp>
      <p:pic>
        <p:nvPicPr>
          <p:cNvPr id="827" name="Google Shape;827;p259"/>
          <p:cNvPicPr preferRelativeResize="0"/>
          <p:nvPr/>
        </p:nvPicPr>
        <p:blipFill rotWithShape="1">
          <a:blip r:embed="rId2">
            <a:alphaModFix/>
          </a:blip>
          <a:srcRect b="0" l="0" r="0" t="0"/>
          <a:stretch/>
        </p:blipFill>
        <p:spPr>
          <a:xfrm>
            <a:off x="173938" y="271538"/>
            <a:ext cx="496875" cy="496875"/>
          </a:xfrm>
          <a:prstGeom prst="rect">
            <a:avLst/>
          </a:prstGeom>
          <a:noFill/>
          <a:ln>
            <a:noFill/>
          </a:ln>
        </p:spPr>
      </p:pic>
      <p:sp>
        <p:nvSpPr>
          <p:cNvPr id="828" name="Google Shape;828;p259"/>
          <p:cNvSpPr/>
          <p:nvPr/>
        </p:nvSpPr>
        <p:spPr>
          <a:xfrm>
            <a:off x="953325" y="1778663"/>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259"/>
          <p:cNvSpPr/>
          <p:nvPr/>
        </p:nvSpPr>
        <p:spPr>
          <a:xfrm>
            <a:off x="953325" y="2421088"/>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259"/>
          <p:cNvSpPr/>
          <p:nvPr/>
        </p:nvSpPr>
        <p:spPr>
          <a:xfrm>
            <a:off x="953325" y="3063525"/>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259"/>
          <p:cNvSpPr/>
          <p:nvPr/>
        </p:nvSpPr>
        <p:spPr>
          <a:xfrm>
            <a:off x="953325" y="1136875"/>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259"/>
          <p:cNvSpPr/>
          <p:nvPr/>
        </p:nvSpPr>
        <p:spPr>
          <a:xfrm>
            <a:off x="802850" y="1107479"/>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1</a:t>
            </a:r>
            <a:endParaRPr b="0" i="0" sz="1400" u="none" cap="none" strike="noStrike">
              <a:solidFill>
                <a:srgbClr val="082D49"/>
              </a:solidFill>
              <a:latin typeface="Arial"/>
              <a:ea typeface="Arial"/>
              <a:cs typeface="Arial"/>
              <a:sym typeface="Arial"/>
            </a:endParaRPr>
          </a:p>
        </p:txBody>
      </p:sp>
      <p:sp>
        <p:nvSpPr>
          <p:cNvPr id="833" name="Google Shape;833;p259"/>
          <p:cNvSpPr/>
          <p:nvPr/>
        </p:nvSpPr>
        <p:spPr>
          <a:xfrm>
            <a:off x="802850" y="1749267"/>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2</a:t>
            </a:r>
            <a:endParaRPr b="0" i="0" sz="1400" u="none" cap="none" strike="noStrike">
              <a:solidFill>
                <a:srgbClr val="082D49"/>
              </a:solidFill>
              <a:latin typeface="Arial"/>
              <a:ea typeface="Arial"/>
              <a:cs typeface="Arial"/>
              <a:sym typeface="Arial"/>
            </a:endParaRPr>
          </a:p>
        </p:txBody>
      </p:sp>
      <p:sp>
        <p:nvSpPr>
          <p:cNvPr id="834" name="Google Shape;834;p259"/>
          <p:cNvSpPr/>
          <p:nvPr/>
        </p:nvSpPr>
        <p:spPr>
          <a:xfrm>
            <a:off x="802850" y="2391692"/>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3</a:t>
            </a:r>
            <a:endParaRPr b="0" i="0" sz="1400" u="none" cap="none" strike="noStrike">
              <a:solidFill>
                <a:srgbClr val="082D49"/>
              </a:solidFill>
              <a:latin typeface="Arial"/>
              <a:ea typeface="Arial"/>
              <a:cs typeface="Arial"/>
              <a:sym typeface="Arial"/>
            </a:endParaRPr>
          </a:p>
        </p:txBody>
      </p:sp>
      <p:sp>
        <p:nvSpPr>
          <p:cNvPr id="835" name="Google Shape;835;p259"/>
          <p:cNvSpPr/>
          <p:nvPr/>
        </p:nvSpPr>
        <p:spPr>
          <a:xfrm>
            <a:off x="802850" y="3026867"/>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4</a:t>
            </a:r>
            <a:endParaRPr b="0" i="0" sz="1400" u="none" cap="none" strike="noStrike">
              <a:solidFill>
                <a:srgbClr val="082D49"/>
              </a:solidFill>
              <a:latin typeface="Arial"/>
              <a:ea typeface="Arial"/>
              <a:cs typeface="Arial"/>
              <a:sym typeface="Arial"/>
            </a:endParaRPr>
          </a:p>
        </p:txBody>
      </p:sp>
      <p:sp>
        <p:nvSpPr>
          <p:cNvPr id="836" name="Google Shape;836;p259"/>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37" name="Google Shape;837;p259"/>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38" name="Google Shape;838;p259"/>
          <p:cNvSpPr txBox="1"/>
          <p:nvPr>
            <p:ph idx="1" type="subTitle"/>
          </p:nvPr>
        </p:nvSpPr>
        <p:spPr>
          <a:xfrm>
            <a:off x="1224625" y="1129175"/>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839" name="Google Shape;839;p259"/>
          <p:cNvSpPr txBox="1"/>
          <p:nvPr>
            <p:ph idx="3" type="subTitle"/>
          </p:nvPr>
        </p:nvSpPr>
        <p:spPr>
          <a:xfrm>
            <a:off x="1224625" y="1793688"/>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840" name="Google Shape;840;p259"/>
          <p:cNvSpPr txBox="1"/>
          <p:nvPr>
            <p:ph idx="4" type="subTitle"/>
          </p:nvPr>
        </p:nvSpPr>
        <p:spPr>
          <a:xfrm>
            <a:off x="1224625" y="2435788"/>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841" name="Google Shape;841;p259"/>
          <p:cNvSpPr txBox="1"/>
          <p:nvPr>
            <p:ph idx="5" type="subTitle"/>
          </p:nvPr>
        </p:nvSpPr>
        <p:spPr>
          <a:xfrm>
            <a:off x="1224625" y="3063525"/>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842" name="Google Shape;842;p25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2 1 1 1">
  <p:cSld name="CUSTOM_21_1_1_1">
    <p:spTree>
      <p:nvGrpSpPr>
        <p:cNvPr id="843" name="Shape 843"/>
        <p:cNvGrpSpPr/>
        <p:nvPr/>
      </p:nvGrpSpPr>
      <p:grpSpPr>
        <a:xfrm>
          <a:off x="0" y="0"/>
          <a:ext cx="0" cy="0"/>
          <a:chOff x="0" y="0"/>
          <a:chExt cx="0" cy="0"/>
        </a:xfrm>
      </p:grpSpPr>
      <p:sp>
        <p:nvSpPr>
          <p:cNvPr id="844" name="Google Shape;844;p260"/>
          <p:cNvSpPr/>
          <p:nvPr/>
        </p:nvSpPr>
        <p:spPr>
          <a:xfrm>
            <a:off x="330600" y="127400"/>
            <a:ext cx="393600" cy="3936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45" name="Google Shape;845;p260"/>
          <p:cNvCxnSpPr/>
          <p:nvPr/>
        </p:nvCxnSpPr>
        <p:spPr>
          <a:xfrm>
            <a:off x="-9375" y="929900"/>
            <a:ext cx="7346700" cy="0"/>
          </a:xfrm>
          <a:prstGeom prst="straightConnector1">
            <a:avLst/>
          </a:prstGeom>
          <a:noFill/>
          <a:ln cap="flat" cmpd="sng" w="19050">
            <a:solidFill>
              <a:srgbClr val="2E5E73"/>
            </a:solidFill>
            <a:prstDash val="solid"/>
            <a:round/>
            <a:headEnd len="sm" w="sm" type="none"/>
            <a:tailEnd len="med" w="med" type="oval"/>
          </a:ln>
        </p:spPr>
      </p:cxnSp>
      <p:pic>
        <p:nvPicPr>
          <p:cNvPr id="846" name="Google Shape;846;p260"/>
          <p:cNvPicPr preferRelativeResize="0"/>
          <p:nvPr/>
        </p:nvPicPr>
        <p:blipFill rotWithShape="1">
          <a:blip r:embed="rId2">
            <a:alphaModFix/>
          </a:blip>
          <a:srcRect b="0" l="0" r="0" t="0"/>
          <a:stretch/>
        </p:blipFill>
        <p:spPr>
          <a:xfrm>
            <a:off x="173938" y="271538"/>
            <a:ext cx="496875" cy="496875"/>
          </a:xfrm>
          <a:prstGeom prst="rect">
            <a:avLst/>
          </a:prstGeom>
          <a:noFill/>
          <a:ln>
            <a:noFill/>
          </a:ln>
        </p:spPr>
      </p:pic>
      <p:sp>
        <p:nvSpPr>
          <p:cNvPr id="847" name="Google Shape;847;p260"/>
          <p:cNvSpPr/>
          <p:nvPr/>
        </p:nvSpPr>
        <p:spPr>
          <a:xfrm>
            <a:off x="953325" y="1778663"/>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260"/>
          <p:cNvSpPr/>
          <p:nvPr/>
        </p:nvSpPr>
        <p:spPr>
          <a:xfrm>
            <a:off x="953325" y="2421088"/>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260"/>
          <p:cNvSpPr/>
          <p:nvPr/>
        </p:nvSpPr>
        <p:spPr>
          <a:xfrm>
            <a:off x="953325" y="1136875"/>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260"/>
          <p:cNvSpPr/>
          <p:nvPr/>
        </p:nvSpPr>
        <p:spPr>
          <a:xfrm>
            <a:off x="802850" y="1107479"/>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1</a:t>
            </a:r>
            <a:endParaRPr b="0" i="0" sz="1400" u="none" cap="none" strike="noStrike">
              <a:solidFill>
                <a:srgbClr val="082D49"/>
              </a:solidFill>
              <a:latin typeface="Arial"/>
              <a:ea typeface="Arial"/>
              <a:cs typeface="Arial"/>
              <a:sym typeface="Arial"/>
            </a:endParaRPr>
          </a:p>
        </p:txBody>
      </p:sp>
      <p:sp>
        <p:nvSpPr>
          <p:cNvPr id="851" name="Google Shape;851;p260"/>
          <p:cNvSpPr/>
          <p:nvPr/>
        </p:nvSpPr>
        <p:spPr>
          <a:xfrm>
            <a:off x="802850" y="1749267"/>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2</a:t>
            </a:r>
            <a:endParaRPr b="0" i="0" sz="1400" u="none" cap="none" strike="noStrike">
              <a:solidFill>
                <a:srgbClr val="082D49"/>
              </a:solidFill>
              <a:latin typeface="Arial"/>
              <a:ea typeface="Arial"/>
              <a:cs typeface="Arial"/>
              <a:sym typeface="Arial"/>
            </a:endParaRPr>
          </a:p>
        </p:txBody>
      </p:sp>
      <p:sp>
        <p:nvSpPr>
          <p:cNvPr id="852" name="Google Shape;852;p260"/>
          <p:cNvSpPr/>
          <p:nvPr/>
        </p:nvSpPr>
        <p:spPr>
          <a:xfrm>
            <a:off x="802850" y="2391692"/>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3</a:t>
            </a:r>
            <a:endParaRPr b="0" i="0" sz="1400" u="none" cap="none" strike="noStrike">
              <a:solidFill>
                <a:srgbClr val="082D49"/>
              </a:solidFill>
              <a:latin typeface="Arial"/>
              <a:ea typeface="Arial"/>
              <a:cs typeface="Arial"/>
              <a:sym typeface="Arial"/>
            </a:endParaRPr>
          </a:p>
        </p:txBody>
      </p:sp>
      <p:sp>
        <p:nvSpPr>
          <p:cNvPr id="853" name="Google Shape;853;p260"/>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54" name="Google Shape;854;p260"/>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55" name="Google Shape;855;p260"/>
          <p:cNvSpPr txBox="1"/>
          <p:nvPr>
            <p:ph idx="1" type="subTitle"/>
          </p:nvPr>
        </p:nvSpPr>
        <p:spPr>
          <a:xfrm>
            <a:off x="1224625" y="1129175"/>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856" name="Google Shape;856;p260"/>
          <p:cNvSpPr txBox="1"/>
          <p:nvPr>
            <p:ph idx="3" type="subTitle"/>
          </p:nvPr>
        </p:nvSpPr>
        <p:spPr>
          <a:xfrm>
            <a:off x="1224625" y="1793688"/>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857" name="Google Shape;857;p260"/>
          <p:cNvSpPr txBox="1"/>
          <p:nvPr>
            <p:ph idx="4" type="subTitle"/>
          </p:nvPr>
        </p:nvSpPr>
        <p:spPr>
          <a:xfrm>
            <a:off x="1224625" y="2435788"/>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858" name="Google Shape;858;p26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2">
    <p:spTree>
      <p:nvGrpSpPr>
        <p:cNvPr id="859" name="Shape 859"/>
        <p:cNvGrpSpPr/>
        <p:nvPr/>
      </p:nvGrpSpPr>
      <p:grpSpPr>
        <a:xfrm>
          <a:off x="0" y="0"/>
          <a:ext cx="0" cy="0"/>
          <a:chOff x="0" y="0"/>
          <a:chExt cx="0" cy="0"/>
        </a:xfrm>
      </p:grpSpPr>
      <p:sp>
        <p:nvSpPr>
          <p:cNvPr id="860" name="Google Shape;860;p261"/>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61" name="Google Shape;861;p261"/>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62" name="Google Shape;862;p261"/>
          <p:cNvSpPr txBox="1"/>
          <p:nvPr>
            <p:ph idx="1" type="body"/>
          </p:nvPr>
        </p:nvSpPr>
        <p:spPr>
          <a:xfrm>
            <a:off x="590350" y="1121725"/>
            <a:ext cx="5319600" cy="33861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863" name="Google Shape;863;p261"/>
          <p:cNvSpPr txBox="1"/>
          <p:nvPr/>
        </p:nvSpPr>
        <p:spPr>
          <a:xfrm>
            <a:off x="1172100" y="4916650"/>
            <a:ext cx="7971900" cy="226800"/>
          </a:xfrm>
          <a:prstGeom prst="rect">
            <a:avLst/>
          </a:prstGeom>
          <a:noFill/>
          <a:ln>
            <a:noFill/>
          </a:ln>
        </p:spPr>
        <p:txBody>
          <a:bodyPr anchorCtr="0" anchor="t" bIns="0" lIns="274300" spcFirstLastPara="1" rIns="0" wrap="square" tIns="45700">
            <a:noAutofit/>
          </a:bodyPr>
          <a:lstStyle/>
          <a:p>
            <a:pPr indent="0" lvl="0" marL="0" marR="0" rtl="0" algn="r">
              <a:lnSpc>
                <a:spcPct val="100000"/>
              </a:lnSpc>
              <a:spcBef>
                <a:spcPts val="0"/>
              </a:spcBef>
              <a:spcAft>
                <a:spcPts val="0"/>
              </a:spcAft>
              <a:buClr>
                <a:srgbClr val="000000"/>
              </a:buClr>
              <a:buSzPts val="900"/>
              <a:buFont typeface="Arial"/>
              <a:buNone/>
            </a:pPr>
            <a:r>
              <a:t/>
            </a:r>
            <a:endParaRPr b="0" i="0" sz="900" u="none" cap="none" strike="noStrike">
              <a:solidFill>
                <a:srgbClr val="2E5E73"/>
              </a:solidFill>
              <a:latin typeface="Roboto"/>
              <a:ea typeface="Roboto"/>
              <a:cs typeface="Roboto"/>
              <a:sym typeface="Roboto"/>
            </a:endParaRPr>
          </a:p>
        </p:txBody>
      </p:sp>
      <p:sp>
        <p:nvSpPr>
          <p:cNvPr id="864" name="Google Shape;864;p26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CUSTOM_3">
    <p:spTree>
      <p:nvGrpSpPr>
        <p:cNvPr id="865" name="Shape 865"/>
        <p:cNvGrpSpPr/>
        <p:nvPr/>
      </p:nvGrpSpPr>
      <p:grpSpPr>
        <a:xfrm>
          <a:off x="0" y="0"/>
          <a:ext cx="0" cy="0"/>
          <a:chOff x="0" y="0"/>
          <a:chExt cx="0" cy="0"/>
        </a:xfrm>
      </p:grpSpPr>
      <p:sp>
        <p:nvSpPr>
          <p:cNvPr id="866" name="Google Shape;866;p262"/>
          <p:cNvSpPr/>
          <p:nvPr/>
        </p:nvSpPr>
        <p:spPr>
          <a:xfrm>
            <a:off x="5919625" y="0"/>
            <a:ext cx="3220500" cy="51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262"/>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68" name="Google Shape;868;p262"/>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69" name="Google Shape;869;p262"/>
          <p:cNvSpPr txBox="1"/>
          <p:nvPr>
            <p:ph idx="1" type="body"/>
          </p:nvPr>
        </p:nvSpPr>
        <p:spPr>
          <a:xfrm>
            <a:off x="590350" y="1121725"/>
            <a:ext cx="5319600" cy="33861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870" name="Google Shape;870;p262"/>
          <p:cNvSpPr txBox="1"/>
          <p:nvPr>
            <p:ph idx="3" type="title"/>
          </p:nvPr>
        </p:nvSpPr>
        <p:spPr>
          <a:xfrm>
            <a:off x="6324825" y="544450"/>
            <a:ext cx="2425500" cy="651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b="1" sz="1400">
                <a:latin typeface="Roboto"/>
                <a:ea typeface="Roboto"/>
                <a:cs typeface="Roboto"/>
                <a:sym typeface="Roboto"/>
              </a:defRPr>
            </a:lvl2pPr>
            <a:lvl3pPr lvl="2" algn="l">
              <a:lnSpc>
                <a:spcPct val="100000"/>
              </a:lnSpc>
              <a:spcBef>
                <a:spcPts val="0"/>
              </a:spcBef>
              <a:spcAft>
                <a:spcPts val="0"/>
              </a:spcAft>
              <a:buSzPts val="1400"/>
              <a:buNone/>
              <a:defRPr b="1" sz="1400">
                <a:latin typeface="Roboto"/>
                <a:ea typeface="Roboto"/>
                <a:cs typeface="Roboto"/>
                <a:sym typeface="Roboto"/>
              </a:defRPr>
            </a:lvl3pPr>
            <a:lvl4pPr lvl="3" algn="l">
              <a:lnSpc>
                <a:spcPct val="100000"/>
              </a:lnSpc>
              <a:spcBef>
                <a:spcPts val="0"/>
              </a:spcBef>
              <a:spcAft>
                <a:spcPts val="0"/>
              </a:spcAft>
              <a:buSzPts val="1400"/>
              <a:buNone/>
              <a:defRPr b="1" sz="1400">
                <a:latin typeface="Roboto"/>
                <a:ea typeface="Roboto"/>
                <a:cs typeface="Roboto"/>
                <a:sym typeface="Roboto"/>
              </a:defRPr>
            </a:lvl4pPr>
            <a:lvl5pPr lvl="4" algn="l">
              <a:lnSpc>
                <a:spcPct val="100000"/>
              </a:lnSpc>
              <a:spcBef>
                <a:spcPts val="0"/>
              </a:spcBef>
              <a:spcAft>
                <a:spcPts val="0"/>
              </a:spcAft>
              <a:buSzPts val="1400"/>
              <a:buNone/>
              <a:defRPr b="1" sz="1400">
                <a:latin typeface="Roboto"/>
                <a:ea typeface="Roboto"/>
                <a:cs typeface="Roboto"/>
                <a:sym typeface="Roboto"/>
              </a:defRPr>
            </a:lvl5pPr>
            <a:lvl6pPr lvl="5" algn="l">
              <a:lnSpc>
                <a:spcPct val="100000"/>
              </a:lnSpc>
              <a:spcBef>
                <a:spcPts val="0"/>
              </a:spcBef>
              <a:spcAft>
                <a:spcPts val="0"/>
              </a:spcAft>
              <a:buSzPts val="1400"/>
              <a:buNone/>
              <a:defRPr b="1" sz="1400">
                <a:latin typeface="Roboto"/>
                <a:ea typeface="Roboto"/>
                <a:cs typeface="Roboto"/>
                <a:sym typeface="Roboto"/>
              </a:defRPr>
            </a:lvl6pPr>
            <a:lvl7pPr lvl="6" algn="l">
              <a:lnSpc>
                <a:spcPct val="100000"/>
              </a:lnSpc>
              <a:spcBef>
                <a:spcPts val="0"/>
              </a:spcBef>
              <a:spcAft>
                <a:spcPts val="0"/>
              </a:spcAft>
              <a:buSzPts val="1400"/>
              <a:buNone/>
              <a:defRPr b="1" sz="1400">
                <a:latin typeface="Roboto"/>
                <a:ea typeface="Roboto"/>
                <a:cs typeface="Roboto"/>
                <a:sym typeface="Roboto"/>
              </a:defRPr>
            </a:lvl7pPr>
            <a:lvl8pPr lvl="7" algn="l">
              <a:lnSpc>
                <a:spcPct val="100000"/>
              </a:lnSpc>
              <a:spcBef>
                <a:spcPts val="0"/>
              </a:spcBef>
              <a:spcAft>
                <a:spcPts val="0"/>
              </a:spcAft>
              <a:buSzPts val="1400"/>
              <a:buNone/>
              <a:defRPr b="1" sz="1400">
                <a:latin typeface="Roboto"/>
                <a:ea typeface="Roboto"/>
                <a:cs typeface="Roboto"/>
                <a:sym typeface="Roboto"/>
              </a:defRPr>
            </a:lvl8pPr>
            <a:lvl9pPr lvl="8" algn="l">
              <a:lnSpc>
                <a:spcPct val="100000"/>
              </a:lnSpc>
              <a:spcBef>
                <a:spcPts val="0"/>
              </a:spcBef>
              <a:spcAft>
                <a:spcPts val="0"/>
              </a:spcAft>
              <a:buSzPts val="1400"/>
              <a:buNone/>
              <a:defRPr b="1" sz="1400">
                <a:latin typeface="Roboto"/>
                <a:ea typeface="Roboto"/>
                <a:cs typeface="Roboto"/>
                <a:sym typeface="Roboto"/>
              </a:defRPr>
            </a:lvl9pPr>
          </a:lstStyle>
          <a:p/>
        </p:txBody>
      </p:sp>
      <p:sp>
        <p:nvSpPr>
          <p:cNvPr id="871" name="Google Shape;871;p262"/>
          <p:cNvSpPr txBox="1"/>
          <p:nvPr>
            <p:ph idx="4" type="subTitle"/>
          </p:nvPr>
        </p:nvSpPr>
        <p:spPr>
          <a:xfrm>
            <a:off x="6324700" y="1121900"/>
            <a:ext cx="2425500" cy="33861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872" name="Google Shape;872;p26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p:cSld name="CUSTOM_4">
    <p:spTree>
      <p:nvGrpSpPr>
        <p:cNvPr id="873" name="Shape 873"/>
        <p:cNvGrpSpPr/>
        <p:nvPr/>
      </p:nvGrpSpPr>
      <p:grpSpPr>
        <a:xfrm>
          <a:off x="0" y="0"/>
          <a:ext cx="0" cy="0"/>
          <a:chOff x="0" y="0"/>
          <a:chExt cx="0" cy="0"/>
        </a:xfrm>
      </p:grpSpPr>
      <p:sp>
        <p:nvSpPr>
          <p:cNvPr id="874" name="Google Shape;874;p263"/>
          <p:cNvSpPr/>
          <p:nvPr/>
        </p:nvSpPr>
        <p:spPr>
          <a:xfrm>
            <a:off x="459099" y="1336050"/>
            <a:ext cx="2471400" cy="2471400"/>
          </a:xfrm>
          <a:prstGeom prst="ellipse">
            <a:avLst/>
          </a:prstGeom>
          <a:solidFill>
            <a:srgbClr val="FCB912"/>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75" name="Google Shape;875;p263"/>
          <p:cNvPicPr preferRelativeResize="0"/>
          <p:nvPr/>
        </p:nvPicPr>
        <p:blipFill rotWithShape="1">
          <a:blip r:embed="rId2">
            <a:alphaModFix/>
          </a:blip>
          <a:srcRect b="0" l="0" r="0" t="0"/>
          <a:stretch/>
        </p:blipFill>
        <p:spPr>
          <a:xfrm>
            <a:off x="772288" y="1643513"/>
            <a:ext cx="1856475" cy="1856475"/>
          </a:xfrm>
          <a:prstGeom prst="rect">
            <a:avLst/>
          </a:prstGeom>
          <a:noFill/>
          <a:ln>
            <a:noFill/>
          </a:ln>
        </p:spPr>
      </p:pic>
      <p:pic>
        <p:nvPicPr>
          <p:cNvPr id="876" name="Google Shape;876;p263"/>
          <p:cNvPicPr preferRelativeResize="0"/>
          <p:nvPr/>
        </p:nvPicPr>
        <p:blipFill rotWithShape="1">
          <a:blip r:embed="rId3">
            <a:alphaModFix amt="11000"/>
          </a:blip>
          <a:srcRect b="0" l="0" r="0" t="0"/>
          <a:stretch/>
        </p:blipFill>
        <p:spPr>
          <a:xfrm>
            <a:off x="5672475" y="2991225"/>
            <a:ext cx="3471525" cy="2243875"/>
          </a:xfrm>
          <a:prstGeom prst="rect">
            <a:avLst/>
          </a:prstGeom>
          <a:noFill/>
          <a:ln>
            <a:noFill/>
          </a:ln>
        </p:spPr>
      </p:pic>
      <p:sp>
        <p:nvSpPr>
          <p:cNvPr id="877" name="Google Shape;877;p263"/>
          <p:cNvSpPr txBox="1"/>
          <p:nvPr>
            <p:ph type="title"/>
          </p:nvPr>
        </p:nvSpPr>
        <p:spPr>
          <a:xfrm>
            <a:off x="3141250" y="1925250"/>
            <a:ext cx="5555100" cy="130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800"/>
              <a:buNone/>
              <a:defRPr sz="3800">
                <a:latin typeface="Roboto Light"/>
                <a:ea typeface="Roboto Light"/>
                <a:cs typeface="Roboto Light"/>
                <a:sym typeface="Roboto Light"/>
              </a:defRPr>
            </a:lvl1pPr>
            <a:lvl2pPr lvl="1"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2pPr>
            <a:lvl3pPr lvl="2"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3pPr>
            <a:lvl4pPr lvl="3"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4pPr>
            <a:lvl5pPr lvl="4"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5pPr>
            <a:lvl6pPr lvl="5"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6pPr>
            <a:lvl7pPr lvl="6"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7pPr>
            <a:lvl8pPr lvl="7"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8pPr>
            <a:lvl9pPr lvl="8"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1">
  <p:cSld name="CUSTOM_4_1">
    <p:spTree>
      <p:nvGrpSpPr>
        <p:cNvPr id="878" name="Shape 878"/>
        <p:cNvGrpSpPr/>
        <p:nvPr/>
      </p:nvGrpSpPr>
      <p:grpSpPr>
        <a:xfrm>
          <a:off x="0" y="0"/>
          <a:ext cx="0" cy="0"/>
          <a:chOff x="0" y="0"/>
          <a:chExt cx="0" cy="0"/>
        </a:xfrm>
      </p:grpSpPr>
      <p:sp>
        <p:nvSpPr>
          <p:cNvPr id="879" name="Google Shape;879;p264"/>
          <p:cNvSpPr/>
          <p:nvPr/>
        </p:nvSpPr>
        <p:spPr>
          <a:xfrm>
            <a:off x="459099" y="1336050"/>
            <a:ext cx="2471400" cy="2471400"/>
          </a:xfrm>
          <a:prstGeom prst="ellipse">
            <a:avLst/>
          </a:prstGeom>
          <a:solidFill>
            <a:srgbClr val="FCB912"/>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80" name="Google Shape;880;p264"/>
          <p:cNvPicPr preferRelativeResize="0"/>
          <p:nvPr/>
        </p:nvPicPr>
        <p:blipFill rotWithShape="1">
          <a:blip r:embed="rId2">
            <a:alphaModFix amt="11000"/>
          </a:blip>
          <a:srcRect b="0" l="0" r="0" t="0"/>
          <a:stretch/>
        </p:blipFill>
        <p:spPr>
          <a:xfrm>
            <a:off x="5672475" y="2991225"/>
            <a:ext cx="3471525" cy="2243875"/>
          </a:xfrm>
          <a:prstGeom prst="rect">
            <a:avLst/>
          </a:prstGeom>
          <a:noFill/>
          <a:ln>
            <a:noFill/>
          </a:ln>
        </p:spPr>
      </p:pic>
      <p:sp>
        <p:nvSpPr>
          <p:cNvPr id="881" name="Google Shape;881;p264"/>
          <p:cNvSpPr txBox="1"/>
          <p:nvPr>
            <p:ph type="title"/>
          </p:nvPr>
        </p:nvSpPr>
        <p:spPr>
          <a:xfrm>
            <a:off x="3141250" y="1925250"/>
            <a:ext cx="5555100" cy="130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800"/>
              <a:buNone/>
              <a:defRPr sz="3800">
                <a:latin typeface="Roboto Light"/>
                <a:ea typeface="Roboto Light"/>
                <a:cs typeface="Roboto Light"/>
                <a:sym typeface="Roboto Light"/>
              </a:defRPr>
            </a:lvl1pPr>
            <a:lvl2pPr lvl="1"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2pPr>
            <a:lvl3pPr lvl="2"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3pPr>
            <a:lvl4pPr lvl="3"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4pPr>
            <a:lvl5pPr lvl="4"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5pPr>
            <a:lvl6pPr lvl="5"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6pPr>
            <a:lvl7pPr lvl="6"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7pPr>
            <a:lvl8pPr lvl="7"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8pPr>
            <a:lvl9pPr lvl="8" algn="l">
              <a:lnSpc>
                <a:spcPct val="100000"/>
              </a:lnSpc>
              <a:spcBef>
                <a:spcPts val="0"/>
              </a:spcBef>
              <a:spcAft>
                <a:spcPts val="0"/>
              </a:spcAft>
              <a:buClr>
                <a:srgbClr val="2E5E73"/>
              </a:buClr>
              <a:buSzPts val="3800"/>
              <a:buNone/>
              <a:defRPr sz="3800">
                <a:solidFill>
                  <a:srgbClr val="2E5E73"/>
                </a:solidFill>
                <a:latin typeface="Roboto Light"/>
                <a:ea typeface="Roboto Light"/>
                <a:cs typeface="Roboto Light"/>
                <a:sym typeface="Roboto Light"/>
              </a:defRPr>
            </a:lvl9pPr>
          </a:lstStyle>
          <a:p/>
        </p:txBody>
      </p:sp>
      <p:pic>
        <p:nvPicPr>
          <p:cNvPr id="882" name="Google Shape;882;p264"/>
          <p:cNvPicPr preferRelativeResize="0"/>
          <p:nvPr/>
        </p:nvPicPr>
        <p:blipFill rotWithShape="1">
          <a:blip r:embed="rId3">
            <a:alphaModFix/>
          </a:blip>
          <a:srcRect b="0" l="0" r="0" t="0"/>
          <a:stretch/>
        </p:blipFill>
        <p:spPr>
          <a:xfrm>
            <a:off x="1242338" y="1946150"/>
            <a:ext cx="904875" cy="1343025"/>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25">
    <p:spTree>
      <p:nvGrpSpPr>
        <p:cNvPr id="883" name="Shape 883"/>
        <p:cNvGrpSpPr/>
        <p:nvPr/>
      </p:nvGrpSpPr>
      <p:grpSpPr>
        <a:xfrm>
          <a:off x="0" y="0"/>
          <a:ext cx="0" cy="0"/>
          <a:chOff x="0" y="0"/>
          <a:chExt cx="0" cy="0"/>
        </a:xfrm>
      </p:grpSpPr>
      <p:sp>
        <p:nvSpPr>
          <p:cNvPr id="884" name="Google Shape;884;p265"/>
          <p:cNvSpPr/>
          <p:nvPr/>
        </p:nvSpPr>
        <p:spPr>
          <a:xfrm>
            <a:off x="425994" y="1687050"/>
            <a:ext cx="1985400" cy="1985400"/>
          </a:xfrm>
          <a:prstGeom prst="rect">
            <a:avLst/>
          </a:prstGeom>
          <a:solidFill>
            <a:srgbClr val="2E5E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265"/>
          <p:cNvSpPr/>
          <p:nvPr/>
        </p:nvSpPr>
        <p:spPr>
          <a:xfrm>
            <a:off x="2528198" y="1687050"/>
            <a:ext cx="1985400" cy="1985400"/>
          </a:xfrm>
          <a:prstGeom prst="rect">
            <a:avLst/>
          </a:pr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265"/>
          <p:cNvSpPr/>
          <p:nvPr/>
        </p:nvSpPr>
        <p:spPr>
          <a:xfrm>
            <a:off x="4630402" y="1687050"/>
            <a:ext cx="1985400" cy="1985400"/>
          </a:xfrm>
          <a:prstGeom prst="rect">
            <a:avLst/>
          </a:prstGeom>
          <a:solidFill>
            <a:srgbClr val="00C7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265"/>
          <p:cNvSpPr/>
          <p:nvPr/>
        </p:nvSpPr>
        <p:spPr>
          <a:xfrm>
            <a:off x="6732606" y="1687050"/>
            <a:ext cx="1985400" cy="1985400"/>
          </a:xfrm>
          <a:prstGeom prst="rect">
            <a:avLst/>
          </a:prstGeom>
          <a:solidFill>
            <a:srgbClr val="AADC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88" name="Google Shape;888;p265"/>
          <p:cNvGrpSpPr/>
          <p:nvPr/>
        </p:nvGrpSpPr>
        <p:grpSpPr>
          <a:xfrm>
            <a:off x="2252708" y="2450242"/>
            <a:ext cx="459000" cy="459000"/>
            <a:chOff x="4898908" y="4195167"/>
            <a:chExt cx="459000" cy="459000"/>
          </a:xfrm>
        </p:grpSpPr>
        <p:sp>
          <p:nvSpPr>
            <p:cNvPr id="889" name="Google Shape;889;p265"/>
            <p:cNvSpPr/>
            <p:nvPr/>
          </p:nvSpPr>
          <p:spPr>
            <a:xfrm>
              <a:off x="4898908" y="4195167"/>
              <a:ext cx="459000" cy="459000"/>
            </a:xfrm>
            <a:prstGeom prst="ellipse">
              <a:avLst/>
            </a:prstGeom>
            <a:solidFill>
              <a:srgbClr val="F2F2F2"/>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82D49"/>
                </a:solidFill>
                <a:latin typeface="Arial"/>
                <a:ea typeface="Arial"/>
                <a:cs typeface="Arial"/>
                <a:sym typeface="Arial"/>
              </a:endParaRPr>
            </a:p>
          </p:txBody>
        </p:sp>
        <p:sp>
          <p:nvSpPr>
            <p:cNvPr id="890" name="Google Shape;890;p265"/>
            <p:cNvSpPr/>
            <p:nvPr/>
          </p:nvSpPr>
          <p:spPr>
            <a:xfrm>
              <a:off x="5101067" y="4330887"/>
              <a:ext cx="93400" cy="187578"/>
            </a:xfrm>
            <a:custGeom>
              <a:rect b="b" l="l" r="r" t="t"/>
              <a:pathLst>
                <a:path extrusionOk="0" fill="none" h="206130" w="102637">
                  <a:moveTo>
                    <a:pt x="0" y="1"/>
                  </a:moveTo>
                  <a:lnTo>
                    <a:pt x="102637" y="103065"/>
                  </a:lnTo>
                  <a:lnTo>
                    <a:pt x="0" y="206129"/>
                  </a:lnTo>
                </a:path>
              </a:pathLst>
            </a:custGeom>
            <a:noFill/>
            <a:ln cap="rnd" cmpd="sng" w="19050">
              <a:solidFill>
                <a:srgbClr val="082D4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1" name="Google Shape;891;p265"/>
          <p:cNvGrpSpPr/>
          <p:nvPr/>
        </p:nvGrpSpPr>
        <p:grpSpPr>
          <a:xfrm>
            <a:off x="4342508" y="2450242"/>
            <a:ext cx="459000" cy="459000"/>
            <a:chOff x="4898908" y="4195167"/>
            <a:chExt cx="459000" cy="459000"/>
          </a:xfrm>
        </p:grpSpPr>
        <p:sp>
          <p:nvSpPr>
            <p:cNvPr id="892" name="Google Shape;892;p265"/>
            <p:cNvSpPr/>
            <p:nvPr/>
          </p:nvSpPr>
          <p:spPr>
            <a:xfrm>
              <a:off x="4898908" y="4195167"/>
              <a:ext cx="459000" cy="459000"/>
            </a:xfrm>
            <a:prstGeom prst="ellipse">
              <a:avLst/>
            </a:prstGeom>
            <a:solidFill>
              <a:srgbClr val="F2F2F2"/>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82D49"/>
                </a:solidFill>
                <a:latin typeface="Arial"/>
                <a:ea typeface="Arial"/>
                <a:cs typeface="Arial"/>
                <a:sym typeface="Arial"/>
              </a:endParaRPr>
            </a:p>
          </p:txBody>
        </p:sp>
        <p:sp>
          <p:nvSpPr>
            <p:cNvPr id="893" name="Google Shape;893;p265"/>
            <p:cNvSpPr/>
            <p:nvPr/>
          </p:nvSpPr>
          <p:spPr>
            <a:xfrm>
              <a:off x="5101067" y="4330887"/>
              <a:ext cx="93400" cy="187578"/>
            </a:xfrm>
            <a:custGeom>
              <a:rect b="b" l="l" r="r" t="t"/>
              <a:pathLst>
                <a:path extrusionOk="0" fill="none" h="206130" w="102637">
                  <a:moveTo>
                    <a:pt x="0" y="1"/>
                  </a:moveTo>
                  <a:lnTo>
                    <a:pt x="102637" y="103065"/>
                  </a:lnTo>
                  <a:lnTo>
                    <a:pt x="0" y="206129"/>
                  </a:lnTo>
                </a:path>
              </a:pathLst>
            </a:custGeom>
            <a:noFill/>
            <a:ln cap="rnd" cmpd="sng" w="19050">
              <a:solidFill>
                <a:srgbClr val="082D4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4" name="Google Shape;894;p265"/>
          <p:cNvGrpSpPr/>
          <p:nvPr/>
        </p:nvGrpSpPr>
        <p:grpSpPr>
          <a:xfrm>
            <a:off x="6432308" y="2450242"/>
            <a:ext cx="459000" cy="459000"/>
            <a:chOff x="4898908" y="4195167"/>
            <a:chExt cx="459000" cy="459000"/>
          </a:xfrm>
        </p:grpSpPr>
        <p:sp>
          <p:nvSpPr>
            <p:cNvPr id="895" name="Google Shape;895;p265"/>
            <p:cNvSpPr/>
            <p:nvPr/>
          </p:nvSpPr>
          <p:spPr>
            <a:xfrm>
              <a:off x="4898908" y="4195167"/>
              <a:ext cx="459000" cy="459000"/>
            </a:xfrm>
            <a:prstGeom prst="ellipse">
              <a:avLst/>
            </a:prstGeom>
            <a:solidFill>
              <a:srgbClr val="F2F2F2"/>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82D49"/>
                </a:solidFill>
                <a:latin typeface="Arial"/>
                <a:ea typeface="Arial"/>
                <a:cs typeface="Arial"/>
                <a:sym typeface="Arial"/>
              </a:endParaRPr>
            </a:p>
          </p:txBody>
        </p:sp>
        <p:sp>
          <p:nvSpPr>
            <p:cNvPr id="896" name="Google Shape;896;p265"/>
            <p:cNvSpPr/>
            <p:nvPr/>
          </p:nvSpPr>
          <p:spPr>
            <a:xfrm>
              <a:off x="5101067" y="4330887"/>
              <a:ext cx="93400" cy="187578"/>
            </a:xfrm>
            <a:custGeom>
              <a:rect b="b" l="l" r="r" t="t"/>
              <a:pathLst>
                <a:path extrusionOk="0" fill="none" h="206130" w="102637">
                  <a:moveTo>
                    <a:pt x="0" y="1"/>
                  </a:moveTo>
                  <a:lnTo>
                    <a:pt x="102637" y="103065"/>
                  </a:lnTo>
                  <a:lnTo>
                    <a:pt x="0" y="206129"/>
                  </a:lnTo>
                </a:path>
              </a:pathLst>
            </a:custGeom>
            <a:noFill/>
            <a:ln cap="rnd" cmpd="sng" w="19050">
              <a:solidFill>
                <a:srgbClr val="082D4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7" name="Google Shape;897;p265"/>
          <p:cNvSpPr txBox="1"/>
          <p:nvPr>
            <p:ph type="title"/>
          </p:nvPr>
        </p:nvSpPr>
        <p:spPr>
          <a:xfrm>
            <a:off x="33005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98" name="Google Shape;898;p265"/>
          <p:cNvSpPr txBox="1"/>
          <p:nvPr>
            <p:ph idx="2" type="title"/>
          </p:nvPr>
        </p:nvSpPr>
        <p:spPr>
          <a:xfrm>
            <a:off x="34860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99" name="Google Shape;899;p265"/>
          <p:cNvSpPr txBox="1"/>
          <p:nvPr/>
        </p:nvSpPr>
        <p:spPr>
          <a:xfrm>
            <a:off x="537875" y="2459250"/>
            <a:ext cx="1731300" cy="4464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lt1"/>
              </a:solidFill>
              <a:latin typeface="Roboto Light"/>
              <a:ea typeface="Roboto Light"/>
              <a:cs typeface="Roboto Light"/>
              <a:sym typeface="Roboto Light"/>
            </a:endParaRPr>
          </a:p>
        </p:txBody>
      </p:sp>
      <p:sp>
        <p:nvSpPr>
          <p:cNvPr id="900" name="Google Shape;900;p265"/>
          <p:cNvSpPr txBox="1"/>
          <p:nvPr/>
        </p:nvSpPr>
        <p:spPr>
          <a:xfrm>
            <a:off x="2702913" y="2459250"/>
            <a:ext cx="1731300" cy="4464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Roboto Light"/>
              <a:ea typeface="Roboto Light"/>
              <a:cs typeface="Roboto Light"/>
              <a:sym typeface="Roboto Light"/>
            </a:endParaRPr>
          </a:p>
        </p:txBody>
      </p:sp>
      <p:sp>
        <p:nvSpPr>
          <p:cNvPr id="901" name="Google Shape;901;p265"/>
          <p:cNvSpPr txBox="1"/>
          <p:nvPr/>
        </p:nvSpPr>
        <p:spPr>
          <a:xfrm>
            <a:off x="6891288" y="2459250"/>
            <a:ext cx="1731300" cy="4464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Roboto Light"/>
              <a:ea typeface="Roboto Light"/>
              <a:cs typeface="Roboto Light"/>
              <a:sym typeface="Roboto Light"/>
            </a:endParaRPr>
          </a:p>
        </p:txBody>
      </p:sp>
      <p:sp>
        <p:nvSpPr>
          <p:cNvPr id="902" name="Google Shape;902;p265"/>
          <p:cNvSpPr txBox="1"/>
          <p:nvPr/>
        </p:nvSpPr>
        <p:spPr>
          <a:xfrm>
            <a:off x="4757438" y="2459250"/>
            <a:ext cx="1731300" cy="4464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Roboto Light"/>
              <a:ea typeface="Roboto Light"/>
              <a:cs typeface="Roboto Light"/>
              <a:sym typeface="Roboto Ligh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2">
  <p:cSld name="CUSTOM_21">
    <p:spTree>
      <p:nvGrpSpPr>
        <p:cNvPr id="73" name="Shape 73"/>
        <p:cNvGrpSpPr/>
        <p:nvPr/>
      </p:nvGrpSpPr>
      <p:grpSpPr>
        <a:xfrm>
          <a:off x="0" y="0"/>
          <a:ext cx="0" cy="0"/>
          <a:chOff x="0" y="0"/>
          <a:chExt cx="0" cy="0"/>
        </a:xfrm>
      </p:grpSpPr>
      <p:sp>
        <p:nvSpPr>
          <p:cNvPr id="74" name="Google Shape;74;p65"/>
          <p:cNvSpPr/>
          <p:nvPr/>
        </p:nvSpPr>
        <p:spPr>
          <a:xfrm>
            <a:off x="953325" y="1778663"/>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65"/>
          <p:cNvSpPr/>
          <p:nvPr/>
        </p:nvSpPr>
        <p:spPr>
          <a:xfrm>
            <a:off x="953325" y="2421088"/>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65"/>
          <p:cNvSpPr/>
          <p:nvPr/>
        </p:nvSpPr>
        <p:spPr>
          <a:xfrm>
            <a:off x="953325" y="3063525"/>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65"/>
          <p:cNvSpPr/>
          <p:nvPr/>
        </p:nvSpPr>
        <p:spPr>
          <a:xfrm>
            <a:off x="953325" y="3705313"/>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65"/>
          <p:cNvSpPr/>
          <p:nvPr/>
        </p:nvSpPr>
        <p:spPr>
          <a:xfrm>
            <a:off x="953325" y="4347738"/>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65"/>
          <p:cNvSpPr/>
          <p:nvPr/>
        </p:nvSpPr>
        <p:spPr>
          <a:xfrm>
            <a:off x="953325" y="1136875"/>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65"/>
          <p:cNvSpPr/>
          <p:nvPr/>
        </p:nvSpPr>
        <p:spPr>
          <a:xfrm>
            <a:off x="802850" y="1107479"/>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1</a:t>
            </a:r>
            <a:endParaRPr b="0" i="0" sz="1400" u="none" cap="none" strike="noStrike">
              <a:solidFill>
                <a:srgbClr val="082D49"/>
              </a:solidFill>
              <a:latin typeface="Arial"/>
              <a:ea typeface="Arial"/>
              <a:cs typeface="Arial"/>
              <a:sym typeface="Arial"/>
            </a:endParaRPr>
          </a:p>
        </p:txBody>
      </p:sp>
      <p:sp>
        <p:nvSpPr>
          <p:cNvPr id="81" name="Google Shape;81;p65"/>
          <p:cNvSpPr/>
          <p:nvPr/>
        </p:nvSpPr>
        <p:spPr>
          <a:xfrm>
            <a:off x="802850" y="1749267"/>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2</a:t>
            </a:r>
            <a:endParaRPr b="0" i="0" sz="1400" u="none" cap="none" strike="noStrike">
              <a:solidFill>
                <a:srgbClr val="082D49"/>
              </a:solidFill>
              <a:latin typeface="Arial"/>
              <a:ea typeface="Arial"/>
              <a:cs typeface="Arial"/>
              <a:sym typeface="Arial"/>
            </a:endParaRPr>
          </a:p>
        </p:txBody>
      </p:sp>
      <p:sp>
        <p:nvSpPr>
          <p:cNvPr id="82" name="Google Shape;82;p65"/>
          <p:cNvSpPr/>
          <p:nvPr/>
        </p:nvSpPr>
        <p:spPr>
          <a:xfrm>
            <a:off x="802850" y="2391692"/>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3</a:t>
            </a:r>
            <a:endParaRPr b="0" i="0" sz="1400" u="none" cap="none" strike="noStrike">
              <a:solidFill>
                <a:srgbClr val="082D49"/>
              </a:solidFill>
              <a:latin typeface="Arial"/>
              <a:ea typeface="Arial"/>
              <a:cs typeface="Arial"/>
              <a:sym typeface="Arial"/>
            </a:endParaRPr>
          </a:p>
        </p:txBody>
      </p:sp>
      <p:sp>
        <p:nvSpPr>
          <p:cNvPr id="83" name="Google Shape;83;p65"/>
          <p:cNvSpPr/>
          <p:nvPr/>
        </p:nvSpPr>
        <p:spPr>
          <a:xfrm>
            <a:off x="802850" y="3026867"/>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4</a:t>
            </a:r>
            <a:endParaRPr b="0" i="0" sz="1400" u="none" cap="none" strike="noStrike">
              <a:solidFill>
                <a:srgbClr val="082D49"/>
              </a:solidFill>
              <a:latin typeface="Arial"/>
              <a:ea typeface="Arial"/>
              <a:cs typeface="Arial"/>
              <a:sym typeface="Arial"/>
            </a:endParaRPr>
          </a:p>
        </p:txBody>
      </p:sp>
      <p:sp>
        <p:nvSpPr>
          <p:cNvPr id="84" name="Google Shape;84;p65"/>
          <p:cNvSpPr/>
          <p:nvPr/>
        </p:nvSpPr>
        <p:spPr>
          <a:xfrm>
            <a:off x="802850" y="3662042"/>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5</a:t>
            </a:r>
            <a:endParaRPr b="0" i="0" sz="1400" u="none" cap="none" strike="noStrike">
              <a:solidFill>
                <a:srgbClr val="082D49"/>
              </a:solidFill>
              <a:latin typeface="Arial"/>
              <a:ea typeface="Arial"/>
              <a:cs typeface="Arial"/>
              <a:sym typeface="Arial"/>
            </a:endParaRPr>
          </a:p>
        </p:txBody>
      </p:sp>
      <p:sp>
        <p:nvSpPr>
          <p:cNvPr id="85" name="Google Shape;85;p65"/>
          <p:cNvSpPr/>
          <p:nvPr/>
        </p:nvSpPr>
        <p:spPr>
          <a:xfrm>
            <a:off x="802850" y="4297217"/>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6</a:t>
            </a:r>
            <a:endParaRPr b="0" i="0" sz="1400" u="none" cap="none" strike="noStrike">
              <a:solidFill>
                <a:srgbClr val="082D49"/>
              </a:solidFill>
              <a:latin typeface="Arial"/>
              <a:ea typeface="Arial"/>
              <a:cs typeface="Arial"/>
              <a:sym typeface="Arial"/>
            </a:endParaRPr>
          </a:p>
        </p:txBody>
      </p:sp>
      <p:sp>
        <p:nvSpPr>
          <p:cNvPr id="86" name="Google Shape;86;p65"/>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7" name="Google Shape;87;p65"/>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8" name="Google Shape;88;p65"/>
          <p:cNvSpPr txBox="1"/>
          <p:nvPr>
            <p:ph idx="1" type="subTitle"/>
          </p:nvPr>
        </p:nvSpPr>
        <p:spPr>
          <a:xfrm>
            <a:off x="1224625" y="1129175"/>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89" name="Google Shape;89;p65"/>
          <p:cNvSpPr txBox="1"/>
          <p:nvPr>
            <p:ph idx="3" type="subTitle"/>
          </p:nvPr>
        </p:nvSpPr>
        <p:spPr>
          <a:xfrm>
            <a:off x="1224625" y="1793688"/>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90" name="Google Shape;90;p65"/>
          <p:cNvSpPr txBox="1"/>
          <p:nvPr>
            <p:ph idx="4" type="subTitle"/>
          </p:nvPr>
        </p:nvSpPr>
        <p:spPr>
          <a:xfrm>
            <a:off x="1224625" y="2435788"/>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91" name="Google Shape;91;p65"/>
          <p:cNvSpPr txBox="1"/>
          <p:nvPr>
            <p:ph idx="5" type="subTitle"/>
          </p:nvPr>
        </p:nvSpPr>
        <p:spPr>
          <a:xfrm>
            <a:off x="1224625" y="3063525"/>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92" name="Google Shape;92;p65"/>
          <p:cNvSpPr txBox="1"/>
          <p:nvPr>
            <p:ph idx="6" type="subTitle"/>
          </p:nvPr>
        </p:nvSpPr>
        <p:spPr>
          <a:xfrm>
            <a:off x="1224625" y="3728038"/>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93" name="Google Shape;93;p65"/>
          <p:cNvSpPr txBox="1"/>
          <p:nvPr>
            <p:ph idx="7" type="subTitle"/>
          </p:nvPr>
        </p:nvSpPr>
        <p:spPr>
          <a:xfrm>
            <a:off x="1224625" y="4370138"/>
            <a:ext cx="71103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94" name="Google Shape;94;p6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pic>
        <p:nvPicPr>
          <p:cNvPr id="95" name="Google Shape;95;p65"/>
          <p:cNvPicPr preferRelativeResize="0"/>
          <p:nvPr/>
        </p:nvPicPr>
        <p:blipFill rotWithShape="1">
          <a:blip r:embed="rId2">
            <a:alphaModFix/>
          </a:blip>
          <a:srcRect b="0" l="0" r="0" t="0"/>
          <a:stretch/>
        </p:blipFill>
        <p:spPr>
          <a:xfrm>
            <a:off x="198650" y="271550"/>
            <a:ext cx="459000" cy="471541"/>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p:cSld name="CUSTOM_25_1">
    <p:spTree>
      <p:nvGrpSpPr>
        <p:cNvPr id="903" name="Shape 903"/>
        <p:cNvGrpSpPr/>
        <p:nvPr/>
      </p:nvGrpSpPr>
      <p:grpSpPr>
        <a:xfrm>
          <a:off x="0" y="0"/>
          <a:ext cx="0" cy="0"/>
          <a:chOff x="0" y="0"/>
          <a:chExt cx="0" cy="0"/>
        </a:xfrm>
      </p:grpSpPr>
      <p:sp>
        <p:nvSpPr>
          <p:cNvPr id="904" name="Google Shape;904;p266"/>
          <p:cNvSpPr txBox="1"/>
          <p:nvPr>
            <p:ph type="title"/>
          </p:nvPr>
        </p:nvSpPr>
        <p:spPr>
          <a:xfrm>
            <a:off x="33005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05" name="Google Shape;905;p266"/>
          <p:cNvSpPr txBox="1"/>
          <p:nvPr>
            <p:ph idx="2" type="title"/>
          </p:nvPr>
        </p:nvSpPr>
        <p:spPr>
          <a:xfrm>
            <a:off x="34860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06" name="Google Shape;906;p266"/>
          <p:cNvSpPr txBox="1"/>
          <p:nvPr/>
        </p:nvSpPr>
        <p:spPr>
          <a:xfrm>
            <a:off x="304800" y="1086450"/>
            <a:ext cx="2024100" cy="3682200"/>
          </a:xfrm>
          <a:prstGeom prst="rect">
            <a:avLst/>
          </a:prstGeom>
          <a:solidFill>
            <a:srgbClr val="00C7CC"/>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Roboto Medium"/>
              <a:ea typeface="Roboto Medium"/>
              <a:cs typeface="Roboto Medium"/>
              <a:sym typeface="Roboto Medium"/>
            </a:endParaRPr>
          </a:p>
        </p:txBody>
      </p:sp>
      <p:sp>
        <p:nvSpPr>
          <p:cNvPr id="907" name="Google Shape;907;p266"/>
          <p:cNvSpPr txBox="1"/>
          <p:nvPr/>
        </p:nvSpPr>
        <p:spPr>
          <a:xfrm>
            <a:off x="2475917" y="1086450"/>
            <a:ext cx="2024100" cy="3682200"/>
          </a:xfrm>
          <a:prstGeom prst="rect">
            <a:avLst/>
          </a:prstGeom>
          <a:solidFill>
            <a:srgbClr val="FCB912"/>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Roboto Medium"/>
              <a:ea typeface="Roboto Medium"/>
              <a:cs typeface="Roboto Medium"/>
              <a:sym typeface="Roboto Medium"/>
            </a:endParaRPr>
          </a:p>
        </p:txBody>
      </p:sp>
      <p:sp>
        <p:nvSpPr>
          <p:cNvPr id="908" name="Google Shape;908;p266"/>
          <p:cNvSpPr txBox="1"/>
          <p:nvPr/>
        </p:nvSpPr>
        <p:spPr>
          <a:xfrm>
            <a:off x="4647033" y="1086450"/>
            <a:ext cx="2024100" cy="3682200"/>
          </a:xfrm>
          <a:prstGeom prst="rect">
            <a:avLst/>
          </a:prstGeom>
          <a:solidFill>
            <a:srgbClr val="2E5E73"/>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Roboto Medium"/>
              <a:ea typeface="Roboto Medium"/>
              <a:cs typeface="Roboto Medium"/>
              <a:sym typeface="Roboto Medium"/>
            </a:endParaRPr>
          </a:p>
        </p:txBody>
      </p:sp>
      <p:sp>
        <p:nvSpPr>
          <p:cNvPr id="909" name="Google Shape;909;p266"/>
          <p:cNvSpPr txBox="1"/>
          <p:nvPr/>
        </p:nvSpPr>
        <p:spPr>
          <a:xfrm>
            <a:off x="6818150" y="1086450"/>
            <a:ext cx="2024100" cy="3682200"/>
          </a:xfrm>
          <a:prstGeom prst="rect">
            <a:avLst/>
          </a:prstGeom>
          <a:solidFill>
            <a:srgbClr val="AADCF2"/>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Roboto Medium"/>
              <a:ea typeface="Roboto Medium"/>
              <a:cs typeface="Roboto Medium"/>
              <a:sym typeface="Roboto Medium"/>
            </a:endParaRPr>
          </a:p>
        </p:txBody>
      </p:sp>
      <p:sp>
        <p:nvSpPr>
          <p:cNvPr id="910" name="Google Shape;910;p266"/>
          <p:cNvSpPr/>
          <p:nvPr/>
        </p:nvSpPr>
        <p:spPr>
          <a:xfrm>
            <a:off x="6964850" y="1133784"/>
            <a:ext cx="1730700" cy="268800"/>
          </a:xfrm>
          <a:prstGeom prst="roundRect">
            <a:avLst>
              <a:gd fmla="val 16500" name="adj"/>
            </a:avLst>
          </a:prstGeom>
          <a:noFill/>
          <a:ln>
            <a:noFill/>
          </a:ln>
        </p:spPr>
        <p:txBody>
          <a:bodyPr anchorCtr="0" anchor="ctr" bIns="0" lIns="0" spcFirstLastPara="1" rIns="0" wrap="square" tIns="128000">
            <a:noAutofit/>
          </a:bodyPr>
          <a:lstStyle/>
          <a:p>
            <a:pPr indent="0" lvl="0" marL="0" marR="0" rtl="0" algn="ctr">
              <a:lnSpc>
                <a:spcPct val="100000"/>
              </a:lnSpc>
              <a:spcBef>
                <a:spcPts val="0"/>
              </a:spcBef>
              <a:spcAft>
                <a:spcPts val="1000"/>
              </a:spcAft>
              <a:buClr>
                <a:srgbClr val="000000"/>
              </a:buClr>
              <a:buSzPts val="1100"/>
              <a:buFont typeface="Arial"/>
              <a:buNone/>
            </a:pPr>
            <a:r>
              <a:rPr b="1" i="0" lang="en" sz="1700" u="none" cap="none" strike="noStrike">
                <a:solidFill>
                  <a:srgbClr val="2E5E73"/>
                </a:solidFill>
                <a:latin typeface="Roboto"/>
                <a:ea typeface="Roboto"/>
                <a:cs typeface="Roboto"/>
                <a:sym typeface="Roboto"/>
              </a:rPr>
              <a:t>Title</a:t>
            </a:r>
            <a:endParaRPr b="1" i="0" sz="1700" u="none" cap="none" strike="noStrike">
              <a:solidFill>
                <a:srgbClr val="2E5E73"/>
              </a:solidFill>
              <a:latin typeface="Roboto"/>
              <a:ea typeface="Roboto"/>
              <a:cs typeface="Roboto"/>
              <a:sym typeface="Roboto"/>
            </a:endParaRPr>
          </a:p>
        </p:txBody>
      </p:sp>
      <p:sp>
        <p:nvSpPr>
          <p:cNvPr id="911" name="Google Shape;911;p266"/>
          <p:cNvSpPr/>
          <p:nvPr/>
        </p:nvSpPr>
        <p:spPr>
          <a:xfrm>
            <a:off x="7116375" y="2062013"/>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266"/>
          <p:cNvSpPr txBox="1"/>
          <p:nvPr/>
        </p:nvSpPr>
        <p:spPr>
          <a:xfrm>
            <a:off x="7271838" y="2040413"/>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913" name="Google Shape;913;p266"/>
          <p:cNvSpPr/>
          <p:nvPr/>
        </p:nvSpPr>
        <p:spPr>
          <a:xfrm>
            <a:off x="6948614" y="2032604"/>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2</a:t>
            </a:r>
            <a:endParaRPr b="0" i="0" sz="1400" u="none" cap="none" strike="noStrike">
              <a:solidFill>
                <a:srgbClr val="2E5E73"/>
              </a:solidFill>
              <a:latin typeface="Arial"/>
              <a:ea typeface="Arial"/>
              <a:cs typeface="Arial"/>
              <a:sym typeface="Arial"/>
            </a:endParaRPr>
          </a:p>
        </p:txBody>
      </p:sp>
      <p:sp>
        <p:nvSpPr>
          <p:cNvPr id="914" name="Google Shape;914;p266"/>
          <p:cNvSpPr/>
          <p:nvPr/>
        </p:nvSpPr>
        <p:spPr>
          <a:xfrm>
            <a:off x="4793738" y="1133784"/>
            <a:ext cx="1730700" cy="268800"/>
          </a:xfrm>
          <a:prstGeom prst="roundRect">
            <a:avLst>
              <a:gd fmla="val 16500" name="adj"/>
            </a:avLst>
          </a:prstGeom>
          <a:noFill/>
          <a:ln>
            <a:noFill/>
          </a:ln>
        </p:spPr>
        <p:txBody>
          <a:bodyPr anchorCtr="0" anchor="ctr" bIns="0" lIns="0" spcFirstLastPara="1" rIns="0" wrap="square" tIns="128000">
            <a:noAutofit/>
          </a:bodyPr>
          <a:lstStyle/>
          <a:p>
            <a:pPr indent="0" lvl="0" marL="0" marR="0" rtl="0" algn="ctr">
              <a:lnSpc>
                <a:spcPct val="100000"/>
              </a:lnSpc>
              <a:spcBef>
                <a:spcPts val="0"/>
              </a:spcBef>
              <a:spcAft>
                <a:spcPts val="1000"/>
              </a:spcAft>
              <a:buClr>
                <a:srgbClr val="000000"/>
              </a:buClr>
              <a:buSzPts val="1100"/>
              <a:buFont typeface="Arial"/>
              <a:buNone/>
            </a:pPr>
            <a:r>
              <a:rPr b="1" i="0" lang="en" sz="1700" u="none" cap="none" strike="noStrike">
                <a:solidFill>
                  <a:srgbClr val="FFFFFF"/>
                </a:solidFill>
                <a:latin typeface="Roboto"/>
                <a:ea typeface="Roboto"/>
                <a:cs typeface="Roboto"/>
                <a:sym typeface="Roboto"/>
              </a:rPr>
              <a:t>Title</a:t>
            </a:r>
            <a:endParaRPr b="1" i="0" sz="1700" u="none" cap="none" strike="noStrike">
              <a:solidFill>
                <a:srgbClr val="FFFFFF"/>
              </a:solidFill>
              <a:latin typeface="Roboto"/>
              <a:ea typeface="Roboto"/>
              <a:cs typeface="Roboto"/>
              <a:sym typeface="Roboto"/>
            </a:endParaRPr>
          </a:p>
        </p:txBody>
      </p:sp>
      <p:sp>
        <p:nvSpPr>
          <p:cNvPr id="915" name="Google Shape;915;p266"/>
          <p:cNvSpPr/>
          <p:nvPr/>
        </p:nvSpPr>
        <p:spPr>
          <a:xfrm>
            <a:off x="2622625" y="1133784"/>
            <a:ext cx="1730700" cy="268800"/>
          </a:xfrm>
          <a:prstGeom prst="roundRect">
            <a:avLst>
              <a:gd fmla="val 16500" name="adj"/>
            </a:avLst>
          </a:prstGeom>
          <a:noFill/>
          <a:ln>
            <a:noFill/>
          </a:ln>
        </p:spPr>
        <p:txBody>
          <a:bodyPr anchorCtr="0" anchor="ctr" bIns="0" lIns="0" spcFirstLastPara="1" rIns="0" wrap="square" tIns="128000">
            <a:noAutofit/>
          </a:bodyPr>
          <a:lstStyle/>
          <a:p>
            <a:pPr indent="0" lvl="0" marL="0" marR="0" rtl="0" algn="ctr">
              <a:lnSpc>
                <a:spcPct val="100000"/>
              </a:lnSpc>
              <a:spcBef>
                <a:spcPts val="0"/>
              </a:spcBef>
              <a:spcAft>
                <a:spcPts val="1000"/>
              </a:spcAft>
              <a:buClr>
                <a:srgbClr val="000000"/>
              </a:buClr>
              <a:buSzPts val="1100"/>
              <a:buFont typeface="Arial"/>
              <a:buNone/>
            </a:pPr>
            <a:r>
              <a:rPr b="1" i="0" lang="en" sz="1700" u="none" cap="none" strike="noStrike">
                <a:solidFill>
                  <a:srgbClr val="082D49"/>
                </a:solidFill>
                <a:latin typeface="Roboto"/>
                <a:ea typeface="Roboto"/>
                <a:cs typeface="Roboto"/>
                <a:sym typeface="Roboto"/>
              </a:rPr>
              <a:t>Title</a:t>
            </a:r>
            <a:endParaRPr b="1" i="0" sz="1700" u="none" cap="none" strike="noStrike">
              <a:solidFill>
                <a:srgbClr val="082D49"/>
              </a:solidFill>
              <a:latin typeface="Roboto"/>
              <a:ea typeface="Roboto"/>
              <a:cs typeface="Roboto"/>
              <a:sym typeface="Roboto"/>
            </a:endParaRPr>
          </a:p>
        </p:txBody>
      </p:sp>
      <p:sp>
        <p:nvSpPr>
          <p:cNvPr id="916" name="Google Shape;916;p266"/>
          <p:cNvSpPr/>
          <p:nvPr/>
        </p:nvSpPr>
        <p:spPr>
          <a:xfrm>
            <a:off x="451525" y="1133784"/>
            <a:ext cx="1730700" cy="268800"/>
          </a:xfrm>
          <a:prstGeom prst="roundRect">
            <a:avLst>
              <a:gd fmla="val 16500" name="adj"/>
            </a:avLst>
          </a:prstGeom>
          <a:noFill/>
          <a:ln>
            <a:noFill/>
          </a:ln>
        </p:spPr>
        <p:txBody>
          <a:bodyPr anchorCtr="0" anchor="ctr" bIns="0" lIns="0" spcFirstLastPara="1" rIns="0" wrap="square" tIns="128000">
            <a:noAutofit/>
          </a:bodyPr>
          <a:lstStyle/>
          <a:p>
            <a:pPr indent="0" lvl="0" marL="0" marR="0" rtl="0" algn="ctr">
              <a:lnSpc>
                <a:spcPct val="100000"/>
              </a:lnSpc>
              <a:spcBef>
                <a:spcPts val="0"/>
              </a:spcBef>
              <a:spcAft>
                <a:spcPts val="1000"/>
              </a:spcAft>
              <a:buClr>
                <a:srgbClr val="000000"/>
              </a:buClr>
              <a:buSzPts val="1100"/>
              <a:buFont typeface="Arial"/>
              <a:buNone/>
            </a:pPr>
            <a:r>
              <a:rPr b="1" i="0" lang="en" sz="1700" u="none" cap="none" strike="noStrike">
                <a:solidFill>
                  <a:srgbClr val="FFFFFF"/>
                </a:solidFill>
                <a:latin typeface="Roboto"/>
                <a:ea typeface="Roboto"/>
                <a:cs typeface="Roboto"/>
                <a:sym typeface="Roboto"/>
              </a:rPr>
              <a:t>Title</a:t>
            </a:r>
            <a:endParaRPr b="1" i="0" sz="1700" u="none" cap="none" strike="noStrike">
              <a:solidFill>
                <a:srgbClr val="FFFFFF"/>
              </a:solidFill>
              <a:latin typeface="Roboto"/>
              <a:ea typeface="Roboto"/>
              <a:cs typeface="Roboto"/>
              <a:sym typeface="Roboto"/>
            </a:endParaRPr>
          </a:p>
        </p:txBody>
      </p:sp>
      <p:sp>
        <p:nvSpPr>
          <p:cNvPr id="917" name="Google Shape;917;p266"/>
          <p:cNvSpPr/>
          <p:nvPr/>
        </p:nvSpPr>
        <p:spPr>
          <a:xfrm>
            <a:off x="603050" y="2062019"/>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266"/>
          <p:cNvSpPr txBox="1"/>
          <p:nvPr/>
        </p:nvSpPr>
        <p:spPr>
          <a:xfrm>
            <a:off x="758513" y="2040419"/>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919" name="Google Shape;919;p266"/>
          <p:cNvSpPr/>
          <p:nvPr/>
        </p:nvSpPr>
        <p:spPr>
          <a:xfrm>
            <a:off x="435289" y="2032611"/>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2</a:t>
            </a:r>
            <a:endParaRPr b="0" i="0" sz="1400" u="none" cap="none" strike="noStrike">
              <a:solidFill>
                <a:srgbClr val="2E5E73"/>
              </a:solidFill>
              <a:latin typeface="Arial"/>
              <a:ea typeface="Arial"/>
              <a:cs typeface="Arial"/>
              <a:sym typeface="Arial"/>
            </a:endParaRPr>
          </a:p>
        </p:txBody>
      </p:sp>
      <p:sp>
        <p:nvSpPr>
          <p:cNvPr id="920" name="Google Shape;920;p266"/>
          <p:cNvSpPr/>
          <p:nvPr/>
        </p:nvSpPr>
        <p:spPr>
          <a:xfrm>
            <a:off x="603050" y="1618216"/>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266"/>
          <p:cNvSpPr txBox="1"/>
          <p:nvPr/>
        </p:nvSpPr>
        <p:spPr>
          <a:xfrm>
            <a:off x="758513" y="1596616"/>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922" name="Google Shape;922;p266"/>
          <p:cNvSpPr/>
          <p:nvPr/>
        </p:nvSpPr>
        <p:spPr>
          <a:xfrm>
            <a:off x="435289" y="1588808"/>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1</a:t>
            </a:r>
            <a:endParaRPr b="0" i="0" sz="1400" u="none" cap="none" strike="noStrike">
              <a:solidFill>
                <a:srgbClr val="2E5E73"/>
              </a:solidFill>
              <a:latin typeface="Arial"/>
              <a:ea typeface="Arial"/>
              <a:cs typeface="Arial"/>
              <a:sym typeface="Arial"/>
            </a:endParaRPr>
          </a:p>
        </p:txBody>
      </p:sp>
      <p:sp>
        <p:nvSpPr>
          <p:cNvPr id="923" name="Google Shape;923;p266"/>
          <p:cNvSpPr/>
          <p:nvPr/>
        </p:nvSpPr>
        <p:spPr>
          <a:xfrm>
            <a:off x="603050" y="2505822"/>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266"/>
          <p:cNvSpPr txBox="1"/>
          <p:nvPr/>
        </p:nvSpPr>
        <p:spPr>
          <a:xfrm>
            <a:off x="758513" y="2484222"/>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925" name="Google Shape;925;p266"/>
          <p:cNvSpPr/>
          <p:nvPr/>
        </p:nvSpPr>
        <p:spPr>
          <a:xfrm>
            <a:off x="435289" y="2476414"/>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3</a:t>
            </a:r>
            <a:endParaRPr b="0" i="0" sz="1400" u="none" cap="none" strike="noStrike">
              <a:solidFill>
                <a:srgbClr val="2E5E73"/>
              </a:solidFill>
              <a:latin typeface="Arial"/>
              <a:ea typeface="Arial"/>
              <a:cs typeface="Arial"/>
              <a:sym typeface="Arial"/>
            </a:endParaRPr>
          </a:p>
        </p:txBody>
      </p:sp>
      <p:sp>
        <p:nvSpPr>
          <p:cNvPr id="926" name="Google Shape;926;p266"/>
          <p:cNvSpPr/>
          <p:nvPr/>
        </p:nvSpPr>
        <p:spPr>
          <a:xfrm>
            <a:off x="603050" y="2949625"/>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266"/>
          <p:cNvSpPr txBox="1"/>
          <p:nvPr/>
        </p:nvSpPr>
        <p:spPr>
          <a:xfrm>
            <a:off x="758513" y="2928025"/>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928" name="Google Shape;928;p266"/>
          <p:cNvSpPr/>
          <p:nvPr/>
        </p:nvSpPr>
        <p:spPr>
          <a:xfrm>
            <a:off x="435289" y="2920216"/>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4</a:t>
            </a:r>
            <a:endParaRPr b="0" i="0" sz="1400" u="none" cap="none" strike="noStrike">
              <a:solidFill>
                <a:srgbClr val="2E5E73"/>
              </a:solidFill>
              <a:latin typeface="Arial"/>
              <a:ea typeface="Arial"/>
              <a:cs typeface="Arial"/>
              <a:sym typeface="Arial"/>
            </a:endParaRPr>
          </a:p>
        </p:txBody>
      </p:sp>
      <p:sp>
        <p:nvSpPr>
          <p:cNvPr id="929" name="Google Shape;929;p266"/>
          <p:cNvSpPr/>
          <p:nvPr/>
        </p:nvSpPr>
        <p:spPr>
          <a:xfrm>
            <a:off x="603050" y="3393427"/>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266"/>
          <p:cNvSpPr txBox="1"/>
          <p:nvPr/>
        </p:nvSpPr>
        <p:spPr>
          <a:xfrm>
            <a:off x="758513" y="3371827"/>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931" name="Google Shape;931;p266"/>
          <p:cNvSpPr/>
          <p:nvPr/>
        </p:nvSpPr>
        <p:spPr>
          <a:xfrm>
            <a:off x="435289" y="3364019"/>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5</a:t>
            </a:r>
            <a:endParaRPr b="0" i="0" sz="1400" u="none" cap="none" strike="noStrike">
              <a:solidFill>
                <a:srgbClr val="2E5E73"/>
              </a:solidFill>
              <a:latin typeface="Arial"/>
              <a:ea typeface="Arial"/>
              <a:cs typeface="Arial"/>
              <a:sym typeface="Arial"/>
            </a:endParaRPr>
          </a:p>
        </p:txBody>
      </p:sp>
      <p:sp>
        <p:nvSpPr>
          <p:cNvPr id="932" name="Google Shape;932;p266"/>
          <p:cNvSpPr/>
          <p:nvPr/>
        </p:nvSpPr>
        <p:spPr>
          <a:xfrm>
            <a:off x="603050" y="3837230"/>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266"/>
          <p:cNvSpPr txBox="1"/>
          <p:nvPr/>
        </p:nvSpPr>
        <p:spPr>
          <a:xfrm>
            <a:off x="758513" y="3815630"/>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934" name="Google Shape;934;p266"/>
          <p:cNvSpPr/>
          <p:nvPr/>
        </p:nvSpPr>
        <p:spPr>
          <a:xfrm>
            <a:off x="435289" y="3807822"/>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6</a:t>
            </a:r>
            <a:endParaRPr b="0" i="0" sz="1400" u="none" cap="none" strike="noStrike">
              <a:solidFill>
                <a:srgbClr val="2E5E73"/>
              </a:solidFill>
              <a:latin typeface="Arial"/>
              <a:ea typeface="Arial"/>
              <a:cs typeface="Arial"/>
              <a:sym typeface="Arial"/>
            </a:endParaRPr>
          </a:p>
        </p:txBody>
      </p:sp>
      <p:sp>
        <p:nvSpPr>
          <p:cNvPr id="935" name="Google Shape;935;p266"/>
          <p:cNvSpPr/>
          <p:nvPr/>
        </p:nvSpPr>
        <p:spPr>
          <a:xfrm>
            <a:off x="603050" y="4281033"/>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266"/>
          <p:cNvSpPr txBox="1"/>
          <p:nvPr/>
        </p:nvSpPr>
        <p:spPr>
          <a:xfrm>
            <a:off x="758513" y="4259433"/>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937" name="Google Shape;937;p266"/>
          <p:cNvSpPr/>
          <p:nvPr/>
        </p:nvSpPr>
        <p:spPr>
          <a:xfrm>
            <a:off x="435289" y="4251625"/>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7</a:t>
            </a:r>
            <a:endParaRPr b="0" i="0" sz="1400" u="none" cap="none" strike="noStrike">
              <a:solidFill>
                <a:srgbClr val="2E5E73"/>
              </a:solidFill>
              <a:latin typeface="Arial"/>
              <a:ea typeface="Arial"/>
              <a:cs typeface="Arial"/>
              <a:sym typeface="Arial"/>
            </a:endParaRPr>
          </a:p>
        </p:txBody>
      </p:sp>
      <p:sp>
        <p:nvSpPr>
          <p:cNvPr id="938" name="Google Shape;938;p266"/>
          <p:cNvSpPr/>
          <p:nvPr/>
        </p:nvSpPr>
        <p:spPr>
          <a:xfrm>
            <a:off x="7116375" y="1618216"/>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266"/>
          <p:cNvSpPr txBox="1"/>
          <p:nvPr/>
        </p:nvSpPr>
        <p:spPr>
          <a:xfrm>
            <a:off x="7271838" y="1596616"/>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940" name="Google Shape;940;p266"/>
          <p:cNvSpPr/>
          <p:nvPr/>
        </p:nvSpPr>
        <p:spPr>
          <a:xfrm>
            <a:off x="6948614" y="1588808"/>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1</a:t>
            </a:r>
            <a:endParaRPr b="0" i="0" sz="1400" u="none" cap="none" strike="noStrike">
              <a:solidFill>
                <a:srgbClr val="2E5E73"/>
              </a:solidFill>
              <a:latin typeface="Arial"/>
              <a:ea typeface="Arial"/>
              <a:cs typeface="Arial"/>
              <a:sym typeface="Arial"/>
            </a:endParaRPr>
          </a:p>
        </p:txBody>
      </p:sp>
      <p:sp>
        <p:nvSpPr>
          <p:cNvPr id="941" name="Google Shape;941;p266"/>
          <p:cNvSpPr/>
          <p:nvPr/>
        </p:nvSpPr>
        <p:spPr>
          <a:xfrm>
            <a:off x="7116375" y="2505822"/>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266"/>
          <p:cNvSpPr txBox="1"/>
          <p:nvPr/>
        </p:nvSpPr>
        <p:spPr>
          <a:xfrm>
            <a:off x="7271838" y="2484222"/>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943" name="Google Shape;943;p266"/>
          <p:cNvSpPr/>
          <p:nvPr/>
        </p:nvSpPr>
        <p:spPr>
          <a:xfrm>
            <a:off x="6948614" y="2476414"/>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3</a:t>
            </a:r>
            <a:endParaRPr b="0" i="0" sz="1400" u="none" cap="none" strike="noStrike">
              <a:solidFill>
                <a:srgbClr val="2E5E73"/>
              </a:solidFill>
              <a:latin typeface="Arial"/>
              <a:ea typeface="Arial"/>
              <a:cs typeface="Arial"/>
              <a:sym typeface="Arial"/>
            </a:endParaRPr>
          </a:p>
        </p:txBody>
      </p:sp>
      <p:sp>
        <p:nvSpPr>
          <p:cNvPr id="944" name="Google Shape;944;p266"/>
          <p:cNvSpPr/>
          <p:nvPr/>
        </p:nvSpPr>
        <p:spPr>
          <a:xfrm>
            <a:off x="2774137" y="2062019"/>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266"/>
          <p:cNvSpPr txBox="1"/>
          <p:nvPr/>
        </p:nvSpPr>
        <p:spPr>
          <a:xfrm>
            <a:off x="2929600" y="2040419"/>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946" name="Google Shape;946;p266"/>
          <p:cNvSpPr/>
          <p:nvPr/>
        </p:nvSpPr>
        <p:spPr>
          <a:xfrm>
            <a:off x="2606377" y="2032611"/>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2</a:t>
            </a:r>
            <a:endParaRPr b="0" i="0" sz="1400" u="none" cap="none" strike="noStrike">
              <a:solidFill>
                <a:srgbClr val="2E5E73"/>
              </a:solidFill>
              <a:latin typeface="Arial"/>
              <a:ea typeface="Arial"/>
              <a:cs typeface="Arial"/>
              <a:sym typeface="Arial"/>
            </a:endParaRPr>
          </a:p>
        </p:txBody>
      </p:sp>
      <p:sp>
        <p:nvSpPr>
          <p:cNvPr id="947" name="Google Shape;947;p266"/>
          <p:cNvSpPr/>
          <p:nvPr/>
        </p:nvSpPr>
        <p:spPr>
          <a:xfrm>
            <a:off x="2774137" y="1618216"/>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266"/>
          <p:cNvSpPr txBox="1"/>
          <p:nvPr/>
        </p:nvSpPr>
        <p:spPr>
          <a:xfrm>
            <a:off x="2929600" y="1596616"/>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949" name="Google Shape;949;p266"/>
          <p:cNvSpPr/>
          <p:nvPr/>
        </p:nvSpPr>
        <p:spPr>
          <a:xfrm>
            <a:off x="2606377" y="1588808"/>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1</a:t>
            </a:r>
            <a:endParaRPr b="0" i="0" sz="1400" u="none" cap="none" strike="noStrike">
              <a:solidFill>
                <a:srgbClr val="2E5E73"/>
              </a:solidFill>
              <a:latin typeface="Arial"/>
              <a:ea typeface="Arial"/>
              <a:cs typeface="Arial"/>
              <a:sym typeface="Arial"/>
            </a:endParaRPr>
          </a:p>
        </p:txBody>
      </p:sp>
      <p:sp>
        <p:nvSpPr>
          <p:cNvPr id="950" name="Google Shape;950;p266"/>
          <p:cNvSpPr/>
          <p:nvPr/>
        </p:nvSpPr>
        <p:spPr>
          <a:xfrm>
            <a:off x="2774137" y="2505822"/>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266"/>
          <p:cNvSpPr txBox="1"/>
          <p:nvPr/>
        </p:nvSpPr>
        <p:spPr>
          <a:xfrm>
            <a:off x="2929600" y="2484222"/>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952" name="Google Shape;952;p266"/>
          <p:cNvSpPr/>
          <p:nvPr/>
        </p:nvSpPr>
        <p:spPr>
          <a:xfrm>
            <a:off x="2606377" y="2476414"/>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3</a:t>
            </a:r>
            <a:endParaRPr b="0" i="0" sz="1400" u="none" cap="none" strike="noStrike">
              <a:solidFill>
                <a:srgbClr val="2E5E73"/>
              </a:solidFill>
              <a:latin typeface="Arial"/>
              <a:ea typeface="Arial"/>
              <a:cs typeface="Arial"/>
              <a:sym typeface="Arial"/>
            </a:endParaRPr>
          </a:p>
        </p:txBody>
      </p:sp>
      <p:sp>
        <p:nvSpPr>
          <p:cNvPr id="953" name="Google Shape;953;p266"/>
          <p:cNvSpPr/>
          <p:nvPr/>
        </p:nvSpPr>
        <p:spPr>
          <a:xfrm>
            <a:off x="4945275" y="2062019"/>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266"/>
          <p:cNvSpPr txBox="1"/>
          <p:nvPr/>
        </p:nvSpPr>
        <p:spPr>
          <a:xfrm>
            <a:off x="5100738" y="2040419"/>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955" name="Google Shape;955;p266"/>
          <p:cNvSpPr/>
          <p:nvPr/>
        </p:nvSpPr>
        <p:spPr>
          <a:xfrm>
            <a:off x="4777514" y="2032611"/>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2</a:t>
            </a:r>
            <a:endParaRPr b="0" i="0" sz="1400" u="none" cap="none" strike="noStrike">
              <a:solidFill>
                <a:srgbClr val="2E5E73"/>
              </a:solidFill>
              <a:latin typeface="Arial"/>
              <a:ea typeface="Arial"/>
              <a:cs typeface="Arial"/>
              <a:sym typeface="Arial"/>
            </a:endParaRPr>
          </a:p>
        </p:txBody>
      </p:sp>
      <p:sp>
        <p:nvSpPr>
          <p:cNvPr id="956" name="Google Shape;956;p266"/>
          <p:cNvSpPr/>
          <p:nvPr/>
        </p:nvSpPr>
        <p:spPr>
          <a:xfrm>
            <a:off x="4945275" y="1618216"/>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266"/>
          <p:cNvSpPr txBox="1"/>
          <p:nvPr/>
        </p:nvSpPr>
        <p:spPr>
          <a:xfrm>
            <a:off x="5100738" y="1596616"/>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958" name="Google Shape;958;p266"/>
          <p:cNvSpPr/>
          <p:nvPr/>
        </p:nvSpPr>
        <p:spPr>
          <a:xfrm>
            <a:off x="4777514" y="1588808"/>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1</a:t>
            </a:r>
            <a:endParaRPr b="0" i="0" sz="1400" u="none" cap="none" strike="noStrike">
              <a:solidFill>
                <a:srgbClr val="2E5E73"/>
              </a:solidFill>
              <a:latin typeface="Arial"/>
              <a:ea typeface="Arial"/>
              <a:cs typeface="Arial"/>
              <a:sym typeface="Arial"/>
            </a:endParaRPr>
          </a:p>
        </p:txBody>
      </p:sp>
      <p:sp>
        <p:nvSpPr>
          <p:cNvPr id="959" name="Google Shape;959;p266"/>
          <p:cNvSpPr/>
          <p:nvPr/>
        </p:nvSpPr>
        <p:spPr>
          <a:xfrm>
            <a:off x="2774137" y="2949625"/>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266"/>
          <p:cNvSpPr txBox="1"/>
          <p:nvPr/>
        </p:nvSpPr>
        <p:spPr>
          <a:xfrm>
            <a:off x="2929600" y="2928025"/>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961" name="Google Shape;961;p266"/>
          <p:cNvSpPr/>
          <p:nvPr/>
        </p:nvSpPr>
        <p:spPr>
          <a:xfrm>
            <a:off x="2606377" y="2920216"/>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4</a:t>
            </a:r>
            <a:endParaRPr b="0" i="0" sz="1400" u="none" cap="none" strike="noStrike">
              <a:solidFill>
                <a:srgbClr val="2E5E73"/>
              </a:solidFill>
              <a:latin typeface="Arial"/>
              <a:ea typeface="Arial"/>
              <a:cs typeface="Arial"/>
              <a:sym typeface="Arial"/>
            </a:endParaRPr>
          </a:p>
        </p:txBody>
      </p:sp>
      <p:sp>
        <p:nvSpPr>
          <p:cNvPr id="962" name="Google Shape;962;p266"/>
          <p:cNvSpPr/>
          <p:nvPr/>
        </p:nvSpPr>
        <p:spPr>
          <a:xfrm>
            <a:off x="2774137" y="3393427"/>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266"/>
          <p:cNvSpPr txBox="1"/>
          <p:nvPr/>
        </p:nvSpPr>
        <p:spPr>
          <a:xfrm>
            <a:off x="2929600" y="3371827"/>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964" name="Google Shape;964;p266"/>
          <p:cNvSpPr/>
          <p:nvPr/>
        </p:nvSpPr>
        <p:spPr>
          <a:xfrm>
            <a:off x="2606377" y="3364019"/>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5</a:t>
            </a:r>
            <a:endParaRPr b="0" i="0" sz="1400" u="none" cap="none" strike="noStrike">
              <a:solidFill>
                <a:srgbClr val="2E5E73"/>
              </a:solidFill>
              <a:latin typeface="Arial"/>
              <a:ea typeface="Arial"/>
              <a:cs typeface="Arial"/>
              <a:sym typeface="Arial"/>
            </a:endParaRPr>
          </a:p>
        </p:txBody>
      </p:sp>
      <p:sp>
        <p:nvSpPr>
          <p:cNvPr id="965" name="Google Shape;965;p266"/>
          <p:cNvSpPr/>
          <p:nvPr/>
        </p:nvSpPr>
        <p:spPr>
          <a:xfrm>
            <a:off x="2774137" y="3837230"/>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266"/>
          <p:cNvSpPr txBox="1"/>
          <p:nvPr/>
        </p:nvSpPr>
        <p:spPr>
          <a:xfrm>
            <a:off x="2929600" y="3815630"/>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967" name="Google Shape;967;p266"/>
          <p:cNvSpPr/>
          <p:nvPr/>
        </p:nvSpPr>
        <p:spPr>
          <a:xfrm>
            <a:off x="2606377" y="3807822"/>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6</a:t>
            </a:r>
            <a:endParaRPr b="0" i="0" sz="1400" u="none" cap="none" strike="noStrike">
              <a:solidFill>
                <a:srgbClr val="2E5E73"/>
              </a:solidFill>
              <a:latin typeface="Arial"/>
              <a:ea typeface="Arial"/>
              <a:cs typeface="Arial"/>
              <a:sym typeface="Arial"/>
            </a:endParaRPr>
          </a:p>
        </p:txBody>
      </p:sp>
      <p:sp>
        <p:nvSpPr>
          <p:cNvPr id="968" name="Google Shape;968;p266"/>
          <p:cNvSpPr/>
          <p:nvPr/>
        </p:nvSpPr>
        <p:spPr>
          <a:xfrm>
            <a:off x="2774137" y="4281033"/>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266"/>
          <p:cNvSpPr txBox="1"/>
          <p:nvPr/>
        </p:nvSpPr>
        <p:spPr>
          <a:xfrm>
            <a:off x="2929600" y="4259433"/>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970" name="Google Shape;970;p266"/>
          <p:cNvSpPr/>
          <p:nvPr/>
        </p:nvSpPr>
        <p:spPr>
          <a:xfrm>
            <a:off x="2606377" y="4251625"/>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7</a:t>
            </a:r>
            <a:endParaRPr b="0" i="0" sz="1400" u="none" cap="none" strike="noStrike">
              <a:solidFill>
                <a:srgbClr val="2E5E73"/>
              </a:solidFill>
              <a:latin typeface="Arial"/>
              <a:ea typeface="Arial"/>
              <a:cs typeface="Arial"/>
              <a:sym typeface="Arial"/>
            </a:endParaRPr>
          </a:p>
        </p:txBody>
      </p:sp>
      <p:sp>
        <p:nvSpPr>
          <p:cNvPr id="971" name="Google Shape;971;p266"/>
          <p:cNvSpPr/>
          <p:nvPr/>
        </p:nvSpPr>
        <p:spPr>
          <a:xfrm>
            <a:off x="4945262" y="2949625"/>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266"/>
          <p:cNvSpPr txBox="1"/>
          <p:nvPr/>
        </p:nvSpPr>
        <p:spPr>
          <a:xfrm>
            <a:off x="5100725" y="2928025"/>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973" name="Google Shape;973;p266"/>
          <p:cNvSpPr/>
          <p:nvPr/>
        </p:nvSpPr>
        <p:spPr>
          <a:xfrm>
            <a:off x="4777502" y="2920216"/>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4</a:t>
            </a:r>
            <a:endParaRPr b="0" i="0" sz="1400" u="none" cap="none" strike="noStrike">
              <a:solidFill>
                <a:srgbClr val="2E5E73"/>
              </a:solidFill>
              <a:latin typeface="Arial"/>
              <a:ea typeface="Arial"/>
              <a:cs typeface="Arial"/>
              <a:sym typeface="Arial"/>
            </a:endParaRPr>
          </a:p>
        </p:txBody>
      </p:sp>
      <p:sp>
        <p:nvSpPr>
          <p:cNvPr id="974" name="Google Shape;974;p266"/>
          <p:cNvSpPr/>
          <p:nvPr/>
        </p:nvSpPr>
        <p:spPr>
          <a:xfrm>
            <a:off x="4945262" y="3393427"/>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266"/>
          <p:cNvSpPr txBox="1"/>
          <p:nvPr/>
        </p:nvSpPr>
        <p:spPr>
          <a:xfrm>
            <a:off x="5100725" y="3371827"/>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976" name="Google Shape;976;p266"/>
          <p:cNvSpPr/>
          <p:nvPr/>
        </p:nvSpPr>
        <p:spPr>
          <a:xfrm>
            <a:off x="4777502" y="3364019"/>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5</a:t>
            </a:r>
            <a:endParaRPr b="0" i="0" sz="1400" u="none" cap="none" strike="noStrike">
              <a:solidFill>
                <a:srgbClr val="2E5E73"/>
              </a:solidFill>
              <a:latin typeface="Arial"/>
              <a:ea typeface="Arial"/>
              <a:cs typeface="Arial"/>
              <a:sym typeface="Arial"/>
            </a:endParaRPr>
          </a:p>
        </p:txBody>
      </p:sp>
      <p:sp>
        <p:nvSpPr>
          <p:cNvPr id="977" name="Google Shape;977;p266"/>
          <p:cNvSpPr/>
          <p:nvPr/>
        </p:nvSpPr>
        <p:spPr>
          <a:xfrm>
            <a:off x="4945262" y="3837230"/>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266"/>
          <p:cNvSpPr txBox="1"/>
          <p:nvPr/>
        </p:nvSpPr>
        <p:spPr>
          <a:xfrm>
            <a:off x="5100725" y="3815630"/>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979" name="Google Shape;979;p266"/>
          <p:cNvSpPr/>
          <p:nvPr/>
        </p:nvSpPr>
        <p:spPr>
          <a:xfrm>
            <a:off x="4777502" y="3807822"/>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6</a:t>
            </a:r>
            <a:endParaRPr b="0" i="0" sz="1400" u="none" cap="none" strike="noStrike">
              <a:solidFill>
                <a:srgbClr val="2E5E73"/>
              </a:solidFill>
              <a:latin typeface="Arial"/>
              <a:ea typeface="Arial"/>
              <a:cs typeface="Arial"/>
              <a:sym typeface="Arial"/>
            </a:endParaRPr>
          </a:p>
        </p:txBody>
      </p:sp>
      <p:sp>
        <p:nvSpPr>
          <p:cNvPr id="980" name="Google Shape;980;p266"/>
          <p:cNvSpPr/>
          <p:nvPr/>
        </p:nvSpPr>
        <p:spPr>
          <a:xfrm>
            <a:off x="4945262" y="4281033"/>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266"/>
          <p:cNvSpPr txBox="1"/>
          <p:nvPr/>
        </p:nvSpPr>
        <p:spPr>
          <a:xfrm>
            <a:off x="5100725" y="4259433"/>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982" name="Google Shape;982;p266"/>
          <p:cNvSpPr/>
          <p:nvPr/>
        </p:nvSpPr>
        <p:spPr>
          <a:xfrm>
            <a:off x="4777502" y="4251625"/>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7</a:t>
            </a:r>
            <a:endParaRPr b="0" i="0" sz="1400" u="none" cap="none" strike="noStrike">
              <a:solidFill>
                <a:srgbClr val="2E5E73"/>
              </a:solidFill>
              <a:latin typeface="Arial"/>
              <a:ea typeface="Arial"/>
              <a:cs typeface="Arial"/>
              <a:sym typeface="Arial"/>
            </a:endParaRPr>
          </a:p>
        </p:txBody>
      </p:sp>
      <p:sp>
        <p:nvSpPr>
          <p:cNvPr id="983" name="Google Shape;983;p266"/>
          <p:cNvSpPr/>
          <p:nvPr/>
        </p:nvSpPr>
        <p:spPr>
          <a:xfrm>
            <a:off x="7116387" y="2949625"/>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266"/>
          <p:cNvSpPr txBox="1"/>
          <p:nvPr/>
        </p:nvSpPr>
        <p:spPr>
          <a:xfrm>
            <a:off x="7271850" y="2928025"/>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985" name="Google Shape;985;p266"/>
          <p:cNvSpPr/>
          <p:nvPr/>
        </p:nvSpPr>
        <p:spPr>
          <a:xfrm>
            <a:off x="6948627" y="2920216"/>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4</a:t>
            </a:r>
            <a:endParaRPr b="0" i="0" sz="1400" u="none" cap="none" strike="noStrike">
              <a:solidFill>
                <a:srgbClr val="2E5E73"/>
              </a:solidFill>
              <a:latin typeface="Arial"/>
              <a:ea typeface="Arial"/>
              <a:cs typeface="Arial"/>
              <a:sym typeface="Arial"/>
            </a:endParaRPr>
          </a:p>
        </p:txBody>
      </p:sp>
      <p:sp>
        <p:nvSpPr>
          <p:cNvPr id="986" name="Google Shape;986;p266"/>
          <p:cNvSpPr/>
          <p:nvPr/>
        </p:nvSpPr>
        <p:spPr>
          <a:xfrm>
            <a:off x="7116387" y="3393427"/>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266"/>
          <p:cNvSpPr txBox="1"/>
          <p:nvPr/>
        </p:nvSpPr>
        <p:spPr>
          <a:xfrm>
            <a:off x="7271850" y="3371827"/>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988" name="Google Shape;988;p266"/>
          <p:cNvSpPr/>
          <p:nvPr/>
        </p:nvSpPr>
        <p:spPr>
          <a:xfrm>
            <a:off x="6948627" y="3364019"/>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5</a:t>
            </a:r>
            <a:endParaRPr b="0" i="0" sz="1400" u="none" cap="none" strike="noStrike">
              <a:solidFill>
                <a:srgbClr val="2E5E73"/>
              </a:solidFill>
              <a:latin typeface="Arial"/>
              <a:ea typeface="Arial"/>
              <a:cs typeface="Arial"/>
              <a:sym typeface="Arial"/>
            </a:endParaRPr>
          </a:p>
        </p:txBody>
      </p:sp>
      <p:sp>
        <p:nvSpPr>
          <p:cNvPr id="989" name="Google Shape;989;p266"/>
          <p:cNvSpPr/>
          <p:nvPr/>
        </p:nvSpPr>
        <p:spPr>
          <a:xfrm>
            <a:off x="7116387" y="3837230"/>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266"/>
          <p:cNvSpPr txBox="1"/>
          <p:nvPr/>
        </p:nvSpPr>
        <p:spPr>
          <a:xfrm>
            <a:off x="7271850" y="3815630"/>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991" name="Google Shape;991;p266"/>
          <p:cNvSpPr/>
          <p:nvPr/>
        </p:nvSpPr>
        <p:spPr>
          <a:xfrm>
            <a:off x="6948627" y="3807822"/>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6</a:t>
            </a:r>
            <a:endParaRPr b="0" i="0" sz="1400" u="none" cap="none" strike="noStrike">
              <a:solidFill>
                <a:srgbClr val="2E5E73"/>
              </a:solidFill>
              <a:latin typeface="Arial"/>
              <a:ea typeface="Arial"/>
              <a:cs typeface="Arial"/>
              <a:sym typeface="Arial"/>
            </a:endParaRPr>
          </a:p>
        </p:txBody>
      </p:sp>
      <p:sp>
        <p:nvSpPr>
          <p:cNvPr id="992" name="Google Shape;992;p266"/>
          <p:cNvSpPr/>
          <p:nvPr/>
        </p:nvSpPr>
        <p:spPr>
          <a:xfrm>
            <a:off x="7116387" y="4281033"/>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266"/>
          <p:cNvSpPr txBox="1"/>
          <p:nvPr/>
        </p:nvSpPr>
        <p:spPr>
          <a:xfrm>
            <a:off x="7271850" y="4259433"/>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994" name="Google Shape;994;p266"/>
          <p:cNvSpPr/>
          <p:nvPr/>
        </p:nvSpPr>
        <p:spPr>
          <a:xfrm>
            <a:off x="6948627" y="4251625"/>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7</a:t>
            </a:r>
            <a:endParaRPr b="0" i="0" sz="1400" u="none" cap="none" strike="noStrike">
              <a:solidFill>
                <a:srgbClr val="2E5E73"/>
              </a:solidFill>
              <a:latin typeface="Arial"/>
              <a:ea typeface="Arial"/>
              <a:cs typeface="Arial"/>
              <a:sym typeface="Arial"/>
            </a:endParaRPr>
          </a:p>
        </p:txBody>
      </p:sp>
      <p:sp>
        <p:nvSpPr>
          <p:cNvPr id="995" name="Google Shape;995;p266"/>
          <p:cNvSpPr/>
          <p:nvPr/>
        </p:nvSpPr>
        <p:spPr>
          <a:xfrm>
            <a:off x="4945275" y="2505822"/>
            <a:ext cx="15954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266"/>
          <p:cNvSpPr txBox="1"/>
          <p:nvPr/>
        </p:nvSpPr>
        <p:spPr>
          <a:xfrm>
            <a:off x="5100738" y="2484222"/>
            <a:ext cx="1439700" cy="354000"/>
          </a:xfrm>
          <a:prstGeom prst="rect">
            <a:avLst/>
          </a:prstGeom>
          <a:noFill/>
          <a:ln>
            <a:noFill/>
          </a:ln>
        </p:spPr>
        <p:txBody>
          <a:bodyPr anchorCtr="0" anchor="t" bIns="91425" lIns="91425" spcFirstLastPara="1" rIns="0"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rgbClr val="2E5E73"/>
                </a:solidFill>
                <a:latin typeface="Roboto Light"/>
                <a:ea typeface="Roboto Light"/>
                <a:cs typeface="Roboto Light"/>
                <a:sym typeface="Roboto Light"/>
              </a:rPr>
              <a:t>Description</a:t>
            </a:r>
            <a:endParaRPr b="0" i="0" sz="1100" u="none" cap="none" strike="noStrike">
              <a:solidFill>
                <a:srgbClr val="2E5E73"/>
              </a:solidFill>
              <a:latin typeface="Roboto Light"/>
              <a:ea typeface="Roboto Light"/>
              <a:cs typeface="Roboto Light"/>
              <a:sym typeface="Roboto Light"/>
            </a:endParaRPr>
          </a:p>
        </p:txBody>
      </p:sp>
      <p:sp>
        <p:nvSpPr>
          <p:cNvPr id="997" name="Google Shape;997;p266"/>
          <p:cNvSpPr/>
          <p:nvPr/>
        </p:nvSpPr>
        <p:spPr>
          <a:xfrm>
            <a:off x="4777514" y="2476414"/>
            <a:ext cx="365700" cy="3657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91425" lIns="8227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Arial"/>
                <a:ea typeface="Arial"/>
                <a:cs typeface="Arial"/>
                <a:sym typeface="Arial"/>
              </a:rPr>
              <a:t>3</a:t>
            </a:r>
            <a:endParaRPr b="0" i="0" sz="1400" u="none" cap="none" strike="noStrike">
              <a:solidFill>
                <a:srgbClr val="2E5E73"/>
              </a:solidFill>
              <a:latin typeface="Arial"/>
              <a:ea typeface="Arial"/>
              <a:cs typeface="Arial"/>
              <a:sym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inition">
  <p:cSld name="CUSTOM_22">
    <p:spTree>
      <p:nvGrpSpPr>
        <p:cNvPr id="998" name="Shape 998"/>
        <p:cNvGrpSpPr/>
        <p:nvPr/>
      </p:nvGrpSpPr>
      <p:grpSpPr>
        <a:xfrm>
          <a:off x="0" y="0"/>
          <a:ext cx="0" cy="0"/>
          <a:chOff x="0" y="0"/>
          <a:chExt cx="0" cy="0"/>
        </a:xfrm>
      </p:grpSpPr>
      <p:sp>
        <p:nvSpPr>
          <p:cNvPr id="999" name="Google Shape;999;p267"/>
          <p:cNvSpPr txBox="1"/>
          <p:nvPr>
            <p:ph type="title"/>
          </p:nvPr>
        </p:nvSpPr>
        <p:spPr>
          <a:xfrm>
            <a:off x="1959725" y="1641200"/>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atin typeface="Roboto Light"/>
                <a:ea typeface="Roboto Light"/>
                <a:cs typeface="Roboto Light"/>
                <a:sym typeface="Roboto Light"/>
              </a:defRPr>
            </a:lvl1pPr>
            <a:lvl2pPr lvl="1" algn="l">
              <a:lnSpc>
                <a:spcPct val="100000"/>
              </a:lnSpc>
              <a:spcBef>
                <a:spcPts val="0"/>
              </a:spcBef>
              <a:spcAft>
                <a:spcPts val="0"/>
              </a:spcAft>
              <a:buSzPts val="2800"/>
              <a:buNone/>
              <a:defRPr>
                <a:latin typeface="Roboto Light"/>
                <a:ea typeface="Roboto Light"/>
                <a:cs typeface="Roboto Light"/>
                <a:sym typeface="Roboto Light"/>
              </a:defRPr>
            </a:lvl2pPr>
            <a:lvl3pPr lvl="2" algn="l">
              <a:lnSpc>
                <a:spcPct val="100000"/>
              </a:lnSpc>
              <a:spcBef>
                <a:spcPts val="0"/>
              </a:spcBef>
              <a:spcAft>
                <a:spcPts val="0"/>
              </a:spcAft>
              <a:buSzPts val="2800"/>
              <a:buNone/>
              <a:defRPr>
                <a:latin typeface="Roboto Light"/>
                <a:ea typeface="Roboto Light"/>
                <a:cs typeface="Roboto Light"/>
                <a:sym typeface="Roboto Light"/>
              </a:defRPr>
            </a:lvl3pPr>
            <a:lvl4pPr lvl="3" algn="l">
              <a:lnSpc>
                <a:spcPct val="100000"/>
              </a:lnSpc>
              <a:spcBef>
                <a:spcPts val="0"/>
              </a:spcBef>
              <a:spcAft>
                <a:spcPts val="0"/>
              </a:spcAft>
              <a:buSzPts val="2800"/>
              <a:buNone/>
              <a:defRPr>
                <a:latin typeface="Roboto Light"/>
                <a:ea typeface="Roboto Light"/>
                <a:cs typeface="Roboto Light"/>
                <a:sym typeface="Roboto Light"/>
              </a:defRPr>
            </a:lvl4pPr>
            <a:lvl5pPr lvl="4" algn="l">
              <a:lnSpc>
                <a:spcPct val="100000"/>
              </a:lnSpc>
              <a:spcBef>
                <a:spcPts val="0"/>
              </a:spcBef>
              <a:spcAft>
                <a:spcPts val="0"/>
              </a:spcAft>
              <a:buSzPts val="2800"/>
              <a:buNone/>
              <a:defRPr>
                <a:latin typeface="Roboto Light"/>
                <a:ea typeface="Roboto Light"/>
                <a:cs typeface="Roboto Light"/>
                <a:sym typeface="Roboto Light"/>
              </a:defRPr>
            </a:lvl5pPr>
            <a:lvl6pPr lvl="5" algn="l">
              <a:lnSpc>
                <a:spcPct val="100000"/>
              </a:lnSpc>
              <a:spcBef>
                <a:spcPts val="0"/>
              </a:spcBef>
              <a:spcAft>
                <a:spcPts val="0"/>
              </a:spcAft>
              <a:buSzPts val="2800"/>
              <a:buNone/>
              <a:defRPr>
                <a:latin typeface="Roboto Light"/>
                <a:ea typeface="Roboto Light"/>
                <a:cs typeface="Roboto Light"/>
                <a:sym typeface="Roboto Light"/>
              </a:defRPr>
            </a:lvl6pPr>
            <a:lvl7pPr lvl="6" algn="l">
              <a:lnSpc>
                <a:spcPct val="100000"/>
              </a:lnSpc>
              <a:spcBef>
                <a:spcPts val="0"/>
              </a:spcBef>
              <a:spcAft>
                <a:spcPts val="0"/>
              </a:spcAft>
              <a:buSzPts val="2800"/>
              <a:buNone/>
              <a:defRPr>
                <a:latin typeface="Roboto Light"/>
                <a:ea typeface="Roboto Light"/>
                <a:cs typeface="Roboto Light"/>
                <a:sym typeface="Roboto Light"/>
              </a:defRPr>
            </a:lvl7pPr>
            <a:lvl8pPr lvl="7" algn="l">
              <a:lnSpc>
                <a:spcPct val="100000"/>
              </a:lnSpc>
              <a:spcBef>
                <a:spcPts val="0"/>
              </a:spcBef>
              <a:spcAft>
                <a:spcPts val="0"/>
              </a:spcAft>
              <a:buSzPts val="2800"/>
              <a:buNone/>
              <a:defRPr>
                <a:latin typeface="Roboto Light"/>
                <a:ea typeface="Roboto Light"/>
                <a:cs typeface="Roboto Light"/>
                <a:sym typeface="Roboto Light"/>
              </a:defRPr>
            </a:lvl8pPr>
            <a:lvl9pPr lvl="8" algn="l">
              <a:lnSpc>
                <a:spcPct val="100000"/>
              </a:lnSpc>
              <a:spcBef>
                <a:spcPts val="0"/>
              </a:spcBef>
              <a:spcAft>
                <a:spcPts val="0"/>
              </a:spcAft>
              <a:buSzPts val="2800"/>
              <a:buNone/>
              <a:defRPr>
                <a:latin typeface="Roboto Light"/>
                <a:ea typeface="Roboto Light"/>
                <a:cs typeface="Roboto Light"/>
                <a:sym typeface="Roboto Light"/>
              </a:defRPr>
            </a:lvl9pPr>
          </a:lstStyle>
          <a:p/>
        </p:txBody>
      </p:sp>
      <p:pic>
        <p:nvPicPr>
          <p:cNvPr id="1000" name="Google Shape;1000;p267"/>
          <p:cNvPicPr preferRelativeResize="0"/>
          <p:nvPr/>
        </p:nvPicPr>
        <p:blipFill rotWithShape="1">
          <a:blip r:embed="rId2">
            <a:alphaModFix amt="11000"/>
          </a:blip>
          <a:srcRect b="0" l="0" r="0" t="0"/>
          <a:stretch/>
        </p:blipFill>
        <p:spPr>
          <a:xfrm>
            <a:off x="5672475" y="2991225"/>
            <a:ext cx="3471525" cy="2243875"/>
          </a:xfrm>
          <a:prstGeom prst="rect">
            <a:avLst/>
          </a:prstGeom>
          <a:noFill/>
          <a:ln>
            <a:noFill/>
          </a:ln>
        </p:spPr>
      </p:pic>
      <p:sp>
        <p:nvSpPr>
          <p:cNvPr id="1001" name="Google Shape;1001;p267"/>
          <p:cNvSpPr/>
          <p:nvPr/>
        </p:nvSpPr>
        <p:spPr>
          <a:xfrm flipH="1" rot="10800000">
            <a:off x="688800" y="692100"/>
            <a:ext cx="7766400" cy="3759300"/>
          </a:xfrm>
          <a:prstGeom prst="bracePair">
            <a:avLst/>
          </a:prstGeom>
          <a:noFill/>
          <a:ln cap="flat" cmpd="sng" w="76200">
            <a:solidFill>
              <a:srgbClr val="FCB91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267"/>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267"/>
          <p:cNvSpPr txBox="1"/>
          <p:nvPr>
            <p:ph idx="2" type="title"/>
          </p:nvPr>
        </p:nvSpPr>
        <p:spPr>
          <a:xfrm>
            <a:off x="1450375" y="1039700"/>
            <a:ext cx="6244200" cy="3131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3400"/>
              <a:buNone/>
              <a:defRPr sz="3400">
                <a:latin typeface="Roboto Light"/>
                <a:ea typeface="Roboto Light"/>
                <a:cs typeface="Roboto Light"/>
                <a:sym typeface="Roboto Light"/>
              </a:defRPr>
            </a:lvl1pPr>
            <a:lvl2pPr lvl="1" algn="l">
              <a:lnSpc>
                <a:spcPct val="100000"/>
              </a:lnSpc>
              <a:spcBef>
                <a:spcPts val="0"/>
              </a:spcBef>
              <a:spcAft>
                <a:spcPts val="0"/>
              </a:spcAft>
              <a:buClr>
                <a:srgbClr val="2E5E73"/>
              </a:buClr>
              <a:buSzPts val="3400"/>
              <a:buNone/>
              <a:defRPr sz="3400">
                <a:solidFill>
                  <a:srgbClr val="2E5E73"/>
                </a:solidFill>
                <a:latin typeface="Roboto Light"/>
                <a:ea typeface="Roboto Light"/>
                <a:cs typeface="Roboto Light"/>
                <a:sym typeface="Roboto Light"/>
              </a:defRPr>
            </a:lvl2pPr>
            <a:lvl3pPr lvl="2" algn="l">
              <a:lnSpc>
                <a:spcPct val="100000"/>
              </a:lnSpc>
              <a:spcBef>
                <a:spcPts val="0"/>
              </a:spcBef>
              <a:spcAft>
                <a:spcPts val="0"/>
              </a:spcAft>
              <a:buClr>
                <a:srgbClr val="2E5E73"/>
              </a:buClr>
              <a:buSzPts val="3400"/>
              <a:buNone/>
              <a:defRPr sz="3400">
                <a:solidFill>
                  <a:srgbClr val="2E5E73"/>
                </a:solidFill>
                <a:latin typeface="Roboto Light"/>
                <a:ea typeface="Roboto Light"/>
                <a:cs typeface="Roboto Light"/>
                <a:sym typeface="Roboto Light"/>
              </a:defRPr>
            </a:lvl3pPr>
            <a:lvl4pPr lvl="3" algn="l">
              <a:lnSpc>
                <a:spcPct val="100000"/>
              </a:lnSpc>
              <a:spcBef>
                <a:spcPts val="0"/>
              </a:spcBef>
              <a:spcAft>
                <a:spcPts val="0"/>
              </a:spcAft>
              <a:buClr>
                <a:srgbClr val="2E5E73"/>
              </a:buClr>
              <a:buSzPts val="3400"/>
              <a:buNone/>
              <a:defRPr sz="3400">
                <a:solidFill>
                  <a:srgbClr val="2E5E73"/>
                </a:solidFill>
                <a:latin typeface="Roboto Light"/>
                <a:ea typeface="Roboto Light"/>
                <a:cs typeface="Roboto Light"/>
                <a:sym typeface="Roboto Light"/>
              </a:defRPr>
            </a:lvl4pPr>
            <a:lvl5pPr lvl="4" algn="l">
              <a:lnSpc>
                <a:spcPct val="100000"/>
              </a:lnSpc>
              <a:spcBef>
                <a:spcPts val="0"/>
              </a:spcBef>
              <a:spcAft>
                <a:spcPts val="0"/>
              </a:spcAft>
              <a:buClr>
                <a:srgbClr val="2E5E73"/>
              </a:buClr>
              <a:buSzPts val="3400"/>
              <a:buNone/>
              <a:defRPr sz="3400">
                <a:solidFill>
                  <a:srgbClr val="2E5E73"/>
                </a:solidFill>
                <a:latin typeface="Roboto Light"/>
                <a:ea typeface="Roboto Light"/>
                <a:cs typeface="Roboto Light"/>
                <a:sym typeface="Roboto Light"/>
              </a:defRPr>
            </a:lvl5pPr>
            <a:lvl6pPr lvl="5" algn="l">
              <a:lnSpc>
                <a:spcPct val="100000"/>
              </a:lnSpc>
              <a:spcBef>
                <a:spcPts val="0"/>
              </a:spcBef>
              <a:spcAft>
                <a:spcPts val="0"/>
              </a:spcAft>
              <a:buClr>
                <a:srgbClr val="2E5E73"/>
              </a:buClr>
              <a:buSzPts val="3400"/>
              <a:buNone/>
              <a:defRPr sz="3400">
                <a:solidFill>
                  <a:srgbClr val="2E5E73"/>
                </a:solidFill>
                <a:latin typeface="Roboto Light"/>
                <a:ea typeface="Roboto Light"/>
                <a:cs typeface="Roboto Light"/>
                <a:sym typeface="Roboto Light"/>
              </a:defRPr>
            </a:lvl6pPr>
            <a:lvl7pPr lvl="6" algn="l">
              <a:lnSpc>
                <a:spcPct val="100000"/>
              </a:lnSpc>
              <a:spcBef>
                <a:spcPts val="0"/>
              </a:spcBef>
              <a:spcAft>
                <a:spcPts val="0"/>
              </a:spcAft>
              <a:buClr>
                <a:srgbClr val="2E5E73"/>
              </a:buClr>
              <a:buSzPts val="3400"/>
              <a:buNone/>
              <a:defRPr sz="3400">
                <a:solidFill>
                  <a:srgbClr val="2E5E73"/>
                </a:solidFill>
                <a:latin typeface="Roboto Light"/>
                <a:ea typeface="Roboto Light"/>
                <a:cs typeface="Roboto Light"/>
                <a:sym typeface="Roboto Light"/>
              </a:defRPr>
            </a:lvl7pPr>
            <a:lvl8pPr lvl="7" algn="l">
              <a:lnSpc>
                <a:spcPct val="100000"/>
              </a:lnSpc>
              <a:spcBef>
                <a:spcPts val="0"/>
              </a:spcBef>
              <a:spcAft>
                <a:spcPts val="0"/>
              </a:spcAft>
              <a:buClr>
                <a:srgbClr val="2E5E73"/>
              </a:buClr>
              <a:buSzPts val="3400"/>
              <a:buNone/>
              <a:defRPr sz="3400">
                <a:solidFill>
                  <a:srgbClr val="2E5E73"/>
                </a:solidFill>
                <a:latin typeface="Roboto Light"/>
                <a:ea typeface="Roboto Light"/>
                <a:cs typeface="Roboto Light"/>
                <a:sym typeface="Roboto Light"/>
              </a:defRPr>
            </a:lvl8pPr>
            <a:lvl9pPr lvl="8" algn="l">
              <a:lnSpc>
                <a:spcPct val="100000"/>
              </a:lnSpc>
              <a:spcBef>
                <a:spcPts val="0"/>
              </a:spcBef>
              <a:spcAft>
                <a:spcPts val="0"/>
              </a:spcAft>
              <a:buClr>
                <a:srgbClr val="2E5E73"/>
              </a:buClr>
              <a:buSzPts val="3400"/>
              <a:buNone/>
              <a:defRPr sz="3400">
                <a:solidFill>
                  <a:srgbClr val="2E5E73"/>
                </a:solidFill>
                <a:latin typeface="Roboto Light"/>
                <a:ea typeface="Roboto Light"/>
                <a:cs typeface="Roboto Light"/>
                <a:sym typeface="Roboto Light"/>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6">
  <p:cSld name="CUSTOM_5">
    <p:spTree>
      <p:nvGrpSpPr>
        <p:cNvPr id="1004" name="Shape 1004"/>
        <p:cNvGrpSpPr/>
        <p:nvPr/>
      </p:nvGrpSpPr>
      <p:grpSpPr>
        <a:xfrm>
          <a:off x="0" y="0"/>
          <a:ext cx="0" cy="0"/>
          <a:chOff x="0" y="0"/>
          <a:chExt cx="0" cy="0"/>
        </a:xfrm>
      </p:grpSpPr>
      <p:graphicFrame>
        <p:nvGraphicFramePr>
          <p:cNvPr id="1005" name="Google Shape;1005;p268"/>
          <p:cNvGraphicFramePr/>
          <p:nvPr/>
        </p:nvGraphicFramePr>
        <p:xfrm>
          <a:off x="742075" y="1033975"/>
          <a:ext cx="3000000" cy="3000000"/>
        </p:xfrm>
        <a:graphic>
          <a:graphicData uri="http://schemas.openxmlformats.org/drawingml/2006/table">
            <a:tbl>
              <a:tblPr>
                <a:noFill/>
                <a:tableStyleId>{0EEDFF7A-D846-4CDF-B3C9-A4A0353544ED}</a:tableStyleId>
              </a:tblPr>
              <a:tblGrid>
                <a:gridCol w="382850"/>
                <a:gridCol w="1590400"/>
                <a:gridCol w="1883100"/>
                <a:gridCol w="1901750"/>
                <a:gridCol w="1901750"/>
              </a:tblGrid>
              <a:tr h="442475">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082D49"/>
                          </a:solidFill>
                          <a:latin typeface="Roboto"/>
                          <a:ea typeface="Roboto"/>
                          <a:cs typeface="Roboto"/>
                          <a:sym typeface="Roboto"/>
                        </a:rPr>
                        <a:t>Id</a:t>
                      </a:r>
                      <a:endParaRPr b="1"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082D49"/>
                          </a:solidFill>
                          <a:latin typeface="Roboto"/>
                          <a:ea typeface="Roboto"/>
                          <a:cs typeface="Roboto"/>
                          <a:sym typeface="Roboto"/>
                        </a:rPr>
                        <a:t>First Name</a:t>
                      </a:r>
                      <a:endParaRPr b="1"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082D49"/>
                          </a:solidFill>
                          <a:latin typeface="Roboto"/>
                          <a:ea typeface="Roboto"/>
                          <a:cs typeface="Roboto"/>
                          <a:sym typeface="Roboto"/>
                        </a:rPr>
                        <a:t>Last Name</a:t>
                      </a:r>
                      <a:endParaRPr b="1"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082D49"/>
                          </a:solidFill>
                          <a:latin typeface="Roboto"/>
                          <a:ea typeface="Roboto"/>
                          <a:cs typeface="Roboto"/>
                          <a:sym typeface="Roboto"/>
                        </a:rPr>
                        <a:t>Email</a:t>
                      </a:r>
                      <a:endParaRPr b="1"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082D49"/>
                          </a:solidFill>
                          <a:latin typeface="Roboto"/>
                          <a:ea typeface="Roboto"/>
                          <a:cs typeface="Roboto"/>
                          <a:sym typeface="Roboto"/>
                        </a:rPr>
                        <a:t>Yes/No</a:t>
                      </a:r>
                      <a:endParaRPr b="1"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2F2F2"/>
                    </a:solidFill>
                  </a:tcPr>
                </a:tc>
              </a:tr>
              <a:tr h="6095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1</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“John”</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“Doe”</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“john@email.com”</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 sz="1400" u="none" cap="none" strike="noStrike">
                          <a:solidFill>
                            <a:srgbClr val="082D49"/>
                          </a:solidFill>
                          <a:latin typeface="Roboto"/>
                          <a:ea typeface="Roboto"/>
                          <a:cs typeface="Roboto"/>
                          <a:sym typeface="Roboto"/>
                        </a:rPr>
                        <a:t>“Y”</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r>
              <a:tr h="6095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2</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CB91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“John”</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CB91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“Doe”</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CB91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“john@email.com”</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CB91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“N”</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CB912"/>
                    </a:solidFill>
                  </a:tcPr>
                </a:tc>
              </a:tr>
              <a:tr h="6095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3</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“John”</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“Doe”</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“john@email.com”</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 sz="1400" u="none" cap="none" strike="noStrike">
                          <a:solidFill>
                            <a:srgbClr val="082D49"/>
                          </a:solidFill>
                          <a:latin typeface="Roboto"/>
                          <a:ea typeface="Roboto"/>
                          <a:cs typeface="Roboto"/>
                          <a:sym typeface="Roboto"/>
                        </a:rPr>
                        <a:t>“Y”</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r>
              <a:tr h="6095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4</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“John”</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“Doe”</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“john@email.com”</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“Y”</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r>
              <a:tr h="6095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5</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“John”</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“Doe”</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“john@email.com”</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a:ea typeface="Roboto"/>
                          <a:cs typeface="Roboto"/>
                          <a:sym typeface="Roboto"/>
                        </a:rPr>
                        <a:t>“Y”</a:t>
                      </a:r>
                      <a:endParaRPr sz="1400" u="none" cap="none" strike="noStrike">
                        <a:solidFill>
                          <a:srgbClr val="082D49"/>
                        </a:solidFill>
                        <a:latin typeface="Roboto"/>
                        <a:ea typeface="Roboto"/>
                        <a:cs typeface="Roboto"/>
                        <a:sym typeface="Roboto"/>
                      </a:endParaRPr>
                    </a:p>
                  </a:txBody>
                  <a:tcPr marT="91425" marB="91425" marR="91425" marL="91425">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r>
            </a:tbl>
          </a:graphicData>
        </a:graphic>
      </p:graphicFrame>
      <p:sp>
        <p:nvSpPr>
          <p:cNvPr id="1006" name="Google Shape;1006;p268"/>
          <p:cNvSpPr txBox="1"/>
          <p:nvPr>
            <p:ph type="title"/>
          </p:nvPr>
        </p:nvSpPr>
        <p:spPr>
          <a:xfrm>
            <a:off x="724200" y="127400"/>
            <a:ext cx="81807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07" name="Google Shape;1007;p268"/>
          <p:cNvSpPr txBox="1"/>
          <p:nvPr>
            <p:ph idx="2" type="title"/>
          </p:nvPr>
        </p:nvSpPr>
        <p:spPr>
          <a:xfrm>
            <a:off x="742750" y="478650"/>
            <a:ext cx="81528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08" name="Google Shape;1008;p26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7">
  <p:cSld name="CUSTOM_6">
    <p:spTree>
      <p:nvGrpSpPr>
        <p:cNvPr id="1009" name="Shape 1009"/>
        <p:cNvGrpSpPr/>
        <p:nvPr/>
      </p:nvGrpSpPr>
      <p:grpSpPr>
        <a:xfrm>
          <a:off x="0" y="0"/>
          <a:ext cx="0" cy="0"/>
          <a:chOff x="0" y="0"/>
          <a:chExt cx="0" cy="0"/>
        </a:xfrm>
      </p:grpSpPr>
      <p:sp>
        <p:nvSpPr>
          <p:cNvPr id="1010" name="Google Shape;1010;p269"/>
          <p:cNvSpPr/>
          <p:nvPr>
            <p:ph idx="2" type="pic"/>
          </p:nvPr>
        </p:nvSpPr>
        <p:spPr>
          <a:xfrm>
            <a:off x="5923375" y="150"/>
            <a:ext cx="3220500" cy="5143500"/>
          </a:xfrm>
          <a:prstGeom prst="rect">
            <a:avLst/>
          </a:prstGeom>
          <a:noFill/>
          <a:ln>
            <a:noFill/>
          </a:ln>
        </p:spPr>
      </p:sp>
      <p:sp>
        <p:nvSpPr>
          <p:cNvPr id="1011" name="Google Shape;1011;p269"/>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12" name="Google Shape;1012;p269"/>
          <p:cNvSpPr txBox="1"/>
          <p:nvPr>
            <p:ph idx="3"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13" name="Google Shape;1013;p269"/>
          <p:cNvSpPr txBox="1"/>
          <p:nvPr>
            <p:ph idx="1" type="body"/>
          </p:nvPr>
        </p:nvSpPr>
        <p:spPr>
          <a:xfrm>
            <a:off x="590350" y="1121725"/>
            <a:ext cx="5319600" cy="33861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8">
  <p:cSld name="CUSTOM_7">
    <p:spTree>
      <p:nvGrpSpPr>
        <p:cNvPr id="1014" name="Shape 1014"/>
        <p:cNvGrpSpPr/>
        <p:nvPr/>
      </p:nvGrpSpPr>
      <p:grpSpPr>
        <a:xfrm>
          <a:off x="0" y="0"/>
          <a:ext cx="0" cy="0"/>
          <a:chOff x="0" y="0"/>
          <a:chExt cx="0" cy="0"/>
        </a:xfrm>
      </p:grpSpPr>
      <p:sp>
        <p:nvSpPr>
          <p:cNvPr id="1015" name="Google Shape;1015;p270"/>
          <p:cNvSpPr/>
          <p:nvPr>
            <p:ph idx="2" type="pic"/>
          </p:nvPr>
        </p:nvSpPr>
        <p:spPr>
          <a:xfrm>
            <a:off x="0" y="150"/>
            <a:ext cx="3220500" cy="5143500"/>
          </a:xfrm>
          <a:prstGeom prst="rect">
            <a:avLst/>
          </a:prstGeom>
          <a:noFill/>
          <a:ln>
            <a:noFill/>
          </a:ln>
        </p:spPr>
      </p:sp>
      <p:sp>
        <p:nvSpPr>
          <p:cNvPr id="1016" name="Google Shape;1016;p270"/>
          <p:cNvSpPr txBox="1"/>
          <p:nvPr>
            <p:ph type="title"/>
          </p:nvPr>
        </p:nvSpPr>
        <p:spPr>
          <a:xfrm>
            <a:off x="3710050" y="127400"/>
            <a:ext cx="51948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17" name="Google Shape;1017;p270"/>
          <p:cNvSpPr txBox="1"/>
          <p:nvPr>
            <p:ph idx="3" type="title"/>
          </p:nvPr>
        </p:nvSpPr>
        <p:spPr>
          <a:xfrm>
            <a:off x="3721829" y="478650"/>
            <a:ext cx="51771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18" name="Google Shape;1018;p270"/>
          <p:cNvSpPr txBox="1"/>
          <p:nvPr>
            <p:ph idx="1" type="body"/>
          </p:nvPr>
        </p:nvSpPr>
        <p:spPr>
          <a:xfrm>
            <a:off x="3585225" y="1121725"/>
            <a:ext cx="5319600" cy="33861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019" name="Google Shape;1019;p27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9">
  <p:cSld name="CUSTOM_8">
    <p:spTree>
      <p:nvGrpSpPr>
        <p:cNvPr id="1020" name="Shape 1020"/>
        <p:cNvGrpSpPr/>
        <p:nvPr/>
      </p:nvGrpSpPr>
      <p:grpSpPr>
        <a:xfrm>
          <a:off x="0" y="0"/>
          <a:ext cx="0" cy="0"/>
          <a:chOff x="0" y="0"/>
          <a:chExt cx="0" cy="0"/>
        </a:xfrm>
      </p:grpSpPr>
      <p:cxnSp>
        <p:nvCxnSpPr>
          <p:cNvPr id="1021" name="Google Shape;1021;p271"/>
          <p:cNvCxnSpPr/>
          <p:nvPr/>
        </p:nvCxnSpPr>
        <p:spPr>
          <a:xfrm rot="10800000">
            <a:off x="2919275" y="2376436"/>
            <a:ext cx="585300" cy="0"/>
          </a:xfrm>
          <a:prstGeom prst="straightConnector1">
            <a:avLst/>
          </a:prstGeom>
          <a:noFill/>
          <a:ln cap="rnd" cmpd="sng" w="9525">
            <a:solidFill>
              <a:srgbClr val="2E5E73"/>
            </a:solidFill>
            <a:prstDash val="solid"/>
            <a:round/>
            <a:headEnd len="sm" w="sm" type="none"/>
            <a:tailEnd len="med" w="med" type="oval"/>
          </a:ln>
        </p:spPr>
      </p:cxnSp>
      <p:cxnSp>
        <p:nvCxnSpPr>
          <p:cNvPr id="1022" name="Google Shape;1022;p271"/>
          <p:cNvCxnSpPr/>
          <p:nvPr/>
        </p:nvCxnSpPr>
        <p:spPr>
          <a:xfrm rot="10800000">
            <a:off x="2919275" y="3815850"/>
            <a:ext cx="585300" cy="0"/>
          </a:xfrm>
          <a:prstGeom prst="straightConnector1">
            <a:avLst/>
          </a:prstGeom>
          <a:noFill/>
          <a:ln cap="rnd" cmpd="sng" w="9525">
            <a:solidFill>
              <a:srgbClr val="2E5E73"/>
            </a:solidFill>
            <a:prstDash val="solid"/>
            <a:round/>
            <a:headEnd len="sm" w="sm" type="none"/>
            <a:tailEnd len="med" w="med" type="oval"/>
          </a:ln>
        </p:spPr>
      </p:cxnSp>
      <p:sp>
        <p:nvSpPr>
          <p:cNvPr id="1023" name="Google Shape;1023;p271"/>
          <p:cNvSpPr/>
          <p:nvPr>
            <p:ph idx="2" type="pic"/>
          </p:nvPr>
        </p:nvSpPr>
        <p:spPr>
          <a:xfrm>
            <a:off x="3586025" y="1555425"/>
            <a:ext cx="4930500" cy="2667300"/>
          </a:xfrm>
          <a:prstGeom prst="rect">
            <a:avLst/>
          </a:prstGeom>
          <a:noFill/>
          <a:ln>
            <a:noFill/>
          </a:ln>
          <a:effectLst>
            <a:outerShdw blurRad="57150" rotWithShape="0" algn="bl" dir="5400000" dist="19050">
              <a:srgbClr val="000000">
                <a:alpha val="49803"/>
              </a:srgbClr>
            </a:outerShdw>
          </a:effectLst>
        </p:spPr>
      </p:sp>
      <p:sp>
        <p:nvSpPr>
          <p:cNvPr id="1024" name="Google Shape;1024;p271"/>
          <p:cNvSpPr txBox="1"/>
          <p:nvPr>
            <p:ph type="title"/>
          </p:nvPr>
        </p:nvSpPr>
        <p:spPr>
          <a:xfrm>
            <a:off x="724200" y="2188600"/>
            <a:ext cx="2113500" cy="1058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25" name="Google Shape;1025;p271"/>
          <p:cNvSpPr txBox="1"/>
          <p:nvPr>
            <p:ph idx="3" type="title"/>
          </p:nvPr>
        </p:nvSpPr>
        <p:spPr>
          <a:xfrm>
            <a:off x="724325" y="3626125"/>
            <a:ext cx="2113500" cy="862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26" name="Google Shape;1026;p271"/>
          <p:cNvSpPr txBox="1"/>
          <p:nvPr>
            <p:ph idx="4"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27" name="Google Shape;1027;p271"/>
          <p:cNvSpPr txBox="1"/>
          <p:nvPr>
            <p:ph idx="5"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28" name="Google Shape;1028;p27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0">
  <p:cSld name="CUSTOM_9">
    <p:spTree>
      <p:nvGrpSpPr>
        <p:cNvPr id="1029" name="Shape 1029"/>
        <p:cNvGrpSpPr/>
        <p:nvPr/>
      </p:nvGrpSpPr>
      <p:grpSpPr>
        <a:xfrm>
          <a:off x="0" y="0"/>
          <a:ext cx="0" cy="0"/>
          <a:chOff x="0" y="0"/>
          <a:chExt cx="0" cy="0"/>
        </a:xfrm>
      </p:grpSpPr>
      <p:cxnSp>
        <p:nvCxnSpPr>
          <p:cNvPr id="1030" name="Google Shape;1030;p272"/>
          <p:cNvCxnSpPr/>
          <p:nvPr/>
        </p:nvCxnSpPr>
        <p:spPr>
          <a:xfrm rot="10800000">
            <a:off x="1707150" y="2376425"/>
            <a:ext cx="471300" cy="0"/>
          </a:xfrm>
          <a:prstGeom prst="straightConnector1">
            <a:avLst/>
          </a:prstGeom>
          <a:noFill/>
          <a:ln cap="rnd" cmpd="sng" w="9525">
            <a:solidFill>
              <a:srgbClr val="2E5E73"/>
            </a:solidFill>
            <a:prstDash val="solid"/>
            <a:round/>
            <a:headEnd len="sm" w="sm" type="none"/>
            <a:tailEnd len="med" w="med" type="oval"/>
          </a:ln>
        </p:spPr>
      </p:cxnSp>
      <p:cxnSp>
        <p:nvCxnSpPr>
          <p:cNvPr id="1031" name="Google Shape;1031;p272"/>
          <p:cNvCxnSpPr/>
          <p:nvPr/>
        </p:nvCxnSpPr>
        <p:spPr>
          <a:xfrm rot="10800000">
            <a:off x="7122675" y="3812211"/>
            <a:ext cx="270000" cy="0"/>
          </a:xfrm>
          <a:prstGeom prst="straightConnector1">
            <a:avLst/>
          </a:prstGeom>
          <a:noFill/>
          <a:ln cap="rnd" cmpd="sng" w="9525">
            <a:solidFill>
              <a:srgbClr val="2E5E73"/>
            </a:solidFill>
            <a:prstDash val="solid"/>
            <a:round/>
            <a:headEnd len="med" w="med" type="oval"/>
            <a:tailEnd len="sm" w="sm" type="none"/>
          </a:ln>
        </p:spPr>
      </p:cxnSp>
      <p:sp>
        <p:nvSpPr>
          <p:cNvPr id="1032" name="Google Shape;1032;p272"/>
          <p:cNvSpPr/>
          <p:nvPr>
            <p:ph idx="2" type="pic"/>
          </p:nvPr>
        </p:nvSpPr>
        <p:spPr>
          <a:xfrm>
            <a:off x="2292525" y="1555425"/>
            <a:ext cx="4744800" cy="2566800"/>
          </a:xfrm>
          <a:prstGeom prst="rect">
            <a:avLst/>
          </a:prstGeom>
          <a:noFill/>
          <a:ln>
            <a:noFill/>
          </a:ln>
          <a:effectLst>
            <a:outerShdw blurRad="57150" rotWithShape="0" algn="bl" dir="5400000" dist="19050">
              <a:srgbClr val="000000">
                <a:alpha val="49803"/>
              </a:srgbClr>
            </a:outerShdw>
          </a:effectLst>
        </p:spPr>
      </p:sp>
      <p:sp>
        <p:nvSpPr>
          <p:cNvPr id="1033" name="Google Shape;1033;p272"/>
          <p:cNvSpPr txBox="1"/>
          <p:nvPr>
            <p:ph type="title"/>
          </p:nvPr>
        </p:nvSpPr>
        <p:spPr>
          <a:xfrm>
            <a:off x="724200" y="2156025"/>
            <a:ext cx="1014900" cy="1365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34" name="Google Shape;1034;p272"/>
          <p:cNvSpPr txBox="1"/>
          <p:nvPr>
            <p:ph idx="3" type="title"/>
          </p:nvPr>
        </p:nvSpPr>
        <p:spPr>
          <a:xfrm>
            <a:off x="7478025" y="2213525"/>
            <a:ext cx="1305000" cy="18006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35" name="Google Shape;1035;p272"/>
          <p:cNvSpPr txBox="1"/>
          <p:nvPr>
            <p:ph idx="4"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36" name="Google Shape;1036;p272"/>
          <p:cNvSpPr txBox="1"/>
          <p:nvPr>
            <p:ph idx="5"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37" name="Google Shape;1037;p27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1 2">
  <p:cSld name="CUSTOM_10_2">
    <p:spTree>
      <p:nvGrpSpPr>
        <p:cNvPr id="1038" name="Shape 1038"/>
        <p:cNvGrpSpPr/>
        <p:nvPr/>
      </p:nvGrpSpPr>
      <p:grpSpPr>
        <a:xfrm>
          <a:off x="0" y="0"/>
          <a:ext cx="0" cy="0"/>
          <a:chOff x="0" y="0"/>
          <a:chExt cx="0" cy="0"/>
        </a:xfrm>
      </p:grpSpPr>
      <p:sp>
        <p:nvSpPr>
          <p:cNvPr id="1039" name="Google Shape;1039;p273"/>
          <p:cNvSpPr txBox="1"/>
          <p:nvPr/>
        </p:nvSpPr>
        <p:spPr>
          <a:xfrm>
            <a:off x="311700" y="2688450"/>
            <a:ext cx="8520600" cy="75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n" sz="4000" u="none" cap="none" strike="noStrike">
                <a:solidFill>
                  <a:srgbClr val="2E5E73"/>
                </a:solidFill>
                <a:latin typeface="Roboto"/>
                <a:ea typeface="Roboto"/>
                <a:cs typeface="Roboto"/>
                <a:sym typeface="Roboto"/>
              </a:rPr>
              <a:t>Time’s up!</a:t>
            </a:r>
            <a:endParaRPr b="1" i="0" sz="4000" u="none" cap="none" strike="noStrike">
              <a:solidFill>
                <a:srgbClr val="2E5E73"/>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4000"/>
              <a:buFont typeface="Arial"/>
              <a:buNone/>
            </a:pPr>
            <a:r>
              <a:rPr b="0" i="0" lang="en" sz="4000" u="none" cap="none" strike="noStrike">
                <a:solidFill>
                  <a:srgbClr val="2E5E73"/>
                </a:solidFill>
                <a:latin typeface="Roboto Light"/>
                <a:ea typeface="Roboto Light"/>
                <a:cs typeface="Roboto Light"/>
                <a:sym typeface="Roboto Light"/>
              </a:rPr>
              <a:t>Let’s review</a:t>
            </a:r>
            <a:endParaRPr b="0" i="0" sz="4000" u="none" cap="none" strike="noStrike">
              <a:solidFill>
                <a:srgbClr val="2E5E73"/>
              </a:solidFill>
              <a:latin typeface="Roboto Light"/>
              <a:ea typeface="Roboto Light"/>
              <a:cs typeface="Roboto Light"/>
              <a:sym typeface="Roboto Light"/>
            </a:endParaRPr>
          </a:p>
        </p:txBody>
      </p:sp>
      <p:pic>
        <p:nvPicPr>
          <p:cNvPr id="1040" name="Google Shape;1040;p273"/>
          <p:cNvPicPr preferRelativeResize="0"/>
          <p:nvPr/>
        </p:nvPicPr>
        <p:blipFill rotWithShape="1">
          <a:blip r:embed="rId2">
            <a:alphaModFix/>
          </a:blip>
          <a:srcRect b="0" l="0" r="0" t="0"/>
          <a:stretch/>
        </p:blipFill>
        <p:spPr>
          <a:xfrm>
            <a:off x="3975000" y="1536950"/>
            <a:ext cx="1194000" cy="1149065"/>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1 1">
  <p:cSld name="CUSTOM_10_1">
    <p:spTree>
      <p:nvGrpSpPr>
        <p:cNvPr id="1041" name="Shape 1041"/>
        <p:cNvGrpSpPr/>
        <p:nvPr/>
      </p:nvGrpSpPr>
      <p:grpSpPr>
        <a:xfrm>
          <a:off x="0" y="0"/>
          <a:ext cx="0" cy="0"/>
          <a:chOff x="0" y="0"/>
          <a:chExt cx="0" cy="0"/>
        </a:xfrm>
      </p:grpSpPr>
      <p:sp>
        <p:nvSpPr>
          <p:cNvPr id="1042" name="Google Shape;1042;p274"/>
          <p:cNvSpPr txBox="1"/>
          <p:nvPr/>
        </p:nvSpPr>
        <p:spPr>
          <a:xfrm>
            <a:off x="311700" y="2688450"/>
            <a:ext cx="8520600" cy="75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n" sz="4000" u="none" cap="none" strike="noStrike">
                <a:solidFill>
                  <a:srgbClr val="2E5E73"/>
                </a:solidFill>
                <a:latin typeface="Roboto"/>
                <a:ea typeface="Roboto"/>
                <a:cs typeface="Roboto"/>
                <a:sym typeface="Roboto"/>
              </a:rPr>
              <a:t>Break</a:t>
            </a:r>
            <a:endParaRPr b="1" i="0" sz="4000" u="none" cap="none" strike="noStrike">
              <a:solidFill>
                <a:srgbClr val="2E5E73"/>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4000"/>
              <a:buFont typeface="Arial"/>
              <a:buNone/>
            </a:pPr>
            <a:r>
              <a:rPr b="0" i="0" lang="en" sz="4000" u="none" cap="none" strike="noStrike">
                <a:solidFill>
                  <a:srgbClr val="2E5E73"/>
                </a:solidFill>
                <a:latin typeface="Roboto Light"/>
                <a:ea typeface="Roboto Light"/>
                <a:cs typeface="Roboto Light"/>
                <a:sym typeface="Roboto Light"/>
              </a:rPr>
              <a:t>15 mins</a:t>
            </a:r>
            <a:endParaRPr b="0" i="0" sz="4000" u="none" cap="none" strike="noStrike">
              <a:solidFill>
                <a:srgbClr val="2E5E73"/>
              </a:solidFill>
              <a:latin typeface="Roboto Light"/>
              <a:ea typeface="Roboto Light"/>
              <a:cs typeface="Roboto Light"/>
              <a:sym typeface="Roboto Light"/>
            </a:endParaRPr>
          </a:p>
        </p:txBody>
      </p:sp>
      <p:pic>
        <p:nvPicPr>
          <p:cNvPr id="1043" name="Google Shape;1043;p274"/>
          <p:cNvPicPr preferRelativeResize="0"/>
          <p:nvPr/>
        </p:nvPicPr>
        <p:blipFill rotWithShape="1">
          <a:blip r:embed="rId2">
            <a:alphaModFix/>
          </a:blip>
          <a:srcRect b="0" l="0" r="0" t="0"/>
          <a:stretch/>
        </p:blipFill>
        <p:spPr>
          <a:xfrm>
            <a:off x="3934827" y="1454325"/>
            <a:ext cx="1274325" cy="1234083"/>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1 1 1">
  <p:cSld name="CUSTOM_10_1_1">
    <p:spTree>
      <p:nvGrpSpPr>
        <p:cNvPr id="1044" name="Shape 1044"/>
        <p:cNvGrpSpPr/>
        <p:nvPr/>
      </p:nvGrpSpPr>
      <p:grpSpPr>
        <a:xfrm>
          <a:off x="0" y="0"/>
          <a:ext cx="0" cy="0"/>
          <a:chOff x="0" y="0"/>
          <a:chExt cx="0" cy="0"/>
        </a:xfrm>
      </p:grpSpPr>
      <p:sp>
        <p:nvSpPr>
          <p:cNvPr id="1045" name="Google Shape;1045;p275"/>
          <p:cNvSpPr txBox="1"/>
          <p:nvPr/>
        </p:nvSpPr>
        <p:spPr>
          <a:xfrm>
            <a:off x="311700" y="2688450"/>
            <a:ext cx="8520600" cy="75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0" lang="en" sz="4000" u="none" cap="none" strike="noStrike">
                <a:solidFill>
                  <a:srgbClr val="2E5E73"/>
                </a:solidFill>
                <a:latin typeface="Roboto Light"/>
                <a:ea typeface="Roboto Light"/>
                <a:cs typeface="Roboto Light"/>
                <a:sym typeface="Roboto Light"/>
              </a:rPr>
              <a:t>Time for a quick </a:t>
            </a:r>
            <a:r>
              <a:rPr b="1" i="0" lang="en" sz="4000" u="none" cap="none" strike="noStrike">
                <a:solidFill>
                  <a:srgbClr val="2E5E73"/>
                </a:solidFill>
                <a:latin typeface="Roboto"/>
                <a:ea typeface="Roboto"/>
                <a:cs typeface="Roboto"/>
                <a:sym typeface="Roboto"/>
              </a:rPr>
              <a:t>video</a:t>
            </a:r>
            <a:endParaRPr b="0" i="0" sz="4000" u="none" cap="none" strike="noStrike">
              <a:solidFill>
                <a:srgbClr val="2E5E73"/>
              </a:solidFill>
              <a:latin typeface="Roboto Light"/>
              <a:ea typeface="Roboto Light"/>
              <a:cs typeface="Roboto Light"/>
              <a:sym typeface="Roboto Light"/>
            </a:endParaRPr>
          </a:p>
        </p:txBody>
      </p:sp>
      <p:pic>
        <p:nvPicPr>
          <p:cNvPr id="1046" name="Google Shape;1046;p275"/>
          <p:cNvPicPr preferRelativeResize="0"/>
          <p:nvPr/>
        </p:nvPicPr>
        <p:blipFill rotWithShape="1">
          <a:blip r:embed="rId2">
            <a:alphaModFix/>
          </a:blip>
          <a:srcRect b="0" l="0" r="0" t="0"/>
          <a:stretch/>
        </p:blipFill>
        <p:spPr>
          <a:xfrm>
            <a:off x="3915850" y="1659175"/>
            <a:ext cx="1312300" cy="9457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2 2">
  <p:cSld name="CUSTOM_21_2">
    <p:spTree>
      <p:nvGrpSpPr>
        <p:cNvPr id="96" name="Shape 96"/>
        <p:cNvGrpSpPr/>
        <p:nvPr/>
      </p:nvGrpSpPr>
      <p:grpSpPr>
        <a:xfrm>
          <a:off x="0" y="0"/>
          <a:ext cx="0" cy="0"/>
          <a:chOff x="0" y="0"/>
          <a:chExt cx="0" cy="0"/>
        </a:xfrm>
      </p:grpSpPr>
      <p:sp>
        <p:nvSpPr>
          <p:cNvPr id="97" name="Google Shape;97;p66"/>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8" name="Google Shape;98;p66"/>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9" name="Google Shape;99;p6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pic>
        <p:nvPicPr>
          <p:cNvPr id="100" name="Google Shape;100;p66"/>
          <p:cNvPicPr preferRelativeResize="0"/>
          <p:nvPr/>
        </p:nvPicPr>
        <p:blipFill rotWithShape="1">
          <a:blip r:embed="rId2">
            <a:alphaModFix/>
          </a:blip>
          <a:srcRect b="0" l="0" r="0" t="0"/>
          <a:stretch/>
        </p:blipFill>
        <p:spPr>
          <a:xfrm>
            <a:off x="198650" y="271550"/>
            <a:ext cx="459000" cy="471541"/>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1 1 1 1">
  <p:cSld name="CUSTOM_10_1_1_1">
    <p:spTree>
      <p:nvGrpSpPr>
        <p:cNvPr id="1047" name="Shape 1047"/>
        <p:cNvGrpSpPr/>
        <p:nvPr/>
      </p:nvGrpSpPr>
      <p:grpSpPr>
        <a:xfrm>
          <a:off x="0" y="0"/>
          <a:ext cx="0" cy="0"/>
          <a:chOff x="0" y="0"/>
          <a:chExt cx="0" cy="0"/>
        </a:xfrm>
      </p:grpSpPr>
      <p:sp>
        <p:nvSpPr>
          <p:cNvPr id="1048" name="Google Shape;1048;p276"/>
          <p:cNvSpPr txBox="1"/>
          <p:nvPr/>
        </p:nvSpPr>
        <p:spPr>
          <a:xfrm>
            <a:off x="311700" y="2938100"/>
            <a:ext cx="8520600" cy="75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n" sz="4000" u="none" cap="none" strike="noStrike">
                <a:solidFill>
                  <a:srgbClr val="2E5E73"/>
                </a:solidFill>
                <a:latin typeface="Roboto"/>
                <a:ea typeface="Roboto"/>
                <a:cs typeface="Roboto"/>
                <a:sym typeface="Roboto"/>
              </a:rPr>
              <a:t>Peer </a:t>
            </a:r>
            <a:r>
              <a:rPr b="0" i="0" lang="en" sz="4000" u="none" cap="none" strike="noStrike">
                <a:solidFill>
                  <a:srgbClr val="2E5E73"/>
                </a:solidFill>
                <a:latin typeface="Roboto Light"/>
                <a:ea typeface="Roboto Light"/>
                <a:cs typeface="Roboto Light"/>
                <a:sym typeface="Roboto Light"/>
              </a:rPr>
              <a:t>review</a:t>
            </a:r>
            <a:endParaRPr b="0" i="0" sz="4000" u="none" cap="none" strike="noStrike">
              <a:solidFill>
                <a:srgbClr val="2E5E73"/>
              </a:solidFill>
              <a:latin typeface="Roboto Light"/>
              <a:ea typeface="Roboto Light"/>
              <a:cs typeface="Roboto Light"/>
              <a:sym typeface="Roboto Light"/>
            </a:endParaRPr>
          </a:p>
        </p:txBody>
      </p:sp>
      <p:pic>
        <p:nvPicPr>
          <p:cNvPr id="1049" name="Google Shape;1049;p276"/>
          <p:cNvPicPr preferRelativeResize="0"/>
          <p:nvPr/>
        </p:nvPicPr>
        <p:blipFill rotWithShape="1">
          <a:blip r:embed="rId2">
            <a:alphaModFix/>
          </a:blip>
          <a:srcRect b="0" l="0" r="0" t="0"/>
          <a:stretch/>
        </p:blipFill>
        <p:spPr>
          <a:xfrm>
            <a:off x="3926225" y="1453000"/>
            <a:ext cx="1291550" cy="129155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1 1 1 1 2">
  <p:cSld name="CUSTOM_10_1_1_1_2">
    <p:spTree>
      <p:nvGrpSpPr>
        <p:cNvPr id="1050" name="Shape 1050"/>
        <p:cNvGrpSpPr/>
        <p:nvPr/>
      </p:nvGrpSpPr>
      <p:grpSpPr>
        <a:xfrm>
          <a:off x="0" y="0"/>
          <a:ext cx="0" cy="0"/>
          <a:chOff x="0" y="0"/>
          <a:chExt cx="0" cy="0"/>
        </a:xfrm>
      </p:grpSpPr>
      <p:sp>
        <p:nvSpPr>
          <p:cNvPr id="1051" name="Google Shape;1051;p277"/>
          <p:cNvSpPr txBox="1"/>
          <p:nvPr/>
        </p:nvSpPr>
        <p:spPr>
          <a:xfrm>
            <a:off x="311700" y="2938100"/>
            <a:ext cx="8520600" cy="75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0" lang="en" sz="4000" u="none" cap="none" strike="noStrike">
                <a:solidFill>
                  <a:srgbClr val="2E5E73"/>
                </a:solidFill>
                <a:latin typeface="Roboto"/>
                <a:ea typeface="Roboto"/>
                <a:cs typeface="Roboto"/>
                <a:sym typeface="Roboto"/>
              </a:rPr>
              <a:t>Let’s </a:t>
            </a:r>
            <a:r>
              <a:rPr b="1" i="0" lang="en" sz="4000" u="none" cap="none" strike="noStrike">
                <a:solidFill>
                  <a:srgbClr val="2E5E73"/>
                </a:solidFill>
                <a:latin typeface="Roboto"/>
                <a:ea typeface="Roboto"/>
                <a:cs typeface="Roboto"/>
                <a:sym typeface="Roboto"/>
              </a:rPr>
              <a:t>recap</a:t>
            </a:r>
            <a:endParaRPr b="1" i="0" sz="4000" u="none" cap="none" strike="noStrike">
              <a:solidFill>
                <a:srgbClr val="2E5E73"/>
              </a:solidFill>
              <a:latin typeface="Roboto"/>
              <a:ea typeface="Roboto"/>
              <a:cs typeface="Roboto"/>
              <a:sym typeface="Roboto"/>
            </a:endParaRPr>
          </a:p>
        </p:txBody>
      </p:sp>
      <p:pic>
        <p:nvPicPr>
          <p:cNvPr id="1052" name="Google Shape;1052;p277"/>
          <p:cNvPicPr preferRelativeResize="0"/>
          <p:nvPr/>
        </p:nvPicPr>
        <p:blipFill rotWithShape="1">
          <a:blip r:embed="rId2">
            <a:alphaModFix/>
          </a:blip>
          <a:srcRect b="0" l="0" r="0" t="0"/>
          <a:stretch/>
        </p:blipFill>
        <p:spPr>
          <a:xfrm>
            <a:off x="3926225" y="1435359"/>
            <a:ext cx="1291550" cy="1326833"/>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1 1 1 1 2 2">
  <p:cSld name="CUSTOM_10_1_1_1_2_2">
    <p:spTree>
      <p:nvGrpSpPr>
        <p:cNvPr id="1053" name="Shape 1053"/>
        <p:cNvGrpSpPr/>
        <p:nvPr/>
      </p:nvGrpSpPr>
      <p:grpSpPr>
        <a:xfrm>
          <a:off x="0" y="0"/>
          <a:ext cx="0" cy="0"/>
          <a:chOff x="0" y="0"/>
          <a:chExt cx="0" cy="0"/>
        </a:xfrm>
      </p:grpSpPr>
      <p:sp>
        <p:nvSpPr>
          <p:cNvPr id="1054" name="Google Shape;1054;p278"/>
          <p:cNvSpPr txBox="1"/>
          <p:nvPr/>
        </p:nvSpPr>
        <p:spPr>
          <a:xfrm>
            <a:off x="311700" y="2938100"/>
            <a:ext cx="8520600" cy="75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n" sz="4000" u="none" cap="none" strike="noStrike">
                <a:solidFill>
                  <a:srgbClr val="2E5E73"/>
                </a:solidFill>
                <a:latin typeface="Roboto"/>
                <a:ea typeface="Roboto"/>
                <a:cs typeface="Roboto"/>
                <a:sym typeface="Roboto"/>
              </a:rPr>
              <a:t>Next</a:t>
            </a:r>
            <a:endParaRPr b="1" i="0" sz="4000" u="none" cap="none" strike="noStrike">
              <a:solidFill>
                <a:srgbClr val="2E5E73"/>
              </a:solidFill>
              <a:latin typeface="Roboto"/>
              <a:ea typeface="Roboto"/>
              <a:cs typeface="Roboto"/>
              <a:sym typeface="Roboto"/>
            </a:endParaRPr>
          </a:p>
        </p:txBody>
      </p:sp>
      <p:grpSp>
        <p:nvGrpSpPr>
          <p:cNvPr id="1055" name="Google Shape;1055;p278"/>
          <p:cNvGrpSpPr/>
          <p:nvPr/>
        </p:nvGrpSpPr>
        <p:grpSpPr>
          <a:xfrm>
            <a:off x="3926232" y="1470628"/>
            <a:ext cx="1291534" cy="1291580"/>
            <a:chOff x="4898908" y="4195167"/>
            <a:chExt cx="459000" cy="459000"/>
          </a:xfrm>
        </p:grpSpPr>
        <p:sp>
          <p:nvSpPr>
            <p:cNvPr id="1056" name="Google Shape;1056;p278"/>
            <p:cNvSpPr/>
            <p:nvPr/>
          </p:nvSpPr>
          <p:spPr>
            <a:xfrm>
              <a:off x="4898908" y="4195167"/>
              <a:ext cx="459000" cy="459000"/>
            </a:xfrm>
            <a:prstGeom prst="ellipse">
              <a:avLst/>
            </a:prstGeom>
            <a:noFill/>
            <a:ln cap="flat" cmpd="sng" w="19050">
              <a:solidFill>
                <a:srgbClr val="28363B"/>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82D49"/>
                </a:solidFill>
                <a:latin typeface="Arial"/>
                <a:ea typeface="Arial"/>
                <a:cs typeface="Arial"/>
                <a:sym typeface="Arial"/>
              </a:endParaRPr>
            </a:p>
          </p:txBody>
        </p:sp>
        <p:sp>
          <p:nvSpPr>
            <p:cNvPr id="1057" name="Google Shape;1057;p278"/>
            <p:cNvSpPr/>
            <p:nvPr/>
          </p:nvSpPr>
          <p:spPr>
            <a:xfrm>
              <a:off x="5101067" y="4330887"/>
              <a:ext cx="93400" cy="187578"/>
            </a:xfrm>
            <a:custGeom>
              <a:rect b="b" l="l" r="r" t="t"/>
              <a:pathLst>
                <a:path extrusionOk="0" fill="none" h="206130" w="102637">
                  <a:moveTo>
                    <a:pt x="0" y="1"/>
                  </a:moveTo>
                  <a:lnTo>
                    <a:pt x="102637" y="103065"/>
                  </a:lnTo>
                  <a:lnTo>
                    <a:pt x="0" y="206129"/>
                  </a:lnTo>
                </a:path>
              </a:pathLst>
            </a:custGeom>
            <a:noFill/>
            <a:ln cap="rnd" cmpd="sng" w="19050">
              <a:solidFill>
                <a:srgbClr val="082D4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8363B"/>
                </a:solidFill>
                <a:latin typeface="Arial"/>
                <a:ea typeface="Arial"/>
                <a:cs typeface="Arial"/>
                <a:sym typeface="Arial"/>
              </a:endParaRPr>
            </a:p>
          </p:txBody>
        </p:sp>
      </p:gr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1 1 1 1 2 1">
  <p:cSld name="CUSTOM_10_1_1_1_2_1">
    <p:spTree>
      <p:nvGrpSpPr>
        <p:cNvPr id="1058" name="Shape 1058"/>
        <p:cNvGrpSpPr/>
        <p:nvPr/>
      </p:nvGrpSpPr>
      <p:grpSpPr>
        <a:xfrm>
          <a:off x="0" y="0"/>
          <a:ext cx="0" cy="0"/>
          <a:chOff x="0" y="0"/>
          <a:chExt cx="0" cy="0"/>
        </a:xfrm>
      </p:grpSpPr>
      <p:sp>
        <p:nvSpPr>
          <p:cNvPr id="1059" name="Google Shape;1059;p279"/>
          <p:cNvSpPr/>
          <p:nvPr/>
        </p:nvSpPr>
        <p:spPr>
          <a:xfrm>
            <a:off x="4447475" y="925050"/>
            <a:ext cx="1281000" cy="1281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279"/>
          <p:cNvSpPr txBox="1"/>
          <p:nvPr/>
        </p:nvSpPr>
        <p:spPr>
          <a:xfrm>
            <a:off x="311700" y="2938100"/>
            <a:ext cx="8520600" cy="75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0" lang="en" sz="4000" u="none" cap="none" strike="noStrike">
                <a:solidFill>
                  <a:srgbClr val="2E5E73"/>
                </a:solidFill>
                <a:latin typeface="Roboto"/>
                <a:ea typeface="Roboto"/>
                <a:cs typeface="Roboto"/>
                <a:sym typeface="Roboto"/>
              </a:rPr>
              <a:t>The </a:t>
            </a:r>
            <a:r>
              <a:rPr b="1" i="0" lang="en" sz="4000" u="none" cap="none" strike="noStrike">
                <a:solidFill>
                  <a:srgbClr val="2E5E73"/>
                </a:solidFill>
                <a:latin typeface="Roboto"/>
                <a:ea typeface="Roboto"/>
                <a:cs typeface="Roboto"/>
                <a:sym typeface="Roboto"/>
              </a:rPr>
              <a:t>end</a:t>
            </a:r>
            <a:endParaRPr b="1" i="0" sz="4000" u="none" cap="none" strike="noStrike">
              <a:solidFill>
                <a:srgbClr val="2E5E73"/>
              </a:solidFill>
              <a:latin typeface="Roboto"/>
              <a:ea typeface="Roboto"/>
              <a:cs typeface="Roboto"/>
              <a:sym typeface="Roboto"/>
            </a:endParaRPr>
          </a:p>
        </p:txBody>
      </p:sp>
      <p:pic>
        <p:nvPicPr>
          <p:cNvPr id="1061" name="Google Shape;1061;p279"/>
          <p:cNvPicPr preferRelativeResize="0"/>
          <p:nvPr/>
        </p:nvPicPr>
        <p:blipFill rotWithShape="1">
          <a:blip r:embed="rId2">
            <a:alphaModFix/>
          </a:blip>
          <a:srcRect b="0" l="0" r="0" t="0"/>
          <a:stretch/>
        </p:blipFill>
        <p:spPr>
          <a:xfrm>
            <a:off x="3819450" y="1325700"/>
            <a:ext cx="1612400" cy="16124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1 1 1 1 1">
  <p:cSld name="CUSTOM_10_1_1_1_1">
    <p:spTree>
      <p:nvGrpSpPr>
        <p:cNvPr id="1062" name="Shape 1062"/>
        <p:cNvGrpSpPr/>
        <p:nvPr/>
      </p:nvGrpSpPr>
      <p:grpSpPr>
        <a:xfrm>
          <a:off x="0" y="0"/>
          <a:ext cx="0" cy="0"/>
          <a:chOff x="0" y="0"/>
          <a:chExt cx="0" cy="0"/>
        </a:xfrm>
      </p:grpSpPr>
      <p:sp>
        <p:nvSpPr>
          <p:cNvPr id="1063" name="Google Shape;1063;p280"/>
          <p:cNvSpPr txBox="1"/>
          <p:nvPr/>
        </p:nvSpPr>
        <p:spPr>
          <a:xfrm>
            <a:off x="311700" y="2688450"/>
            <a:ext cx="8520600" cy="75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n" sz="4000" u="none" cap="none" strike="noStrike">
                <a:solidFill>
                  <a:srgbClr val="2E5E73"/>
                </a:solidFill>
                <a:latin typeface="Roboto"/>
                <a:ea typeface="Roboto"/>
                <a:cs typeface="Roboto"/>
                <a:sym typeface="Roboto"/>
              </a:rPr>
              <a:t>Questions?</a:t>
            </a:r>
            <a:endParaRPr b="0" i="0" sz="4000" u="none" cap="none" strike="noStrike">
              <a:solidFill>
                <a:srgbClr val="2E5E73"/>
              </a:solidFill>
              <a:latin typeface="Roboto Light"/>
              <a:ea typeface="Roboto Light"/>
              <a:cs typeface="Roboto Light"/>
              <a:sym typeface="Roboto Light"/>
            </a:endParaRPr>
          </a:p>
        </p:txBody>
      </p:sp>
      <p:pic>
        <p:nvPicPr>
          <p:cNvPr id="1064" name="Google Shape;1064;p280"/>
          <p:cNvPicPr preferRelativeResize="0"/>
          <p:nvPr/>
        </p:nvPicPr>
        <p:blipFill rotWithShape="1">
          <a:blip r:embed="rId2">
            <a:alphaModFix/>
          </a:blip>
          <a:srcRect b="0" l="0" r="0" t="0"/>
          <a:stretch/>
        </p:blipFill>
        <p:spPr>
          <a:xfrm>
            <a:off x="3762650" y="1443625"/>
            <a:ext cx="1345550" cy="1054620"/>
          </a:xfrm>
          <a:prstGeom prst="rect">
            <a:avLst/>
          </a:prstGeom>
          <a:noFill/>
          <a:ln>
            <a:noFill/>
          </a:ln>
        </p:spPr>
      </p:pic>
      <p:pic>
        <p:nvPicPr>
          <p:cNvPr id="1065" name="Google Shape;1065;p280"/>
          <p:cNvPicPr preferRelativeResize="0"/>
          <p:nvPr/>
        </p:nvPicPr>
        <p:blipFill rotWithShape="1">
          <a:blip r:embed="rId3">
            <a:alphaModFix/>
          </a:blip>
          <a:srcRect b="9853" l="0" r="0" t="0"/>
          <a:stretch/>
        </p:blipFill>
        <p:spPr>
          <a:xfrm>
            <a:off x="653025" y="3974475"/>
            <a:ext cx="870750" cy="1194250"/>
          </a:xfrm>
          <a:prstGeom prst="rect">
            <a:avLst/>
          </a:prstGeom>
          <a:noFill/>
          <a:ln>
            <a:noFill/>
          </a:ln>
        </p:spPr>
      </p:pic>
      <p:pic>
        <p:nvPicPr>
          <p:cNvPr id="1066" name="Google Shape;1066;p280"/>
          <p:cNvPicPr preferRelativeResize="0"/>
          <p:nvPr/>
        </p:nvPicPr>
        <p:blipFill rotWithShape="1">
          <a:blip r:embed="rId3">
            <a:alphaModFix/>
          </a:blip>
          <a:srcRect b="19664" l="0" r="0" t="0"/>
          <a:stretch/>
        </p:blipFill>
        <p:spPr>
          <a:xfrm flipH="1">
            <a:off x="1651350" y="4211600"/>
            <a:ext cx="783075" cy="957125"/>
          </a:xfrm>
          <a:prstGeom prst="rect">
            <a:avLst/>
          </a:prstGeom>
          <a:noFill/>
          <a:ln>
            <a:noFill/>
          </a:ln>
        </p:spPr>
      </p:pic>
      <p:pic>
        <p:nvPicPr>
          <p:cNvPr id="1067" name="Google Shape;1067;p280"/>
          <p:cNvPicPr preferRelativeResize="0"/>
          <p:nvPr/>
        </p:nvPicPr>
        <p:blipFill rotWithShape="1">
          <a:blip r:embed="rId3">
            <a:alphaModFix/>
          </a:blip>
          <a:srcRect b="30598" l="0" r="0" t="0"/>
          <a:stretch/>
        </p:blipFill>
        <p:spPr>
          <a:xfrm flipH="1">
            <a:off x="3638200" y="4387525"/>
            <a:ext cx="712575" cy="752400"/>
          </a:xfrm>
          <a:prstGeom prst="rect">
            <a:avLst/>
          </a:prstGeom>
          <a:noFill/>
          <a:ln>
            <a:noFill/>
          </a:ln>
        </p:spPr>
      </p:pic>
      <p:pic>
        <p:nvPicPr>
          <p:cNvPr id="1068" name="Google Shape;1068;p280"/>
          <p:cNvPicPr preferRelativeResize="0"/>
          <p:nvPr/>
        </p:nvPicPr>
        <p:blipFill rotWithShape="1">
          <a:blip r:embed="rId3">
            <a:alphaModFix/>
          </a:blip>
          <a:srcRect b="9853" l="0" r="0" t="0"/>
          <a:stretch/>
        </p:blipFill>
        <p:spPr>
          <a:xfrm>
            <a:off x="2655487" y="3820875"/>
            <a:ext cx="982713" cy="1347850"/>
          </a:xfrm>
          <a:prstGeom prst="rect">
            <a:avLst/>
          </a:prstGeom>
          <a:noFill/>
          <a:ln>
            <a:noFill/>
          </a:ln>
        </p:spPr>
      </p:pic>
      <p:pic>
        <p:nvPicPr>
          <p:cNvPr id="1069" name="Google Shape;1069;p280"/>
          <p:cNvPicPr preferRelativeResize="0"/>
          <p:nvPr/>
        </p:nvPicPr>
        <p:blipFill rotWithShape="1">
          <a:blip r:embed="rId3">
            <a:alphaModFix/>
          </a:blip>
          <a:srcRect b="9853" l="0" r="0" t="0"/>
          <a:stretch/>
        </p:blipFill>
        <p:spPr>
          <a:xfrm>
            <a:off x="4517888" y="3982537"/>
            <a:ext cx="870750" cy="1194250"/>
          </a:xfrm>
          <a:prstGeom prst="rect">
            <a:avLst/>
          </a:prstGeom>
          <a:noFill/>
          <a:ln>
            <a:noFill/>
          </a:ln>
        </p:spPr>
      </p:pic>
      <p:pic>
        <p:nvPicPr>
          <p:cNvPr id="1070" name="Google Shape;1070;p280"/>
          <p:cNvPicPr preferRelativeResize="0"/>
          <p:nvPr/>
        </p:nvPicPr>
        <p:blipFill rotWithShape="1">
          <a:blip r:embed="rId3">
            <a:alphaModFix/>
          </a:blip>
          <a:srcRect b="5686" l="0" r="0" t="0"/>
          <a:stretch/>
        </p:blipFill>
        <p:spPr>
          <a:xfrm flipH="1">
            <a:off x="5979175" y="4016252"/>
            <a:ext cx="783075" cy="1123675"/>
          </a:xfrm>
          <a:prstGeom prst="rect">
            <a:avLst/>
          </a:prstGeom>
          <a:noFill/>
          <a:ln>
            <a:noFill/>
          </a:ln>
        </p:spPr>
      </p:pic>
      <p:pic>
        <p:nvPicPr>
          <p:cNvPr id="1071" name="Google Shape;1071;p280"/>
          <p:cNvPicPr preferRelativeResize="0"/>
          <p:nvPr/>
        </p:nvPicPr>
        <p:blipFill rotWithShape="1">
          <a:blip r:embed="rId3">
            <a:alphaModFix/>
          </a:blip>
          <a:srcRect b="0" l="0" r="0" t="0"/>
          <a:stretch/>
        </p:blipFill>
        <p:spPr>
          <a:xfrm>
            <a:off x="7223650" y="3820875"/>
            <a:ext cx="870750" cy="1324800"/>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1 1 1 1 1 1">
  <p:cSld name="CUSTOM_10_1_1_1_1_1">
    <p:spTree>
      <p:nvGrpSpPr>
        <p:cNvPr id="1072" name="Shape 1072"/>
        <p:cNvGrpSpPr/>
        <p:nvPr/>
      </p:nvGrpSpPr>
      <p:grpSpPr>
        <a:xfrm>
          <a:off x="0" y="0"/>
          <a:ext cx="0" cy="0"/>
          <a:chOff x="0" y="0"/>
          <a:chExt cx="0" cy="0"/>
        </a:xfrm>
      </p:grpSpPr>
      <p:sp>
        <p:nvSpPr>
          <p:cNvPr id="1073" name="Google Shape;1073;p281"/>
          <p:cNvSpPr/>
          <p:nvPr/>
        </p:nvSpPr>
        <p:spPr>
          <a:xfrm flipH="1">
            <a:off x="1251238" y="1174875"/>
            <a:ext cx="2443200" cy="2443500"/>
          </a:xfrm>
          <a:prstGeom prst="wedgeEllipseCallout">
            <a:avLst>
              <a:gd fmla="val -20833" name="adj1"/>
              <a:gd fmla="val 62500" name="adj2"/>
            </a:avLst>
          </a:prstGeom>
          <a:solidFill>
            <a:srgbClr val="2E5E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281"/>
          <p:cNvSpPr/>
          <p:nvPr/>
        </p:nvSpPr>
        <p:spPr>
          <a:xfrm>
            <a:off x="5449563" y="1174875"/>
            <a:ext cx="2443200" cy="2443500"/>
          </a:xfrm>
          <a:prstGeom prst="wedgeEllipseCallout">
            <a:avLst>
              <a:gd fmla="val -20833" name="adj1"/>
              <a:gd fmla="val 62500" name="adj2"/>
            </a:avLst>
          </a:prstGeom>
          <a:solidFill>
            <a:srgbClr val="00C7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281"/>
          <p:cNvSpPr/>
          <p:nvPr/>
        </p:nvSpPr>
        <p:spPr>
          <a:xfrm>
            <a:off x="3586938" y="1399275"/>
            <a:ext cx="1994400" cy="1994700"/>
          </a:xfrm>
          <a:prstGeom prst="wedgeEllipseCallout">
            <a:avLst>
              <a:gd fmla="val -20833" name="adj1"/>
              <a:gd fmla="val 62500" name="adj2"/>
            </a:avLst>
          </a:pr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281"/>
          <p:cNvSpPr txBox="1"/>
          <p:nvPr/>
        </p:nvSpPr>
        <p:spPr>
          <a:xfrm>
            <a:off x="1418338" y="2020425"/>
            <a:ext cx="2109000" cy="75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n" sz="4000" u="none" cap="none" strike="noStrike">
                <a:solidFill>
                  <a:srgbClr val="FFFFFF"/>
                </a:solidFill>
                <a:latin typeface="Roboto"/>
                <a:ea typeface="Roboto"/>
                <a:cs typeface="Roboto"/>
                <a:sym typeface="Roboto"/>
              </a:rPr>
              <a:t>Share</a:t>
            </a:r>
            <a:endParaRPr b="1" i="0" sz="4000" u="none" cap="none" strike="noStrike">
              <a:solidFill>
                <a:srgbClr val="FFFFFF"/>
              </a:solidFill>
              <a:latin typeface="Roboto"/>
              <a:ea typeface="Roboto"/>
              <a:cs typeface="Roboto"/>
              <a:sym typeface="Roboto"/>
            </a:endParaRPr>
          </a:p>
        </p:txBody>
      </p:sp>
      <p:sp>
        <p:nvSpPr>
          <p:cNvPr id="1077" name="Google Shape;1077;p281"/>
          <p:cNvSpPr txBox="1"/>
          <p:nvPr/>
        </p:nvSpPr>
        <p:spPr>
          <a:xfrm>
            <a:off x="3529638" y="2020425"/>
            <a:ext cx="2109000" cy="75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n" sz="4000" u="none" cap="none" strike="noStrike">
                <a:solidFill>
                  <a:srgbClr val="FFFFFF"/>
                </a:solidFill>
                <a:latin typeface="Roboto"/>
                <a:ea typeface="Roboto"/>
                <a:cs typeface="Roboto"/>
                <a:sym typeface="Roboto"/>
              </a:rPr>
              <a:t>Your</a:t>
            </a:r>
            <a:endParaRPr b="1" i="0" sz="4000" u="none" cap="none" strike="noStrike">
              <a:solidFill>
                <a:srgbClr val="FFFFFF"/>
              </a:solidFill>
              <a:latin typeface="Roboto"/>
              <a:ea typeface="Roboto"/>
              <a:cs typeface="Roboto"/>
              <a:sym typeface="Roboto"/>
            </a:endParaRPr>
          </a:p>
        </p:txBody>
      </p:sp>
      <p:sp>
        <p:nvSpPr>
          <p:cNvPr id="1078" name="Google Shape;1078;p281"/>
          <p:cNvSpPr txBox="1"/>
          <p:nvPr/>
        </p:nvSpPr>
        <p:spPr>
          <a:xfrm>
            <a:off x="5469363" y="2020425"/>
            <a:ext cx="2403600" cy="75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n" sz="4000" u="none" cap="none" strike="noStrike">
                <a:solidFill>
                  <a:srgbClr val="FFFFFF"/>
                </a:solidFill>
                <a:latin typeface="Roboto"/>
                <a:ea typeface="Roboto"/>
                <a:cs typeface="Roboto"/>
                <a:sym typeface="Roboto"/>
              </a:rPr>
              <a:t>Answers</a:t>
            </a:r>
            <a:endParaRPr b="1" i="0" sz="4000" u="none" cap="none" strike="noStrike">
              <a:solidFill>
                <a:srgbClr val="FFFFFF"/>
              </a:solidFill>
              <a:latin typeface="Roboto"/>
              <a:ea typeface="Roboto"/>
              <a:cs typeface="Roboto"/>
              <a:sym typeface="Roboto"/>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2">
  <p:cSld name="CUSTOM_11">
    <p:spTree>
      <p:nvGrpSpPr>
        <p:cNvPr id="1079" name="Shape 1079"/>
        <p:cNvGrpSpPr/>
        <p:nvPr/>
      </p:nvGrpSpPr>
      <p:grpSpPr>
        <a:xfrm>
          <a:off x="0" y="0"/>
          <a:ext cx="0" cy="0"/>
          <a:chOff x="0" y="0"/>
          <a:chExt cx="0" cy="0"/>
        </a:xfrm>
      </p:grpSpPr>
      <p:sp>
        <p:nvSpPr>
          <p:cNvPr id="1080" name="Google Shape;1080;p282"/>
          <p:cNvSpPr/>
          <p:nvPr/>
        </p:nvSpPr>
        <p:spPr>
          <a:xfrm>
            <a:off x="953325" y="1778663"/>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282"/>
          <p:cNvSpPr/>
          <p:nvPr/>
        </p:nvSpPr>
        <p:spPr>
          <a:xfrm>
            <a:off x="953325" y="2421088"/>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282"/>
          <p:cNvSpPr/>
          <p:nvPr/>
        </p:nvSpPr>
        <p:spPr>
          <a:xfrm>
            <a:off x="953325" y="3063525"/>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282"/>
          <p:cNvSpPr/>
          <p:nvPr/>
        </p:nvSpPr>
        <p:spPr>
          <a:xfrm>
            <a:off x="953325" y="3705313"/>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282"/>
          <p:cNvSpPr/>
          <p:nvPr/>
        </p:nvSpPr>
        <p:spPr>
          <a:xfrm>
            <a:off x="953325" y="4347738"/>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282"/>
          <p:cNvSpPr/>
          <p:nvPr/>
        </p:nvSpPr>
        <p:spPr>
          <a:xfrm>
            <a:off x="953325" y="1136875"/>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282"/>
          <p:cNvSpPr/>
          <p:nvPr/>
        </p:nvSpPr>
        <p:spPr>
          <a:xfrm>
            <a:off x="802850" y="1107479"/>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1</a:t>
            </a:r>
            <a:endParaRPr b="0" i="0" sz="1400" u="none" cap="none" strike="noStrike">
              <a:solidFill>
                <a:srgbClr val="082D49"/>
              </a:solidFill>
              <a:latin typeface="Arial"/>
              <a:ea typeface="Arial"/>
              <a:cs typeface="Arial"/>
              <a:sym typeface="Arial"/>
            </a:endParaRPr>
          </a:p>
        </p:txBody>
      </p:sp>
      <p:sp>
        <p:nvSpPr>
          <p:cNvPr id="1087" name="Google Shape;1087;p282"/>
          <p:cNvSpPr/>
          <p:nvPr/>
        </p:nvSpPr>
        <p:spPr>
          <a:xfrm>
            <a:off x="802850" y="1749267"/>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2</a:t>
            </a:r>
            <a:endParaRPr b="0" i="0" sz="1400" u="none" cap="none" strike="noStrike">
              <a:solidFill>
                <a:srgbClr val="082D49"/>
              </a:solidFill>
              <a:latin typeface="Arial"/>
              <a:ea typeface="Arial"/>
              <a:cs typeface="Arial"/>
              <a:sym typeface="Arial"/>
            </a:endParaRPr>
          </a:p>
        </p:txBody>
      </p:sp>
      <p:sp>
        <p:nvSpPr>
          <p:cNvPr id="1088" name="Google Shape;1088;p282"/>
          <p:cNvSpPr/>
          <p:nvPr/>
        </p:nvSpPr>
        <p:spPr>
          <a:xfrm>
            <a:off x="802850" y="2391692"/>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3</a:t>
            </a:r>
            <a:endParaRPr b="0" i="0" sz="1400" u="none" cap="none" strike="noStrike">
              <a:solidFill>
                <a:srgbClr val="082D49"/>
              </a:solidFill>
              <a:latin typeface="Arial"/>
              <a:ea typeface="Arial"/>
              <a:cs typeface="Arial"/>
              <a:sym typeface="Arial"/>
            </a:endParaRPr>
          </a:p>
        </p:txBody>
      </p:sp>
      <p:sp>
        <p:nvSpPr>
          <p:cNvPr id="1089" name="Google Shape;1089;p282"/>
          <p:cNvSpPr/>
          <p:nvPr/>
        </p:nvSpPr>
        <p:spPr>
          <a:xfrm>
            <a:off x="802850" y="3026867"/>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4</a:t>
            </a:r>
            <a:endParaRPr b="0" i="0" sz="1400" u="none" cap="none" strike="noStrike">
              <a:solidFill>
                <a:srgbClr val="082D49"/>
              </a:solidFill>
              <a:latin typeface="Arial"/>
              <a:ea typeface="Arial"/>
              <a:cs typeface="Arial"/>
              <a:sym typeface="Arial"/>
            </a:endParaRPr>
          </a:p>
        </p:txBody>
      </p:sp>
      <p:sp>
        <p:nvSpPr>
          <p:cNvPr id="1090" name="Google Shape;1090;p282"/>
          <p:cNvSpPr/>
          <p:nvPr/>
        </p:nvSpPr>
        <p:spPr>
          <a:xfrm>
            <a:off x="802850" y="3662042"/>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5</a:t>
            </a:r>
            <a:endParaRPr b="0" i="0" sz="1400" u="none" cap="none" strike="noStrike">
              <a:solidFill>
                <a:srgbClr val="082D49"/>
              </a:solidFill>
              <a:latin typeface="Arial"/>
              <a:ea typeface="Arial"/>
              <a:cs typeface="Arial"/>
              <a:sym typeface="Arial"/>
            </a:endParaRPr>
          </a:p>
        </p:txBody>
      </p:sp>
      <p:sp>
        <p:nvSpPr>
          <p:cNvPr id="1091" name="Google Shape;1091;p282"/>
          <p:cNvSpPr/>
          <p:nvPr/>
        </p:nvSpPr>
        <p:spPr>
          <a:xfrm>
            <a:off x="802850" y="4297217"/>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6</a:t>
            </a:r>
            <a:endParaRPr b="0" i="0" sz="1400" u="none" cap="none" strike="noStrike">
              <a:solidFill>
                <a:srgbClr val="082D49"/>
              </a:solidFill>
              <a:latin typeface="Arial"/>
              <a:ea typeface="Arial"/>
              <a:cs typeface="Arial"/>
              <a:sym typeface="Arial"/>
            </a:endParaRPr>
          </a:p>
        </p:txBody>
      </p:sp>
      <p:sp>
        <p:nvSpPr>
          <p:cNvPr id="1092" name="Google Shape;1092;p282"/>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93" name="Google Shape;1093;p282"/>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94" name="Google Shape;1094;p282"/>
          <p:cNvSpPr txBox="1"/>
          <p:nvPr>
            <p:ph idx="1" type="subTitle"/>
          </p:nvPr>
        </p:nvSpPr>
        <p:spPr>
          <a:xfrm>
            <a:off x="1354400" y="1129175"/>
            <a:ext cx="71160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095" name="Google Shape;1095;p282"/>
          <p:cNvSpPr txBox="1"/>
          <p:nvPr>
            <p:ph idx="3" type="subTitle"/>
          </p:nvPr>
        </p:nvSpPr>
        <p:spPr>
          <a:xfrm>
            <a:off x="1354400" y="1771638"/>
            <a:ext cx="71160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096" name="Google Shape;1096;p282"/>
          <p:cNvSpPr txBox="1"/>
          <p:nvPr>
            <p:ph idx="4" type="subTitle"/>
          </p:nvPr>
        </p:nvSpPr>
        <p:spPr>
          <a:xfrm>
            <a:off x="1354400" y="2417425"/>
            <a:ext cx="71160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097" name="Google Shape;1097;p282"/>
          <p:cNvSpPr txBox="1"/>
          <p:nvPr>
            <p:ph idx="5" type="subTitle"/>
          </p:nvPr>
        </p:nvSpPr>
        <p:spPr>
          <a:xfrm>
            <a:off x="1354400" y="3063213"/>
            <a:ext cx="71160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098" name="Google Shape;1098;p282"/>
          <p:cNvSpPr txBox="1"/>
          <p:nvPr>
            <p:ph idx="6" type="subTitle"/>
          </p:nvPr>
        </p:nvSpPr>
        <p:spPr>
          <a:xfrm>
            <a:off x="1354400" y="3705625"/>
            <a:ext cx="71160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099" name="Google Shape;1099;p282"/>
          <p:cNvSpPr txBox="1"/>
          <p:nvPr>
            <p:ph idx="7" type="subTitle"/>
          </p:nvPr>
        </p:nvSpPr>
        <p:spPr>
          <a:xfrm>
            <a:off x="1354400" y="4347725"/>
            <a:ext cx="71160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100" name="Google Shape;1100;p28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2 1">
  <p:cSld name="CUSTOM_11_1">
    <p:spTree>
      <p:nvGrpSpPr>
        <p:cNvPr id="1101" name="Shape 1101"/>
        <p:cNvGrpSpPr/>
        <p:nvPr/>
      </p:nvGrpSpPr>
      <p:grpSpPr>
        <a:xfrm>
          <a:off x="0" y="0"/>
          <a:ext cx="0" cy="0"/>
          <a:chOff x="0" y="0"/>
          <a:chExt cx="0" cy="0"/>
        </a:xfrm>
      </p:grpSpPr>
      <p:sp>
        <p:nvSpPr>
          <p:cNvPr id="1102" name="Google Shape;1102;p283"/>
          <p:cNvSpPr/>
          <p:nvPr/>
        </p:nvSpPr>
        <p:spPr>
          <a:xfrm>
            <a:off x="953325" y="1778663"/>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283"/>
          <p:cNvSpPr/>
          <p:nvPr/>
        </p:nvSpPr>
        <p:spPr>
          <a:xfrm>
            <a:off x="953325" y="2421088"/>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283"/>
          <p:cNvSpPr/>
          <p:nvPr/>
        </p:nvSpPr>
        <p:spPr>
          <a:xfrm>
            <a:off x="953325" y="3063525"/>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283"/>
          <p:cNvSpPr/>
          <p:nvPr/>
        </p:nvSpPr>
        <p:spPr>
          <a:xfrm>
            <a:off x="953325" y="3705313"/>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283"/>
          <p:cNvSpPr/>
          <p:nvPr/>
        </p:nvSpPr>
        <p:spPr>
          <a:xfrm>
            <a:off x="953325" y="1136875"/>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283"/>
          <p:cNvSpPr/>
          <p:nvPr/>
        </p:nvSpPr>
        <p:spPr>
          <a:xfrm>
            <a:off x="802850" y="1107479"/>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1</a:t>
            </a:r>
            <a:endParaRPr b="0" i="0" sz="1400" u="none" cap="none" strike="noStrike">
              <a:solidFill>
                <a:srgbClr val="082D49"/>
              </a:solidFill>
              <a:latin typeface="Arial"/>
              <a:ea typeface="Arial"/>
              <a:cs typeface="Arial"/>
              <a:sym typeface="Arial"/>
            </a:endParaRPr>
          </a:p>
        </p:txBody>
      </p:sp>
      <p:sp>
        <p:nvSpPr>
          <p:cNvPr id="1108" name="Google Shape;1108;p283"/>
          <p:cNvSpPr/>
          <p:nvPr/>
        </p:nvSpPr>
        <p:spPr>
          <a:xfrm>
            <a:off x="802850" y="1749267"/>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2</a:t>
            </a:r>
            <a:endParaRPr b="0" i="0" sz="1400" u="none" cap="none" strike="noStrike">
              <a:solidFill>
                <a:srgbClr val="082D49"/>
              </a:solidFill>
              <a:latin typeface="Arial"/>
              <a:ea typeface="Arial"/>
              <a:cs typeface="Arial"/>
              <a:sym typeface="Arial"/>
            </a:endParaRPr>
          </a:p>
        </p:txBody>
      </p:sp>
      <p:sp>
        <p:nvSpPr>
          <p:cNvPr id="1109" name="Google Shape;1109;p283"/>
          <p:cNvSpPr/>
          <p:nvPr/>
        </p:nvSpPr>
        <p:spPr>
          <a:xfrm>
            <a:off x="802850" y="2391692"/>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3</a:t>
            </a:r>
            <a:endParaRPr b="0" i="0" sz="1400" u="none" cap="none" strike="noStrike">
              <a:solidFill>
                <a:srgbClr val="082D49"/>
              </a:solidFill>
              <a:latin typeface="Arial"/>
              <a:ea typeface="Arial"/>
              <a:cs typeface="Arial"/>
              <a:sym typeface="Arial"/>
            </a:endParaRPr>
          </a:p>
        </p:txBody>
      </p:sp>
      <p:sp>
        <p:nvSpPr>
          <p:cNvPr id="1110" name="Google Shape;1110;p283"/>
          <p:cNvSpPr/>
          <p:nvPr/>
        </p:nvSpPr>
        <p:spPr>
          <a:xfrm>
            <a:off x="802850" y="3026867"/>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4</a:t>
            </a:r>
            <a:endParaRPr b="0" i="0" sz="1400" u="none" cap="none" strike="noStrike">
              <a:solidFill>
                <a:srgbClr val="082D49"/>
              </a:solidFill>
              <a:latin typeface="Arial"/>
              <a:ea typeface="Arial"/>
              <a:cs typeface="Arial"/>
              <a:sym typeface="Arial"/>
            </a:endParaRPr>
          </a:p>
        </p:txBody>
      </p:sp>
      <p:sp>
        <p:nvSpPr>
          <p:cNvPr id="1111" name="Google Shape;1111;p283"/>
          <p:cNvSpPr/>
          <p:nvPr/>
        </p:nvSpPr>
        <p:spPr>
          <a:xfrm>
            <a:off x="802850" y="3662042"/>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5</a:t>
            </a:r>
            <a:endParaRPr b="0" i="0" sz="1400" u="none" cap="none" strike="noStrike">
              <a:solidFill>
                <a:srgbClr val="082D49"/>
              </a:solidFill>
              <a:latin typeface="Arial"/>
              <a:ea typeface="Arial"/>
              <a:cs typeface="Arial"/>
              <a:sym typeface="Arial"/>
            </a:endParaRPr>
          </a:p>
        </p:txBody>
      </p:sp>
      <p:sp>
        <p:nvSpPr>
          <p:cNvPr id="1112" name="Google Shape;1112;p283"/>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13" name="Google Shape;1113;p283"/>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14" name="Google Shape;1114;p283"/>
          <p:cNvSpPr txBox="1"/>
          <p:nvPr>
            <p:ph idx="1" type="subTitle"/>
          </p:nvPr>
        </p:nvSpPr>
        <p:spPr>
          <a:xfrm>
            <a:off x="1354400" y="1129175"/>
            <a:ext cx="71160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115" name="Google Shape;1115;p283"/>
          <p:cNvSpPr txBox="1"/>
          <p:nvPr>
            <p:ph idx="3" type="subTitle"/>
          </p:nvPr>
        </p:nvSpPr>
        <p:spPr>
          <a:xfrm>
            <a:off x="1354400" y="1771638"/>
            <a:ext cx="71160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116" name="Google Shape;1116;p283"/>
          <p:cNvSpPr txBox="1"/>
          <p:nvPr>
            <p:ph idx="4" type="subTitle"/>
          </p:nvPr>
        </p:nvSpPr>
        <p:spPr>
          <a:xfrm>
            <a:off x="1354400" y="2417425"/>
            <a:ext cx="71160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117" name="Google Shape;1117;p283"/>
          <p:cNvSpPr txBox="1"/>
          <p:nvPr>
            <p:ph idx="5" type="subTitle"/>
          </p:nvPr>
        </p:nvSpPr>
        <p:spPr>
          <a:xfrm>
            <a:off x="1354400" y="3063213"/>
            <a:ext cx="71160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118" name="Google Shape;1118;p283"/>
          <p:cNvSpPr txBox="1"/>
          <p:nvPr>
            <p:ph idx="6" type="subTitle"/>
          </p:nvPr>
        </p:nvSpPr>
        <p:spPr>
          <a:xfrm>
            <a:off x="1354400" y="3705625"/>
            <a:ext cx="71160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119" name="Google Shape;1119;p28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2 1 1">
  <p:cSld name="CUSTOM_11_1_1">
    <p:spTree>
      <p:nvGrpSpPr>
        <p:cNvPr id="1120" name="Shape 1120"/>
        <p:cNvGrpSpPr/>
        <p:nvPr/>
      </p:nvGrpSpPr>
      <p:grpSpPr>
        <a:xfrm>
          <a:off x="0" y="0"/>
          <a:ext cx="0" cy="0"/>
          <a:chOff x="0" y="0"/>
          <a:chExt cx="0" cy="0"/>
        </a:xfrm>
      </p:grpSpPr>
      <p:sp>
        <p:nvSpPr>
          <p:cNvPr id="1121" name="Google Shape;1121;p284"/>
          <p:cNvSpPr/>
          <p:nvPr/>
        </p:nvSpPr>
        <p:spPr>
          <a:xfrm>
            <a:off x="953325" y="1778663"/>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284"/>
          <p:cNvSpPr/>
          <p:nvPr/>
        </p:nvSpPr>
        <p:spPr>
          <a:xfrm>
            <a:off x="953325" y="2421088"/>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284"/>
          <p:cNvSpPr/>
          <p:nvPr/>
        </p:nvSpPr>
        <p:spPr>
          <a:xfrm>
            <a:off x="953325" y="3063525"/>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284"/>
          <p:cNvSpPr/>
          <p:nvPr/>
        </p:nvSpPr>
        <p:spPr>
          <a:xfrm>
            <a:off x="953325" y="1136875"/>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284"/>
          <p:cNvSpPr/>
          <p:nvPr/>
        </p:nvSpPr>
        <p:spPr>
          <a:xfrm>
            <a:off x="802850" y="1107479"/>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1</a:t>
            </a:r>
            <a:endParaRPr b="0" i="0" sz="1400" u="none" cap="none" strike="noStrike">
              <a:solidFill>
                <a:srgbClr val="082D49"/>
              </a:solidFill>
              <a:latin typeface="Arial"/>
              <a:ea typeface="Arial"/>
              <a:cs typeface="Arial"/>
              <a:sym typeface="Arial"/>
            </a:endParaRPr>
          </a:p>
        </p:txBody>
      </p:sp>
      <p:sp>
        <p:nvSpPr>
          <p:cNvPr id="1126" name="Google Shape;1126;p284"/>
          <p:cNvSpPr/>
          <p:nvPr/>
        </p:nvSpPr>
        <p:spPr>
          <a:xfrm>
            <a:off x="802850" y="1749267"/>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2</a:t>
            </a:r>
            <a:endParaRPr b="0" i="0" sz="1400" u="none" cap="none" strike="noStrike">
              <a:solidFill>
                <a:srgbClr val="082D49"/>
              </a:solidFill>
              <a:latin typeface="Arial"/>
              <a:ea typeface="Arial"/>
              <a:cs typeface="Arial"/>
              <a:sym typeface="Arial"/>
            </a:endParaRPr>
          </a:p>
        </p:txBody>
      </p:sp>
      <p:sp>
        <p:nvSpPr>
          <p:cNvPr id="1127" name="Google Shape;1127;p284"/>
          <p:cNvSpPr/>
          <p:nvPr/>
        </p:nvSpPr>
        <p:spPr>
          <a:xfrm>
            <a:off x="802850" y="2391692"/>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3</a:t>
            </a:r>
            <a:endParaRPr b="0" i="0" sz="1400" u="none" cap="none" strike="noStrike">
              <a:solidFill>
                <a:srgbClr val="082D49"/>
              </a:solidFill>
              <a:latin typeface="Arial"/>
              <a:ea typeface="Arial"/>
              <a:cs typeface="Arial"/>
              <a:sym typeface="Arial"/>
            </a:endParaRPr>
          </a:p>
        </p:txBody>
      </p:sp>
      <p:sp>
        <p:nvSpPr>
          <p:cNvPr id="1128" name="Google Shape;1128;p284"/>
          <p:cNvSpPr/>
          <p:nvPr/>
        </p:nvSpPr>
        <p:spPr>
          <a:xfrm>
            <a:off x="802850" y="3026867"/>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4</a:t>
            </a:r>
            <a:endParaRPr b="0" i="0" sz="1400" u="none" cap="none" strike="noStrike">
              <a:solidFill>
                <a:srgbClr val="082D49"/>
              </a:solidFill>
              <a:latin typeface="Arial"/>
              <a:ea typeface="Arial"/>
              <a:cs typeface="Arial"/>
              <a:sym typeface="Arial"/>
            </a:endParaRPr>
          </a:p>
        </p:txBody>
      </p:sp>
      <p:sp>
        <p:nvSpPr>
          <p:cNvPr id="1129" name="Google Shape;1129;p284"/>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30" name="Google Shape;1130;p284"/>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31" name="Google Shape;1131;p284"/>
          <p:cNvSpPr txBox="1"/>
          <p:nvPr>
            <p:ph idx="1" type="subTitle"/>
          </p:nvPr>
        </p:nvSpPr>
        <p:spPr>
          <a:xfrm>
            <a:off x="1354400" y="1129175"/>
            <a:ext cx="71160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132" name="Google Shape;1132;p284"/>
          <p:cNvSpPr txBox="1"/>
          <p:nvPr>
            <p:ph idx="3" type="subTitle"/>
          </p:nvPr>
        </p:nvSpPr>
        <p:spPr>
          <a:xfrm>
            <a:off x="1354400" y="1771638"/>
            <a:ext cx="71160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133" name="Google Shape;1133;p284"/>
          <p:cNvSpPr txBox="1"/>
          <p:nvPr>
            <p:ph idx="4" type="subTitle"/>
          </p:nvPr>
        </p:nvSpPr>
        <p:spPr>
          <a:xfrm>
            <a:off x="1354400" y="2417425"/>
            <a:ext cx="71160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134" name="Google Shape;1134;p284"/>
          <p:cNvSpPr txBox="1"/>
          <p:nvPr>
            <p:ph idx="5" type="subTitle"/>
          </p:nvPr>
        </p:nvSpPr>
        <p:spPr>
          <a:xfrm>
            <a:off x="1354400" y="3063213"/>
            <a:ext cx="7116000" cy="400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135" name="Google Shape;1135;p28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3">
  <p:cSld name="CUSTOM_12">
    <p:spTree>
      <p:nvGrpSpPr>
        <p:cNvPr id="1136" name="Shape 1136"/>
        <p:cNvGrpSpPr/>
        <p:nvPr/>
      </p:nvGrpSpPr>
      <p:grpSpPr>
        <a:xfrm>
          <a:off x="0" y="0"/>
          <a:ext cx="0" cy="0"/>
          <a:chOff x="0" y="0"/>
          <a:chExt cx="0" cy="0"/>
        </a:xfrm>
      </p:grpSpPr>
      <p:sp>
        <p:nvSpPr>
          <p:cNvPr id="1137" name="Google Shape;1137;p285"/>
          <p:cNvSpPr txBox="1"/>
          <p:nvPr/>
        </p:nvSpPr>
        <p:spPr>
          <a:xfrm>
            <a:off x="705516" y="1475925"/>
            <a:ext cx="10266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1" i="0" lang="en" sz="4000" u="none" cap="none" strike="noStrike">
                <a:solidFill>
                  <a:srgbClr val="2E5E73"/>
                </a:solidFill>
                <a:latin typeface="Roboto"/>
                <a:ea typeface="Roboto"/>
                <a:cs typeface="Roboto"/>
                <a:sym typeface="Roboto"/>
              </a:rPr>
              <a:t>01.</a:t>
            </a:r>
            <a:endParaRPr b="1" i="0" sz="4000" u="none" cap="none" strike="noStrike">
              <a:solidFill>
                <a:srgbClr val="2E5E73"/>
              </a:solidFill>
              <a:latin typeface="Roboto"/>
              <a:ea typeface="Roboto"/>
              <a:cs typeface="Roboto"/>
              <a:sym typeface="Roboto"/>
            </a:endParaRPr>
          </a:p>
        </p:txBody>
      </p:sp>
      <p:sp>
        <p:nvSpPr>
          <p:cNvPr id="1138" name="Google Shape;1138;p285"/>
          <p:cNvSpPr txBox="1"/>
          <p:nvPr/>
        </p:nvSpPr>
        <p:spPr>
          <a:xfrm>
            <a:off x="3780364" y="1475925"/>
            <a:ext cx="10266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1" i="0" lang="en" sz="4000" u="none" cap="none" strike="noStrike">
                <a:solidFill>
                  <a:srgbClr val="2E5E73"/>
                </a:solidFill>
                <a:latin typeface="Roboto"/>
                <a:ea typeface="Roboto"/>
                <a:cs typeface="Roboto"/>
                <a:sym typeface="Roboto"/>
              </a:rPr>
              <a:t>02.</a:t>
            </a:r>
            <a:endParaRPr b="1" i="0" sz="4000" u="none" cap="none" strike="noStrike">
              <a:solidFill>
                <a:srgbClr val="2E5E73"/>
              </a:solidFill>
              <a:latin typeface="Roboto"/>
              <a:ea typeface="Roboto"/>
              <a:cs typeface="Roboto"/>
              <a:sym typeface="Roboto"/>
            </a:endParaRPr>
          </a:p>
        </p:txBody>
      </p:sp>
      <p:sp>
        <p:nvSpPr>
          <p:cNvPr id="1139" name="Google Shape;1139;p285"/>
          <p:cNvSpPr txBox="1"/>
          <p:nvPr/>
        </p:nvSpPr>
        <p:spPr>
          <a:xfrm>
            <a:off x="6846058" y="1475925"/>
            <a:ext cx="10266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1" i="0" lang="en" sz="4000" u="none" cap="none" strike="noStrike">
                <a:solidFill>
                  <a:srgbClr val="2E5E73"/>
                </a:solidFill>
                <a:latin typeface="Roboto"/>
                <a:ea typeface="Roboto"/>
                <a:cs typeface="Roboto"/>
                <a:sym typeface="Roboto"/>
              </a:rPr>
              <a:t>03.</a:t>
            </a:r>
            <a:endParaRPr b="1" i="0" sz="4000" u="none" cap="none" strike="noStrike">
              <a:solidFill>
                <a:srgbClr val="2E5E73"/>
              </a:solidFill>
              <a:latin typeface="Roboto"/>
              <a:ea typeface="Roboto"/>
              <a:cs typeface="Roboto"/>
              <a:sym typeface="Roboto"/>
            </a:endParaRPr>
          </a:p>
        </p:txBody>
      </p:sp>
      <p:cxnSp>
        <p:nvCxnSpPr>
          <p:cNvPr id="1140" name="Google Shape;1140;p285"/>
          <p:cNvCxnSpPr/>
          <p:nvPr/>
        </p:nvCxnSpPr>
        <p:spPr>
          <a:xfrm>
            <a:off x="820566" y="2314925"/>
            <a:ext cx="1809900" cy="0"/>
          </a:xfrm>
          <a:prstGeom prst="straightConnector1">
            <a:avLst/>
          </a:prstGeom>
          <a:noFill/>
          <a:ln cap="flat" cmpd="sng" w="19050">
            <a:solidFill>
              <a:srgbClr val="2E5E73"/>
            </a:solidFill>
            <a:prstDash val="solid"/>
            <a:round/>
            <a:headEnd len="sm" w="sm" type="none"/>
            <a:tailEnd len="sm" w="sm" type="none"/>
          </a:ln>
        </p:spPr>
      </p:cxnSp>
      <p:cxnSp>
        <p:nvCxnSpPr>
          <p:cNvPr id="1141" name="Google Shape;1141;p285"/>
          <p:cNvCxnSpPr/>
          <p:nvPr/>
        </p:nvCxnSpPr>
        <p:spPr>
          <a:xfrm>
            <a:off x="3894916" y="2314925"/>
            <a:ext cx="1809900" cy="0"/>
          </a:xfrm>
          <a:prstGeom prst="straightConnector1">
            <a:avLst/>
          </a:prstGeom>
          <a:noFill/>
          <a:ln cap="flat" cmpd="sng" w="19050">
            <a:solidFill>
              <a:srgbClr val="2E5E73"/>
            </a:solidFill>
            <a:prstDash val="solid"/>
            <a:round/>
            <a:headEnd len="sm" w="sm" type="none"/>
            <a:tailEnd len="sm" w="sm" type="none"/>
          </a:ln>
        </p:spPr>
      </p:cxnSp>
      <p:cxnSp>
        <p:nvCxnSpPr>
          <p:cNvPr id="1142" name="Google Shape;1142;p285"/>
          <p:cNvCxnSpPr/>
          <p:nvPr/>
        </p:nvCxnSpPr>
        <p:spPr>
          <a:xfrm>
            <a:off x="6954158" y="2314925"/>
            <a:ext cx="1809900" cy="0"/>
          </a:xfrm>
          <a:prstGeom prst="straightConnector1">
            <a:avLst/>
          </a:prstGeom>
          <a:noFill/>
          <a:ln cap="flat" cmpd="sng" w="19050">
            <a:solidFill>
              <a:srgbClr val="2E5E73"/>
            </a:solidFill>
            <a:prstDash val="solid"/>
            <a:round/>
            <a:headEnd len="sm" w="sm" type="none"/>
            <a:tailEnd len="sm" w="sm" type="none"/>
          </a:ln>
        </p:spPr>
      </p:cxnSp>
      <p:sp>
        <p:nvSpPr>
          <p:cNvPr id="1143" name="Google Shape;1143;p285"/>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44" name="Google Shape;1144;p285"/>
          <p:cNvSpPr txBox="1"/>
          <p:nvPr>
            <p:ph idx="2" type="title"/>
          </p:nvPr>
        </p:nvSpPr>
        <p:spPr>
          <a:xfrm>
            <a:off x="742750" y="478650"/>
            <a:ext cx="4452900" cy="32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Font typeface="Roboto Light"/>
              <a:buNone/>
              <a:defRPr b="0" sz="1400">
                <a:latin typeface="Roboto Light"/>
                <a:ea typeface="Roboto Light"/>
                <a:cs typeface="Roboto Light"/>
                <a:sym typeface="Roboto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45" name="Google Shape;1145;p285"/>
          <p:cNvSpPr txBox="1"/>
          <p:nvPr>
            <p:ph idx="1" type="subTitle"/>
          </p:nvPr>
        </p:nvSpPr>
        <p:spPr>
          <a:xfrm>
            <a:off x="705500" y="3044000"/>
            <a:ext cx="1924500" cy="15828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146" name="Google Shape;1146;p285"/>
          <p:cNvSpPr txBox="1"/>
          <p:nvPr>
            <p:ph idx="3" type="subTitle"/>
          </p:nvPr>
        </p:nvSpPr>
        <p:spPr>
          <a:xfrm>
            <a:off x="3780350" y="3044000"/>
            <a:ext cx="1924500" cy="15828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147" name="Google Shape;1147;p285"/>
          <p:cNvSpPr txBox="1"/>
          <p:nvPr>
            <p:ph idx="4" type="subTitle"/>
          </p:nvPr>
        </p:nvSpPr>
        <p:spPr>
          <a:xfrm>
            <a:off x="6855175" y="3044000"/>
            <a:ext cx="1906200" cy="15828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148" name="Google Shape;1148;p285"/>
          <p:cNvSpPr txBox="1"/>
          <p:nvPr>
            <p:ph idx="5" type="title"/>
          </p:nvPr>
        </p:nvSpPr>
        <p:spPr>
          <a:xfrm>
            <a:off x="705500" y="2498225"/>
            <a:ext cx="1906200" cy="545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1149" name="Google Shape;1149;p285"/>
          <p:cNvSpPr txBox="1"/>
          <p:nvPr>
            <p:ph idx="6" type="title"/>
          </p:nvPr>
        </p:nvSpPr>
        <p:spPr>
          <a:xfrm>
            <a:off x="3780342" y="2498225"/>
            <a:ext cx="1906200" cy="545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1150" name="Google Shape;1150;p285"/>
          <p:cNvSpPr txBox="1"/>
          <p:nvPr>
            <p:ph idx="7" type="title"/>
          </p:nvPr>
        </p:nvSpPr>
        <p:spPr>
          <a:xfrm>
            <a:off x="6855172" y="2498225"/>
            <a:ext cx="1906200" cy="545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1151" name="Google Shape;1151;p28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1300"/>
              <a:buFont typeface="Arial"/>
              <a:buNone/>
              <a:defRPr b="0" i="0" sz="1300" u="none" cap="none" strike="noStrike">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1" Type="http://schemas.openxmlformats.org/officeDocument/2006/relationships/theme" Target="../theme/theme1.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100.xml"/><Relationship Id="rId42" Type="http://schemas.openxmlformats.org/officeDocument/2006/relationships/slideLayout" Target="../slideLayouts/slideLayout102.xml"/><Relationship Id="rId41" Type="http://schemas.openxmlformats.org/officeDocument/2006/relationships/slideLayout" Target="../slideLayouts/slideLayout101.xml"/><Relationship Id="rId44" Type="http://schemas.openxmlformats.org/officeDocument/2006/relationships/slideLayout" Target="../slideLayouts/slideLayout104.xml"/><Relationship Id="rId43" Type="http://schemas.openxmlformats.org/officeDocument/2006/relationships/slideLayout" Target="../slideLayouts/slideLayout103.xml"/><Relationship Id="rId46" Type="http://schemas.openxmlformats.org/officeDocument/2006/relationships/slideLayout" Target="../slideLayouts/slideLayout106.xml"/><Relationship Id="rId45" Type="http://schemas.openxmlformats.org/officeDocument/2006/relationships/slideLayout" Target="../slideLayouts/slideLayout105.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9" Type="http://schemas.openxmlformats.org/officeDocument/2006/relationships/slideLayout" Target="../slideLayouts/slideLayout69.xml"/><Relationship Id="rId48" Type="http://schemas.openxmlformats.org/officeDocument/2006/relationships/slideLayout" Target="../slideLayouts/slideLayout108.xml"/><Relationship Id="rId47" Type="http://schemas.openxmlformats.org/officeDocument/2006/relationships/slideLayout" Target="../slideLayouts/slideLayout107.xml"/><Relationship Id="rId49" Type="http://schemas.openxmlformats.org/officeDocument/2006/relationships/slideLayout" Target="../slideLayouts/slideLayout109.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 Id="rId31" Type="http://schemas.openxmlformats.org/officeDocument/2006/relationships/slideLayout" Target="../slideLayouts/slideLayout91.xml"/><Relationship Id="rId30" Type="http://schemas.openxmlformats.org/officeDocument/2006/relationships/slideLayout" Target="../slideLayouts/slideLayout90.xml"/><Relationship Id="rId33" Type="http://schemas.openxmlformats.org/officeDocument/2006/relationships/slideLayout" Target="../slideLayouts/slideLayout93.xml"/><Relationship Id="rId32" Type="http://schemas.openxmlformats.org/officeDocument/2006/relationships/slideLayout" Target="../slideLayouts/slideLayout92.xml"/><Relationship Id="rId35" Type="http://schemas.openxmlformats.org/officeDocument/2006/relationships/slideLayout" Target="../slideLayouts/slideLayout95.xml"/><Relationship Id="rId34" Type="http://schemas.openxmlformats.org/officeDocument/2006/relationships/slideLayout" Target="../slideLayouts/slideLayout94.xml"/><Relationship Id="rId37" Type="http://schemas.openxmlformats.org/officeDocument/2006/relationships/slideLayout" Target="../slideLayouts/slideLayout97.xml"/><Relationship Id="rId36" Type="http://schemas.openxmlformats.org/officeDocument/2006/relationships/slideLayout" Target="../slideLayouts/slideLayout96.xml"/><Relationship Id="rId39" Type="http://schemas.openxmlformats.org/officeDocument/2006/relationships/slideLayout" Target="../slideLayouts/slideLayout99.xml"/><Relationship Id="rId38" Type="http://schemas.openxmlformats.org/officeDocument/2006/relationships/slideLayout" Target="../slideLayouts/slideLayout98.xml"/><Relationship Id="rId20" Type="http://schemas.openxmlformats.org/officeDocument/2006/relationships/slideLayout" Target="../slideLayouts/slideLayout80.xml"/><Relationship Id="rId22" Type="http://schemas.openxmlformats.org/officeDocument/2006/relationships/slideLayout" Target="../slideLayouts/slideLayout82.xml"/><Relationship Id="rId21" Type="http://schemas.openxmlformats.org/officeDocument/2006/relationships/slideLayout" Target="../slideLayouts/slideLayout81.xml"/><Relationship Id="rId24" Type="http://schemas.openxmlformats.org/officeDocument/2006/relationships/slideLayout" Target="../slideLayouts/slideLayout84.xml"/><Relationship Id="rId23" Type="http://schemas.openxmlformats.org/officeDocument/2006/relationships/slideLayout" Target="../slideLayouts/slideLayout83.xml"/><Relationship Id="rId26" Type="http://schemas.openxmlformats.org/officeDocument/2006/relationships/slideLayout" Target="../slideLayouts/slideLayout86.xml"/><Relationship Id="rId25" Type="http://schemas.openxmlformats.org/officeDocument/2006/relationships/slideLayout" Target="../slideLayouts/slideLayout85.xml"/><Relationship Id="rId28" Type="http://schemas.openxmlformats.org/officeDocument/2006/relationships/slideLayout" Target="../slideLayouts/slideLayout88.xml"/><Relationship Id="rId27" Type="http://schemas.openxmlformats.org/officeDocument/2006/relationships/slideLayout" Target="../slideLayouts/slideLayout87.xml"/><Relationship Id="rId29" Type="http://schemas.openxmlformats.org/officeDocument/2006/relationships/slideLayout" Target="../slideLayouts/slideLayout89.xml"/><Relationship Id="rId51" Type="http://schemas.openxmlformats.org/officeDocument/2006/relationships/slideLayout" Target="../slideLayouts/slideLayout111.xml"/><Relationship Id="rId50" Type="http://schemas.openxmlformats.org/officeDocument/2006/relationships/slideLayout" Target="../slideLayouts/slideLayout110.xml"/><Relationship Id="rId52" Type="http://schemas.openxmlformats.org/officeDocument/2006/relationships/theme" Target="../theme/theme2.xml"/><Relationship Id="rId11" Type="http://schemas.openxmlformats.org/officeDocument/2006/relationships/slideLayout" Target="../slideLayouts/slideLayout71.xml"/><Relationship Id="rId10" Type="http://schemas.openxmlformats.org/officeDocument/2006/relationships/slideLayout" Target="../slideLayouts/slideLayout70.xml"/><Relationship Id="rId13" Type="http://schemas.openxmlformats.org/officeDocument/2006/relationships/slideLayout" Target="../slideLayouts/slideLayout73.xml"/><Relationship Id="rId12" Type="http://schemas.openxmlformats.org/officeDocument/2006/relationships/slideLayout" Target="../slideLayouts/slideLayout72.xml"/><Relationship Id="rId15" Type="http://schemas.openxmlformats.org/officeDocument/2006/relationships/slideLayout" Target="../slideLayouts/slideLayout75.xml"/><Relationship Id="rId14" Type="http://schemas.openxmlformats.org/officeDocument/2006/relationships/slideLayout" Target="../slideLayouts/slideLayout74.xml"/><Relationship Id="rId17" Type="http://schemas.openxmlformats.org/officeDocument/2006/relationships/slideLayout" Target="../slideLayouts/slideLayout77.xml"/><Relationship Id="rId16" Type="http://schemas.openxmlformats.org/officeDocument/2006/relationships/slideLayout" Target="../slideLayouts/slideLayout76.xml"/><Relationship Id="rId19" Type="http://schemas.openxmlformats.org/officeDocument/2006/relationships/slideLayout" Target="../slideLayouts/slideLayout79.xml"/><Relationship Id="rId18" Type="http://schemas.openxmlformats.org/officeDocument/2006/relationships/slideLayout" Target="../slideLayouts/slideLayout78.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51.xml"/><Relationship Id="rId42" Type="http://schemas.openxmlformats.org/officeDocument/2006/relationships/slideLayout" Target="../slideLayouts/slideLayout153.xml"/><Relationship Id="rId41" Type="http://schemas.openxmlformats.org/officeDocument/2006/relationships/slideLayout" Target="../slideLayouts/slideLayout152.xml"/><Relationship Id="rId44" Type="http://schemas.openxmlformats.org/officeDocument/2006/relationships/slideLayout" Target="../slideLayouts/slideLayout155.xml"/><Relationship Id="rId43" Type="http://schemas.openxmlformats.org/officeDocument/2006/relationships/slideLayout" Target="../slideLayouts/slideLayout154.xml"/><Relationship Id="rId46" Type="http://schemas.openxmlformats.org/officeDocument/2006/relationships/slideLayout" Target="../slideLayouts/slideLayout157.xml"/><Relationship Id="rId45" Type="http://schemas.openxmlformats.org/officeDocument/2006/relationships/slideLayout" Target="../slideLayouts/slideLayout156.xml"/><Relationship Id="rId1" Type="http://schemas.openxmlformats.org/officeDocument/2006/relationships/slideLayout" Target="../slideLayouts/slideLayout112.xml"/><Relationship Id="rId2" Type="http://schemas.openxmlformats.org/officeDocument/2006/relationships/slideLayout" Target="../slideLayouts/slideLayout113.xml"/><Relationship Id="rId3" Type="http://schemas.openxmlformats.org/officeDocument/2006/relationships/slideLayout" Target="../slideLayouts/slideLayout114.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48" Type="http://schemas.openxmlformats.org/officeDocument/2006/relationships/slideLayout" Target="../slideLayouts/slideLayout159.xml"/><Relationship Id="rId47" Type="http://schemas.openxmlformats.org/officeDocument/2006/relationships/slideLayout" Target="../slideLayouts/slideLayout158.xml"/><Relationship Id="rId49" Type="http://schemas.openxmlformats.org/officeDocument/2006/relationships/slideLayout" Target="../slideLayouts/slideLayout160.xml"/><Relationship Id="rId5" Type="http://schemas.openxmlformats.org/officeDocument/2006/relationships/slideLayout" Target="../slideLayouts/slideLayout116.xml"/><Relationship Id="rId6" Type="http://schemas.openxmlformats.org/officeDocument/2006/relationships/slideLayout" Target="../slideLayouts/slideLayout117.xml"/><Relationship Id="rId7" Type="http://schemas.openxmlformats.org/officeDocument/2006/relationships/slideLayout" Target="../slideLayouts/slideLayout118.xml"/><Relationship Id="rId8" Type="http://schemas.openxmlformats.org/officeDocument/2006/relationships/slideLayout" Target="../slideLayouts/slideLayout119.xml"/><Relationship Id="rId31" Type="http://schemas.openxmlformats.org/officeDocument/2006/relationships/slideLayout" Target="../slideLayouts/slideLayout142.xml"/><Relationship Id="rId30" Type="http://schemas.openxmlformats.org/officeDocument/2006/relationships/slideLayout" Target="../slideLayouts/slideLayout141.xml"/><Relationship Id="rId33" Type="http://schemas.openxmlformats.org/officeDocument/2006/relationships/slideLayout" Target="../slideLayouts/slideLayout144.xml"/><Relationship Id="rId32" Type="http://schemas.openxmlformats.org/officeDocument/2006/relationships/slideLayout" Target="../slideLayouts/slideLayout143.xml"/><Relationship Id="rId35" Type="http://schemas.openxmlformats.org/officeDocument/2006/relationships/slideLayout" Target="../slideLayouts/slideLayout146.xml"/><Relationship Id="rId34" Type="http://schemas.openxmlformats.org/officeDocument/2006/relationships/slideLayout" Target="../slideLayouts/slideLayout145.xml"/><Relationship Id="rId37" Type="http://schemas.openxmlformats.org/officeDocument/2006/relationships/slideLayout" Target="../slideLayouts/slideLayout148.xml"/><Relationship Id="rId36" Type="http://schemas.openxmlformats.org/officeDocument/2006/relationships/slideLayout" Target="../slideLayouts/slideLayout147.xml"/><Relationship Id="rId39" Type="http://schemas.openxmlformats.org/officeDocument/2006/relationships/slideLayout" Target="../slideLayouts/slideLayout150.xml"/><Relationship Id="rId38" Type="http://schemas.openxmlformats.org/officeDocument/2006/relationships/slideLayout" Target="../slideLayouts/slideLayout149.xml"/><Relationship Id="rId20" Type="http://schemas.openxmlformats.org/officeDocument/2006/relationships/slideLayout" Target="../slideLayouts/slideLayout131.xml"/><Relationship Id="rId22" Type="http://schemas.openxmlformats.org/officeDocument/2006/relationships/slideLayout" Target="../slideLayouts/slideLayout133.xml"/><Relationship Id="rId21" Type="http://schemas.openxmlformats.org/officeDocument/2006/relationships/slideLayout" Target="../slideLayouts/slideLayout132.xml"/><Relationship Id="rId24" Type="http://schemas.openxmlformats.org/officeDocument/2006/relationships/slideLayout" Target="../slideLayouts/slideLayout135.xml"/><Relationship Id="rId23" Type="http://schemas.openxmlformats.org/officeDocument/2006/relationships/slideLayout" Target="../slideLayouts/slideLayout134.xml"/><Relationship Id="rId26" Type="http://schemas.openxmlformats.org/officeDocument/2006/relationships/slideLayout" Target="../slideLayouts/slideLayout137.xml"/><Relationship Id="rId25" Type="http://schemas.openxmlformats.org/officeDocument/2006/relationships/slideLayout" Target="../slideLayouts/slideLayout136.xml"/><Relationship Id="rId28" Type="http://schemas.openxmlformats.org/officeDocument/2006/relationships/slideLayout" Target="../slideLayouts/slideLayout139.xml"/><Relationship Id="rId27" Type="http://schemas.openxmlformats.org/officeDocument/2006/relationships/slideLayout" Target="../slideLayouts/slideLayout138.xml"/><Relationship Id="rId29" Type="http://schemas.openxmlformats.org/officeDocument/2006/relationships/slideLayout" Target="../slideLayouts/slideLayout140.xml"/><Relationship Id="rId51" Type="http://schemas.openxmlformats.org/officeDocument/2006/relationships/slideLayout" Target="../slideLayouts/slideLayout162.xml"/><Relationship Id="rId50" Type="http://schemas.openxmlformats.org/officeDocument/2006/relationships/slideLayout" Target="../slideLayouts/slideLayout161.xml"/><Relationship Id="rId52" Type="http://schemas.openxmlformats.org/officeDocument/2006/relationships/theme" Target="../theme/theme4.xml"/><Relationship Id="rId11" Type="http://schemas.openxmlformats.org/officeDocument/2006/relationships/slideLayout" Target="../slideLayouts/slideLayout122.xml"/><Relationship Id="rId10" Type="http://schemas.openxmlformats.org/officeDocument/2006/relationships/slideLayout" Target="../slideLayouts/slideLayout121.xml"/><Relationship Id="rId13" Type="http://schemas.openxmlformats.org/officeDocument/2006/relationships/slideLayout" Target="../slideLayouts/slideLayout124.xml"/><Relationship Id="rId12" Type="http://schemas.openxmlformats.org/officeDocument/2006/relationships/slideLayout" Target="../slideLayouts/slideLayout123.xml"/><Relationship Id="rId15" Type="http://schemas.openxmlformats.org/officeDocument/2006/relationships/slideLayout" Target="../slideLayouts/slideLayout126.xml"/><Relationship Id="rId14" Type="http://schemas.openxmlformats.org/officeDocument/2006/relationships/slideLayout" Target="../slideLayouts/slideLayout125.xml"/><Relationship Id="rId17" Type="http://schemas.openxmlformats.org/officeDocument/2006/relationships/slideLayout" Target="../slideLayouts/slideLayout128.xml"/><Relationship Id="rId16" Type="http://schemas.openxmlformats.org/officeDocument/2006/relationships/slideLayout" Target="../slideLayouts/slideLayout127.xml"/><Relationship Id="rId19" Type="http://schemas.openxmlformats.org/officeDocument/2006/relationships/slideLayout" Target="../slideLayouts/slideLayout130.xml"/><Relationship Id="rId18" Type="http://schemas.openxmlformats.org/officeDocument/2006/relationships/slideLayout" Target="../slideLayouts/slideLayout129.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202.xml"/><Relationship Id="rId42" Type="http://schemas.openxmlformats.org/officeDocument/2006/relationships/slideLayout" Target="../slideLayouts/slideLayout204.xml"/><Relationship Id="rId41" Type="http://schemas.openxmlformats.org/officeDocument/2006/relationships/slideLayout" Target="../slideLayouts/slideLayout203.xml"/><Relationship Id="rId44" Type="http://schemas.openxmlformats.org/officeDocument/2006/relationships/slideLayout" Target="../slideLayouts/slideLayout206.xml"/><Relationship Id="rId43" Type="http://schemas.openxmlformats.org/officeDocument/2006/relationships/slideLayout" Target="../slideLayouts/slideLayout205.xml"/><Relationship Id="rId46" Type="http://schemas.openxmlformats.org/officeDocument/2006/relationships/slideLayout" Target="../slideLayouts/slideLayout208.xml"/><Relationship Id="rId45" Type="http://schemas.openxmlformats.org/officeDocument/2006/relationships/slideLayout" Target="../slideLayouts/slideLayout207.xml"/><Relationship Id="rId80" Type="http://schemas.openxmlformats.org/officeDocument/2006/relationships/slideLayout" Target="../slideLayouts/slideLayout242.xml"/><Relationship Id="rId82" Type="http://schemas.openxmlformats.org/officeDocument/2006/relationships/theme" Target="../theme/theme3.xml"/><Relationship Id="rId81" Type="http://schemas.openxmlformats.org/officeDocument/2006/relationships/slideLayout" Target="../slideLayouts/slideLayout243.xml"/><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9" Type="http://schemas.openxmlformats.org/officeDocument/2006/relationships/slideLayout" Target="../slideLayouts/slideLayout171.xml"/><Relationship Id="rId48" Type="http://schemas.openxmlformats.org/officeDocument/2006/relationships/slideLayout" Target="../slideLayouts/slideLayout210.xml"/><Relationship Id="rId47" Type="http://schemas.openxmlformats.org/officeDocument/2006/relationships/slideLayout" Target="../slideLayouts/slideLayout209.xml"/><Relationship Id="rId49" Type="http://schemas.openxmlformats.org/officeDocument/2006/relationships/slideLayout" Target="../slideLayouts/slideLayout211.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73" Type="http://schemas.openxmlformats.org/officeDocument/2006/relationships/slideLayout" Target="../slideLayouts/slideLayout235.xml"/><Relationship Id="rId72" Type="http://schemas.openxmlformats.org/officeDocument/2006/relationships/slideLayout" Target="../slideLayouts/slideLayout234.xml"/><Relationship Id="rId31" Type="http://schemas.openxmlformats.org/officeDocument/2006/relationships/slideLayout" Target="../slideLayouts/slideLayout193.xml"/><Relationship Id="rId75" Type="http://schemas.openxmlformats.org/officeDocument/2006/relationships/slideLayout" Target="../slideLayouts/slideLayout237.xml"/><Relationship Id="rId30" Type="http://schemas.openxmlformats.org/officeDocument/2006/relationships/slideLayout" Target="../slideLayouts/slideLayout192.xml"/><Relationship Id="rId74" Type="http://schemas.openxmlformats.org/officeDocument/2006/relationships/slideLayout" Target="../slideLayouts/slideLayout236.xml"/><Relationship Id="rId33" Type="http://schemas.openxmlformats.org/officeDocument/2006/relationships/slideLayout" Target="../slideLayouts/slideLayout195.xml"/><Relationship Id="rId77" Type="http://schemas.openxmlformats.org/officeDocument/2006/relationships/slideLayout" Target="../slideLayouts/slideLayout239.xml"/><Relationship Id="rId32" Type="http://schemas.openxmlformats.org/officeDocument/2006/relationships/slideLayout" Target="../slideLayouts/slideLayout194.xml"/><Relationship Id="rId76" Type="http://schemas.openxmlformats.org/officeDocument/2006/relationships/slideLayout" Target="../slideLayouts/slideLayout238.xml"/><Relationship Id="rId35" Type="http://schemas.openxmlformats.org/officeDocument/2006/relationships/slideLayout" Target="../slideLayouts/slideLayout197.xml"/><Relationship Id="rId79" Type="http://schemas.openxmlformats.org/officeDocument/2006/relationships/slideLayout" Target="../slideLayouts/slideLayout241.xml"/><Relationship Id="rId34" Type="http://schemas.openxmlformats.org/officeDocument/2006/relationships/slideLayout" Target="../slideLayouts/slideLayout196.xml"/><Relationship Id="rId78" Type="http://schemas.openxmlformats.org/officeDocument/2006/relationships/slideLayout" Target="../slideLayouts/slideLayout240.xml"/><Relationship Id="rId71" Type="http://schemas.openxmlformats.org/officeDocument/2006/relationships/slideLayout" Target="../slideLayouts/slideLayout233.xml"/><Relationship Id="rId70" Type="http://schemas.openxmlformats.org/officeDocument/2006/relationships/slideLayout" Target="../slideLayouts/slideLayout232.xml"/><Relationship Id="rId37" Type="http://schemas.openxmlformats.org/officeDocument/2006/relationships/slideLayout" Target="../slideLayouts/slideLayout199.xml"/><Relationship Id="rId36" Type="http://schemas.openxmlformats.org/officeDocument/2006/relationships/slideLayout" Target="../slideLayouts/slideLayout198.xml"/><Relationship Id="rId39" Type="http://schemas.openxmlformats.org/officeDocument/2006/relationships/slideLayout" Target="../slideLayouts/slideLayout201.xml"/><Relationship Id="rId38" Type="http://schemas.openxmlformats.org/officeDocument/2006/relationships/slideLayout" Target="../slideLayouts/slideLayout200.xml"/><Relationship Id="rId62" Type="http://schemas.openxmlformats.org/officeDocument/2006/relationships/slideLayout" Target="../slideLayouts/slideLayout224.xml"/><Relationship Id="rId61" Type="http://schemas.openxmlformats.org/officeDocument/2006/relationships/slideLayout" Target="../slideLayouts/slideLayout223.xml"/><Relationship Id="rId20" Type="http://schemas.openxmlformats.org/officeDocument/2006/relationships/slideLayout" Target="../slideLayouts/slideLayout182.xml"/><Relationship Id="rId64" Type="http://schemas.openxmlformats.org/officeDocument/2006/relationships/slideLayout" Target="../slideLayouts/slideLayout226.xml"/><Relationship Id="rId63" Type="http://schemas.openxmlformats.org/officeDocument/2006/relationships/slideLayout" Target="../slideLayouts/slideLayout225.xml"/><Relationship Id="rId22" Type="http://schemas.openxmlformats.org/officeDocument/2006/relationships/slideLayout" Target="../slideLayouts/slideLayout184.xml"/><Relationship Id="rId66" Type="http://schemas.openxmlformats.org/officeDocument/2006/relationships/slideLayout" Target="../slideLayouts/slideLayout228.xml"/><Relationship Id="rId21" Type="http://schemas.openxmlformats.org/officeDocument/2006/relationships/slideLayout" Target="../slideLayouts/slideLayout183.xml"/><Relationship Id="rId65" Type="http://schemas.openxmlformats.org/officeDocument/2006/relationships/slideLayout" Target="../slideLayouts/slideLayout227.xml"/><Relationship Id="rId24" Type="http://schemas.openxmlformats.org/officeDocument/2006/relationships/slideLayout" Target="../slideLayouts/slideLayout186.xml"/><Relationship Id="rId68" Type="http://schemas.openxmlformats.org/officeDocument/2006/relationships/slideLayout" Target="../slideLayouts/slideLayout230.xml"/><Relationship Id="rId23" Type="http://schemas.openxmlformats.org/officeDocument/2006/relationships/slideLayout" Target="../slideLayouts/slideLayout185.xml"/><Relationship Id="rId67" Type="http://schemas.openxmlformats.org/officeDocument/2006/relationships/slideLayout" Target="../slideLayouts/slideLayout229.xml"/><Relationship Id="rId60" Type="http://schemas.openxmlformats.org/officeDocument/2006/relationships/slideLayout" Target="../slideLayouts/slideLayout222.xml"/><Relationship Id="rId26" Type="http://schemas.openxmlformats.org/officeDocument/2006/relationships/slideLayout" Target="../slideLayouts/slideLayout188.xml"/><Relationship Id="rId25" Type="http://schemas.openxmlformats.org/officeDocument/2006/relationships/slideLayout" Target="../slideLayouts/slideLayout187.xml"/><Relationship Id="rId69" Type="http://schemas.openxmlformats.org/officeDocument/2006/relationships/slideLayout" Target="../slideLayouts/slideLayout231.xml"/><Relationship Id="rId28" Type="http://schemas.openxmlformats.org/officeDocument/2006/relationships/slideLayout" Target="../slideLayouts/slideLayout190.xml"/><Relationship Id="rId27" Type="http://schemas.openxmlformats.org/officeDocument/2006/relationships/slideLayout" Target="../slideLayouts/slideLayout189.xml"/><Relationship Id="rId29" Type="http://schemas.openxmlformats.org/officeDocument/2006/relationships/slideLayout" Target="../slideLayouts/slideLayout191.xml"/><Relationship Id="rId51" Type="http://schemas.openxmlformats.org/officeDocument/2006/relationships/slideLayout" Target="../slideLayouts/slideLayout213.xml"/><Relationship Id="rId50" Type="http://schemas.openxmlformats.org/officeDocument/2006/relationships/slideLayout" Target="../slideLayouts/slideLayout212.xml"/><Relationship Id="rId53" Type="http://schemas.openxmlformats.org/officeDocument/2006/relationships/slideLayout" Target="../slideLayouts/slideLayout215.xml"/><Relationship Id="rId52" Type="http://schemas.openxmlformats.org/officeDocument/2006/relationships/slideLayout" Target="../slideLayouts/slideLayout214.xml"/><Relationship Id="rId11" Type="http://schemas.openxmlformats.org/officeDocument/2006/relationships/slideLayout" Target="../slideLayouts/slideLayout173.xml"/><Relationship Id="rId55" Type="http://schemas.openxmlformats.org/officeDocument/2006/relationships/slideLayout" Target="../slideLayouts/slideLayout217.xml"/><Relationship Id="rId10" Type="http://schemas.openxmlformats.org/officeDocument/2006/relationships/slideLayout" Target="../slideLayouts/slideLayout172.xml"/><Relationship Id="rId54" Type="http://schemas.openxmlformats.org/officeDocument/2006/relationships/slideLayout" Target="../slideLayouts/slideLayout216.xml"/><Relationship Id="rId13" Type="http://schemas.openxmlformats.org/officeDocument/2006/relationships/slideLayout" Target="../slideLayouts/slideLayout175.xml"/><Relationship Id="rId57" Type="http://schemas.openxmlformats.org/officeDocument/2006/relationships/slideLayout" Target="../slideLayouts/slideLayout219.xml"/><Relationship Id="rId12" Type="http://schemas.openxmlformats.org/officeDocument/2006/relationships/slideLayout" Target="../slideLayouts/slideLayout174.xml"/><Relationship Id="rId56" Type="http://schemas.openxmlformats.org/officeDocument/2006/relationships/slideLayout" Target="../slideLayouts/slideLayout218.xml"/><Relationship Id="rId15" Type="http://schemas.openxmlformats.org/officeDocument/2006/relationships/slideLayout" Target="../slideLayouts/slideLayout177.xml"/><Relationship Id="rId59" Type="http://schemas.openxmlformats.org/officeDocument/2006/relationships/slideLayout" Target="../slideLayouts/slideLayout221.xml"/><Relationship Id="rId14" Type="http://schemas.openxmlformats.org/officeDocument/2006/relationships/slideLayout" Target="../slideLayouts/slideLayout176.xml"/><Relationship Id="rId58" Type="http://schemas.openxmlformats.org/officeDocument/2006/relationships/slideLayout" Target="../slideLayouts/slideLayout220.xml"/><Relationship Id="rId17" Type="http://schemas.openxmlformats.org/officeDocument/2006/relationships/slideLayout" Target="../slideLayouts/slideLayout179.xml"/><Relationship Id="rId16" Type="http://schemas.openxmlformats.org/officeDocument/2006/relationships/slideLayout" Target="../slideLayouts/slideLayout178.xml"/><Relationship Id="rId19" Type="http://schemas.openxmlformats.org/officeDocument/2006/relationships/slideLayout" Target="../slideLayouts/slideLayout181.xml"/><Relationship Id="rId18" Type="http://schemas.openxmlformats.org/officeDocument/2006/relationships/slideLayout" Target="../slideLayouts/slideLayout18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rgbClr val="2E5E73"/>
              </a:buClr>
              <a:buSzPts val="2400"/>
              <a:buFont typeface="Roboto"/>
              <a:buNone/>
              <a:defRPr b="1" i="0" sz="2400" u="none" cap="none" strike="noStrike">
                <a:solidFill>
                  <a:srgbClr val="2E5E73"/>
                </a:solidFill>
                <a:latin typeface="Roboto"/>
                <a:ea typeface="Roboto"/>
                <a:cs typeface="Roboto"/>
                <a:sym typeface="Roboto"/>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5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2E5E73"/>
              </a:buClr>
              <a:buSzPts val="1800"/>
              <a:buFont typeface="Roboto Light"/>
              <a:buChar char="●"/>
              <a:defRPr b="0" i="0" sz="1800" u="none" cap="none" strike="noStrike">
                <a:solidFill>
                  <a:srgbClr val="2E5E73"/>
                </a:solidFill>
                <a:latin typeface="Roboto Light"/>
                <a:ea typeface="Roboto Light"/>
                <a:cs typeface="Roboto Light"/>
                <a:sym typeface="Roboto Light"/>
              </a:defRPr>
            </a:lvl1pPr>
            <a:lvl2pPr indent="-317500" lvl="1" marL="914400" marR="0" rtl="0" algn="l">
              <a:lnSpc>
                <a:spcPct val="115000"/>
              </a:lnSpc>
              <a:spcBef>
                <a:spcPts val="0"/>
              </a:spcBef>
              <a:spcAft>
                <a:spcPts val="0"/>
              </a:spcAft>
              <a:buClr>
                <a:srgbClr val="2E5E73"/>
              </a:buClr>
              <a:buSzPts val="1400"/>
              <a:buFont typeface="Roboto Light"/>
              <a:buChar char="○"/>
              <a:defRPr b="0" i="0" sz="1400" u="none" cap="none" strike="noStrike">
                <a:solidFill>
                  <a:srgbClr val="2E5E73"/>
                </a:solidFill>
                <a:latin typeface="Roboto Light"/>
                <a:ea typeface="Roboto Light"/>
                <a:cs typeface="Roboto Light"/>
                <a:sym typeface="Roboto Light"/>
              </a:defRPr>
            </a:lvl2pPr>
            <a:lvl3pPr indent="-317500" lvl="2" marL="1371600" marR="0" rtl="0" algn="l">
              <a:lnSpc>
                <a:spcPct val="115000"/>
              </a:lnSpc>
              <a:spcBef>
                <a:spcPts val="0"/>
              </a:spcBef>
              <a:spcAft>
                <a:spcPts val="0"/>
              </a:spcAft>
              <a:buClr>
                <a:srgbClr val="2E5E73"/>
              </a:buClr>
              <a:buSzPts val="1400"/>
              <a:buFont typeface="Roboto Light"/>
              <a:buChar char="■"/>
              <a:defRPr b="0" i="0" sz="1400" u="none" cap="none" strike="noStrike">
                <a:solidFill>
                  <a:srgbClr val="2E5E73"/>
                </a:solidFill>
                <a:latin typeface="Roboto Light"/>
                <a:ea typeface="Roboto Light"/>
                <a:cs typeface="Roboto Light"/>
                <a:sym typeface="Roboto Light"/>
              </a:defRPr>
            </a:lvl3pPr>
            <a:lvl4pPr indent="-317500" lvl="3" marL="1828800" marR="0" rtl="0" algn="l">
              <a:lnSpc>
                <a:spcPct val="115000"/>
              </a:lnSpc>
              <a:spcBef>
                <a:spcPts val="0"/>
              </a:spcBef>
              <a:spcAft>
                <a:spcPts val="0"/>
              </a:spcAft>
              <a:buClr>
                <a:srgbClr val="2E5E73"/>
              </a:buClr>
              <a:buSzPts val="1400"/>
              <a:buFont typeface="Roboto Light"/>
              <a:buChar char="●"/>
              <a:defRPr b="0" i="0" sz="1400" u="none" cap="none" strike="noStrike">
                <a:solidFill>
                  <a:srgbClr val="2E5E73"/>
                </a:solidFill>
                <a:latin typeface="Roboto Light"/>
                <a:ea typeface="Roboto Light"/>
                <a:cs typeface="Roboto Light"/>
                <a:sym typeface="Roboto Light"/>
              </a:defRPr>
            </a:lvl4pPr>
            <a:lvl5pPr indent="-317500" lvl="4" marL="2286000" marR="0" rtl="0" algn="l">
              <a:lnSpc>
                <a:spcPct val="115000"/>
              </a:lnSpc>
              <a:spcBef>
                <a:spcPts val="0"/>
              </a:spcBef>
              <a:spcAft>
                <a:spcPts val="0"/>
              </a:spcAft>
              <a:buClr>
                <a:srgbClr val="2E5E73"/>
              </a:buClr>
              <a:buSzPts val="1400"/>
              <a:buFont typeface="Roboto Light"/>
              <a:buChar char="○"/>
              <a:defRPr b="0" i="0" sz="1400" u="none" cap="none" strike="noStrike">
                <a:solidFill>
                  <a:srgbClr val="2E5E73"/>
                </a:solidFill>
                <a:latin typeface="Roboto Light"/>
                <a:ea typeface="Roboto Light"/>
                <a:cs typeface="Roboto Light"/>
                <a:sym typeface="Roboto Light"/>
              </a:defRPr>
            </a:lvl5pPr>
            <a:lvl6pPr indent="-317500" lvl="5" marL="2743200" marR="0" rtl="0" algn="l">
              <a:lnSpc>
                <a:spcPct val="115000"/>
              </a:lnSpc>
              <a:spcBef>
                <a:spcPts val="0"/>
              </a:spcBef>
              <a:spcAft>
                <a:spcPts val="0"/>
              </a:spcAft>
              <a:buClr>
                <a:srgbClr val="2E5E73"/>
              </a:buClr>
              <a:buSzPts val="1400"/>
              <a:buFont typeface="Roboto Light"/>
              <a:buChar char="■"/>
              <a:defRPr b="0" i="0" sz="1400" u="none" cap="none" strike="noStrike">
                <a:solidFill>
                  <a:srgbClr val="2E5E73"/>
                </a:solidFill>
                <a:latin typeface="Roboto Light"/>
                <a:ea typeface="Roboto Light"/>
                <a:cs typeface="Roboto Light"/>
                <a:sym typeface="Roboto Light"/>
              </a:defRPr>
            </a:lvl6pPr>
            <a:lvl7pPr indent="-317500" lvl="6" marL="3200400" marR="0" rtl="0" algn="l">
              <a:lnSpc>
                <a:spcPct val="115000"/>
              </a:lnSpc>
              <a:spcBef>
                <a:spcPts val="0"/>
              </a:spcBef>
              <a:spcAft>
                <a:spcPts val="0"/>
              </a:spcAft>
              <a:buClr>
                <a:srgbClr val="2E5E73"/>
              </a:buClr>
              <a:buSzPts val="1400"/>
              <a:buFont typeface="Roboto Light"/>
              <a:buChar char="●"/>
              <a:defRPr b="0" i="0" sz="1400" u="none" cap="none" strike="noStrike">
                <a:solidFill>
                  <a:srgbClr val="2E5E73"/>
                </a:solidFill>
                <a:latin typeface="Roboto Light"/>
                <a:ea typeface="Roboto Light"/>
                <a:cs typeface="Roboto Light"/>
                <a:sym typeface="Roboto Light"/>
              </a:defRPr>
            </a:lvl7pPr>
            <a:lvl8pPr indent="-317500" lvl="7" marL="3657600" marR="0" rtl="0" algn="l">
              <a:lnSpc>
                <a:spcPct val="115000"/>
              </a:lnSpc>
              <a:spcBef>
                <a:spcPts val="0"/>
              </a:spcBef>
              <a:spcAft>
                <a:spcPts val="0"/>
              </a:spcAft>
              <a:buClr>
                <a:srgbClr val="2E5E73"/>
              </a:buClr>
              <a:buSzPts val="1400"/>
              <a:buFont typeface="Roboto Light"/>
              <a:buChar char="○"/>
              <a:defRPr b="0" i="0" sz="1400" u="none" cap="none" strike="noStrike">
                <a:solidFill>
                  <a:srgbClr val="2E5E73"/>
                </a:solidFill>
                <a:latin typeface="Roboto Light"/>
                <a:ea typeface="Roboto Light"/>
                <a:cs typeface="Roboto Light"/>
                <a:sym typeface="Roboto Light"/>
              </a:defRPr>
            </a:lvl8pPr>
            <a:lvl9pPr indent="-317500" lvl="8" marL="4114800" marR="0" rtl="0" algn="l">
              <a:lnSpc>
                <a:spcPct val="115000"/>
              </a:lnSpc>
              <a:spcBef>
                <a:spcPts val="0"/>
              </a:spcBef>
              <a:spcAft>
                <a:spcPts val="0"/>
              </a:spcAft>
              <a:buClr>
                <a:srgbClr val="2E5E73"/>
              </a:buClr>
              <a:buSzPts val="1400"/>
              <a:buFont typeface="Roboto Light"/>
              <a:buChar char="■"/>
              <a:defRPr b="0" i="0" sz="1400" u="none" cap="none" strike="noStrike">
                <a:solidFill>
                  <a:srgbClr val="2E5E73"/>
                </a:solidFill>
                <a:latin typeface="Roboto Light"/>
                <a:ea typeface="Roboto Light"/>
                <a:cs typeface="Roboto Light"/>
                <a:sym typeface="Roboto Ligh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00" name="Shape 700"/>
        <p:cNvGrpSpPr/>
        <p:nvPr/>
      </p:nvGrpSpPr>
      <p:grpSpPr>
        <a:xfrm>
          <a:off x="0" y="0"/>
          <a:ext cx="0" cy="0"/>
          <a:chOff x="0" y="0"/>
          <a:chExt cx="0" cy="0"/>
        </a:xfrm>
      </p:grpSpPr>
      <p:sp>
        <p:nvSpPr>
          <p:cNvPr id="701" name="Google Shape;701;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rgbClr val="2E5E73"/>
              </a:buClr>
              <a:buSzPts val="2400"/>
              <a:buFont typeface="Roboto"/>
              <a:buNone/>
              <a:defRPr b="1" i="0" sz="2400" u="none" cap="none" strike="noStrike">
                <a:solidFill>
                  <a:srgbClr val="2E5E73"/>
                </a:solidFill>
                <a:latin typeface="Roboto"/>
                <a:ea typeface="Roboto"/>
                <a:cs typeface="Roboto"/>
                <a:sym typeface="Roboto"/>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02" name="Google Shape;702;p5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2E5E73"/>
              </a:buClr>
              <a:buSzPts val="1800"/>
              <a:buFont typeface="Roboto Light"/>
              <a:buChar char="●"/>
              <a:defRPr b="0" i="0" sz="1800" u="none" cap="none" strike="noStrike">
                <a:solidFill>
                  <a:srgbClr val="2E5E73"/>
                </a:solidFill>
                <a:latin typeface="Roboto Light"/>
                <a:ea typeface="Roboto Light"/>
                <a:cs typeface="Roboto Light"/>
                <a:sym typeface="Roboto Light"/>
              </a:defRPr>
            </a:lvl1pPr>
            <a:lvl2pPr indent="-317500" lvl="1" marL="914400" marR="0" rtl="0" algn="l">
              <a:lnSpc>
                <a:spcPct val="115000"/>
              </a:lnSpc>
              <a:spcBef>
                <a:spcPts val="0"/>
              </a:spcBef>
              <a:spcAft>
                <a:spcPts val="0"/>
              </a:spcAft>
              <a:buClr>
                <a:srgbClr val="2E5E73"/>
              </a:buClr>
              <a:buSzPts val="1400"/>
              <a:buFont typeface="Roboto Light"/>
              <a:buChar char="○"/>
              <a:defRPr b="0" i="0" sz="1400" u="none" cap="none" strike="noStrike">
                <a:solidFill>
                  <a:srgbClr val="2E5E73"/>
                </a:solidFill>
                <a:latin typeface="Roboto Light"/>
                <a:ea typeface="Roboto Light"/>
                <a:cs typeface="Roboto Light"/>
                <a:sym typeface="Roboto Light"/>
              </a:defRPr>
            </a:lvl2pPr>
            <a:lvl3pPr indent="-317500" lvl="2" marL="1371600" marR="0" rtl="0" algn="l">
              <a:lnSpc>
                <a:spcPct val="115000"/>
              </a:lnSpc>
              <a:spcBef>
                <a:spcPts val="0"/>
              </a:spcBef>
              <a:spcAft>
                <a:spcPts val="0"/>
              </a:spcAft>
              <a:buClr>
                <a:srgbClr val="2E5E73"/>
              </a:buClr>
              <a:buSzPts val="1400"/>
              <a:buFont typeface="Roboto Light"/>
              <a:buChar char="■"/>
              <a:defRPr b="0" i="0" sz="1400" u="none" cap="none" strike="noStrike">
                <a:solidFill>
                  <a:srgbClr val="2E5E73"/>
                </a:solidFill>
                <a:latin typeface="Roboto Light"/>
                <a:ea typeface="Roboto Light"/>
                <a:cs typeface="Roboto Light"/>
                <a:sym typeface="Roboto Light"/>
              </a:defRPr>
            </a:lvl3pPr>
            <a:lvl4pPr indent="-317500" lvl="3" marL="1828800" marR="0" rtl="0" algn="l">
              <a:lnSpc>
                <a:spcPct val="115000"/>
              </a:lnSpc>
              <a:spcBef>
                <a:spcPts val="0"/>
              </a:spcBef>
              <a:spcAft>
                <a:spcPts val="0"/>
              </a:spcAft>
              <a:buClr>
                <a:srgbClr val="2E5E73"/>
              </a:buClr>
              <a:buSzPts val="1400"/>
              <a:buFont typeface="Roboto Light"/>
              <a:buChar char="●"/>
              <a:defRPr b="0" i="0" sz="1400" u="none" cap="none" strike="noStrike">
                <a:solidFill>
                  <a:srgbClr val="2E5E73"/>
                </a:solidFill>
                <a:latin typeface="Roboto Light"/>
                <a:ea typeface="Roboto Light"/>
                <a:cs typeface="Roboto Light"/>
                <a:sym typeface="Roboto Light"/>
              </a:defRPr>
            </a:lvl4pPr>
            <a:lvl5pPr indent="-317500" lvl="4" marL="2286000" marR="0" rtl="0" algn="l">
              <a:lnSpc>
                <a:spcPct val="115000"/>
              </a:lnSpc>
              <a:spcBef>
                <a:spcPts val="0"/>
              </a:spcBef>
              <a:spcAft>
                <a:spcPts val="0"/>
              </a:spcAft>
              <a:buClr>
                <a:srgbClr val="2E5E73"/>
              </a:buClr>
              <a:buSzPts val="1400"/>
              <a:buFont typeface="Roboto Light"/>
              <a:buChar char="○"/>
              <a:defRPr b="0" i="0" sz="1400" u="none" cap="none" strike="noStrike">
                <a:solidFill>
                  <a:srgbClr val="2E5E73"/>
                </a:solidFill>
                <a:latin typeface="Roboto Light"/>
                <a:ea typeface="Roboto Light"/>
                <a:cs typeface="Roboto Light"/>
                <a:sym typeface="Roboto Light"/>
              </a:defRPr>
            </a:lvl5pPr>
            <a:lvl6pPr indent="-317500" lvl="5" marL="2743200" marR="0" rtl="0" algn="l">
              <a:lnSpc>
                <a:spcPct val="115000"/>
              </a:lnSpc>
              <a:spcBef>
                <a:spcPts val="0"/>
              </a:spcBef>
              <a:spcAft>
                <a:spcPts val="0"/>
              </a:spcAft>
              <a:buClr>
                <a:srgbClr val="2E5E73"/>
              </a:buClr>
              <a:buSzPts val="1400"/>
              <a:buFont typeface="Roboto Light"/>
              <a:buChar char="■"/>
              <a:defRPr b="0" i="0" sz="1400" u="none" cap="none" strike="noStrike">
                <a:solidFill>
                  <a:srgbClr val="2E5E73"/>
                </a:solidFill>
                <a:latin typeface="Roboto Light"/>
                <a:ea typeface="Roboto Light"/>
                <a:cs typeface="Roboto Light"/>
                <a:sym typeface="Roboto Light"/>
              </a:defRPr>
            </a:lvl6pPr>
            <a:lvl7pPr indent="-317500" lvl="6" marL="3200400" marR="0" rtl="0" algn="l">
              <a:lnSpc>
                <a:spcPct val="115000"/>
              </a:lnSpc>
              <a:spcBef>
                <a:spcPts val="0"/>
              </a:spcBef>
              <a:spcAft>
                <a:spcPts val="0"/>
              </a:spcAft>
              <a:buClr>
                <a:srgbClr val="2E5E73"/>
              </a:buClr>
              <a:buSzPts val="1400"/>
              <a:buFont typeface="Roboto Light"/>
              <a:buChar char="●"/>
              <a:defRPr b="0" i="0" sz="1400" u="none" cap="none" strike="noStrike">
                <a:solidFill>
                  <a:srgbClr val="2E5E73"/>
                </a:solidFill>
                <a:latin typeface="Roboto Light"/>
                <a:ea typeface="Roboto Light"/>
                <a:cs typeface="Roboto Light"/>
                <a:sym typeface="Roboto Light"/>
              </a:defRPr>
            </a:lvl7pPr>
            <a:lvl8pPr indent="-317500" lvl="7" marL="3657600" marR="0" rtl="0" algn="l">
              <a:lnSpc>
                <a:spcPct val="115000"/>
              </a:lnSpc>
              <a:spcBef>
                <a:spcPts val="0"/>
              </a:spcBef>
              <a:spcAft>
                <a:spcPts val="0"/>
              </a:spcAft>
              <a:buClr>
                <a:srgbClr val="2E5E73"/>
              </a:buClr>
              <a:buSzPts val="1400"/>
              <a:buFont typeface="Roboto Light"/>
              <a:buChar char="○"/>
              <a:defRPr b="0" i="0" sz="1400" u="none" cap="none" strike="noStrike">
                <a:solidFill>
                  <a:srgbClr val="2E5E73"/>
                </a:solidFill>
                <a:latin typeface="Roboto Light"/>
                <a:ea typeface="Roboto Light"/>
                <a:cs typeface="Roboto Light"/>
                <a:sym typeface="Roboto Light"/>
              </a:defRPr>
            </a:lvl8pPr>
            <a:lvl9pPr indent="-317500" lvl="8" marL="4114800" marR="0" rtl="0" algn="l">
              <a:lnSpc>
                <a:spcPct val="115000"/>
              </a:lnSpc>
              <a:spcBef>
                <a:spcPts val="0"/>
              </a:spcBef>
              <a:spcAft>
                <a:spcPts val="0"/>
              </a:spcAft>
              <a:buClr>
                <a:srgbClr val="2E5E73"/>
              </a:buClr>
              <a:buSzPts val="1400"/>
              <a:buFont typeface="Roboto Light"/>
              <a:buChar char="■"/>
              <a:defRPr b="0" i="0" sz="1400" u="none" cap="none" strike="noStrike">
                <a:solidFill>
                  <a:srgbClr val="2E5E73"/>
                </a:solidFill>
                <a:latin typeface="Roboto Light"/>
                <a:ea typeface="Roboto Light"/>
                <a:cs typeface="Roboto Light"/>
                <a:sym typeface="Roboto Light"/>
              </a:defRPr>
            </a:lvl9pPr>
          </a:lstStyle>
          <a:p/>
        </p:txBody>
      </p:sp>
    </p:spTree>
  </p:cSld>
  <p:clrMap accent1="accent1" accent2="accent2" accent3="accent3" accent4="accent4" accent5="accent5" accent6="accent6" bg1="lt1" bg2="dk2" tx1="dk1" tx2="lt2" folHlink="folHlink" hlink="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 id="2147483743" r:id="rId34"/>
    <p:sldLayoutId id="2147483744" r:id="rId35"/>
    <p:sldLayoutId id="2147483745" r:id="rId36"/>
    <p:sldLayoutId id="2147483746" r:id="rId37"/>
    <p:sldLayoutId id="2147483747" r:id="rId38"/>
    <p:sldLayoutId id="2147483748" r:id="rId39"/>
    <p:sldLayoutId id="2147483749" r:id="rId40"/>
    <p:sldLayoutId id="2147483750" r:id="rId41"/>
    <p:sldLayoutId id="2147483751" r:id="rId42"/>
    <p:sldLayoutId id="2147483752" r:id="rId43"/>
    <p:sldLayoutId id="2147483753" r:id="rId44"/>
    <p:sldLayoutId id="2147483754" r:id="rId45"/>
    <p:sldLayoutId id="2147483755" r:id="rId46"/>
    <p:sldLayoutId id="2147483756" r:id="rId47"/>
    <p:sldLayoutId id="2147483757" r:id="rId48"/>
    <p:sldLayoutId id="2147483758" r:id="rId49"/>
    <p:sldLayoutId id="2147483759" r:id="rId50"/>
    <p:sldLayoutId id="2147483760" r:id="rId5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346" name="Shape 1346"/>
        <p:cNvGrpSpPr/>
        <p:nvPr/>
      </p:nvGrpSpPr>
      <p:grpSpPr>
        <a:xfrm>
          <a:off x="0" y="0"/>
          <a:ext cx="0" cy="0"/>
          <a:chOff x="0" y="0"/>
          <a:chExt cx="0" cy="0"/>
        </a:xfrm>
      </p:grpSpPr>
      <p:sp>
        <p:nvSpPr>
          <p:cNvPr id="1347" name="Google Shape;1347;p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rgbClr val="2E5E73"/>
              </a:buClr>
              <a:buSzPts val="2400"/>
              <a:buFont typeface="Roboto"/>
              <a:buNone/>
              <a:defRPr b="1" i="0" sz="2400" u="none" cap="none" strike="noStrike">
                <a:solidFill>
                  <a:srgbClr val="2E5E73"/>
                </a:solidFill>
                <a:latin typeface="Roboto"/>
                <a:ea typeface="Roboto"/>
                <a:cs typeface="Roboto"/>
                <a:sym typeface="Roboto"/>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348" name="Google Shape;1348;p5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2E5E73"/>
              </a:buClr>
              <a:buSzPts val="1800"/>
              <a:buFont typeface="Roboto Light"/>
              <a:buChar char="●"/>
              <a:defRPr b="0" i="0" sz="1800" u="none" cap="none" strike="noStrike">
                <a:solidFill>
                  <a:srgbClr val="2E5E73"/>
                </a:solidFill>
                <a:latin typeface="Roboto Light"/>
                <a:ea typeface="Roboto Light"/>
                <a:cs typeface="Roboto Light"/>
                <a:sym typeface="Roboto Light"/>
              </a:defRPr>
            </a:lvl1pPr>
            <a:lvl2pPr indent="-317500" lvl="1" marL="914400" marR="0" rtl="0" algn="l">
              <a:lnSpc>
                <a:spcPct val="115000"/>
              </a:lnSpc>
              <a:spcBef>
                <a:spcPts val="0"/>
              </a:spcBef>
              <a:spcAft>
                <a:spcPts val="0"/>
              </a:spcAft>
              <a:buClr>
                <a:srgbClr val="2E5E73"/>
              </a:buClr>
              <a:buSzPts val="1400"/>
              <a:buFont typeface="Roboto Light"/>
              <a:buChar char="○"/>
              <a:defRPr b="0" i="0" sz="1400" u="none" cap="none" strike="noStrike">
                <a:solidFill>
                  <a:srgbClr val="2E5E73"/>
                </a:solidFill>
                <a:latin typeface="Roboto Light"/>
                <a:ea typeface="Roboto Light"/>
                <a:cs typeface="Roboto Light"/>
                <a:sym typeface="Roboto Light"/>
              </a:defRPr>
            </a:lvl2pPr>
            <a:lvl3pPr indent="-317500" lvl="2" marL="1371600" marR="0" rtl="0" algn="l">
              <a:lnSpc>
                <a:spcPct val="115000"/>
              </a:lnSpc>
              <a:spcBef>
                <a:spcPts val="0"/>
              </a:spcBef>
              <a:spcAft>
                <a:spcPts val="0"/>
              </a:spcAft>
              <a:buClr>
                <a:srgbClr val="2E5E73"/>
              </a:buClr>
              <a:buSzPts val="1400"/>
              <a:buFont typeface="Roboto Light"/>
              <a:buChar char="■"/>
              <a:defRPr b="0" i="0" sz="1400" u="none" cap="none" strike="noStrike">
                <a:solidFill>
                  <a:srgbClr val="2E5E73"/>
                </a:solidFill>
                <a:latin typeface="Roboto Light"/>
                <a:ea typeface="Roboto Light"/>
                <a:cs typeface="Roboto Light"/>
                <a:sym typeface="Roboto Light"/>
              </a:defRPr>
            </a:lvl3pPr>
            <a:lvl4pPr indent="-317500" lvl="3" marL="1828800" marR="0" rtl="0" algn="l">
              <a:lnSpc>
                <a:spcPct val="115000"/>
              </a:lnSpc>
              <a:spcBef>
                <a:spcPts val="0"/>
              </a:spcBef>
              <a:spcAft>
                <a:spcPts val="0"/>
              </a:spcAft>
              <a:buClr>
                <a:srgbClr val="2E5E73"/>
              </a:buClr>
              <a:buSzPts val="1400"/>
              <a:buFont typeface="Roboto Light"/>
              <a:buChar char="●"/>
              <a:defRPr b="0" i="0" sz="1400" u="none" cap="none" strike="noStrike">
                <a:solidFill>
                  <a:srgbClr val="2E5E73"/>
                </a:solidFill>
                <a:latin typeface="Roboto Light"/>
                <a:ea typeface="Roboto Light"/>
                <a:cs typeface="Roboto Light"/>
                <a:sym typeface="Roboto Light"/>
              </a:defRPr>
            </a:lvl4pPr>
            <a:lvl5pPr indent="-317500" lvl="4" marL="2286000" marR="0" rtl="0" algn="l">
              <a:lnSpc>
                <a:spcPct val="115000"/>
              </a:lnSpc>
              <a:spcBef>
                <a:spcPts val="0"/>
              </a:spcBef>
              <a:spcAft>
                <a:spcPts val="0"/>
              </a:spcAft>
              <a:buClr>
                <a:srgbClr val="2E5E73"/>
              </a:buClr>
              <a:buSzPts val="1400"/>
              <a:buFont typeface="Roboto Light"/>
              <a:buChar char="○"/>
              <a:defRPr b="0" i="0" sz="1400" u="none" cap="none" strike="noStrike">
                <a:solidFill>
                  <a:srgbClr val="2E5E73"/>
                </a:solidFill>
                <a:latin typeface="Roboto Light"/>
                <a:ea typeface="Roboto Light"/>
                <a:cs typeface="Roboto Light"/>
                <a:sym typeface="Roboto Light"/>
              </a:defRPr>
            </a:lvl5pPr>
            <a:lvl6pPr indent="-317500" lvl="5" marL="2743200" marR="0" rtl="0" algn="l">
              <a:lnSpc>
                <a:spcPct val="115000"/>
              </a:lnSpc>
              <a:spcBef>
                <a:spcPts val="0"/>
              </a:spcBef>
              <a:spcAft>
                <a:spcPts val="0"/>
              </a:spcAft>
              <a:buClr>
                <a:srgbClr val="2E5E73"/>
              </a:buClr>
              <a:buSzPts val="1400"/>
              <a:buFont typeface="Roboto Light"/>
              <a:buChar char="■"/>
              <a:defRPr b="0" i="0" sz="1400" u="none" cap="none" strike="noStrike">
                <a:solidFill>
                  <a:srgbClr val="2E5E73"/>
                </a:solidFill>
                <a:latin typeface="Roboto Light"/>
                <a:ea typeface="Roboto Light"/>
                <a:cs typeface="Roboto Light"/>
                <a:sym typeface="Roboto Light"/>
              </a:defRPr>
            </a:lvl6pPr>
            <a:lvl7pPr indent="-317500" lvl="6" marL="3200400" marR="0" rtl="0" algn="l">
              <a:lnSpc>
                <a:spcPct val="115000"/>
              </a:lnSpc>
              <a:spcBef>
                <a:spcPts val="0"/>
              </a:spcBef>
              <a:spcAft>
                <a:spcPts val="0"/>
              </a:spcAft>
              <a:buClr>
                <a:srgbClr val="2E5E73"/>
              </a:buClr>
              <a:buSzPts val="1400"/>
              <a:buFont typeface="Roboto Light"/>
              <a:buChar char="●"/>
              <a:defRPr b="0" i="0" sz="1400" u="none" cap="none" strike="noStrike">
                <a:solidFill>
                  <a:srgbClr val="2E5E73"/>
                </a:solidFill>
                <a:latin typeface="Roboto Light"/>
                <a:ea typeface="Roboto Light"/>
                <a:cs typeface="Roboto Light"/>
                <a:sym typeface="Roboto Light"/>
              </a:defRPr>
            </a:lvl7pPr>
            <a:lvl8pPr indent="-317500" lvl="7" marL="3657600" marR="0" rtl="0" algn="l">
              <a:lnSpc>
                <a:spcPct val="115000"/>
              </a:lnSpc>
              <a:spcBef>
                <a:spcPts val="0"/>
              </a:spcBef>
              <a:spcAft>
                <a:spcPts val="0"/>
              </a:spcAft>
              <a:buClr>
                <a:srgbClr val="2E5E73"/>
              </a:buClr>
              <a:buSzPts val="1400"/>
              <a:buFont typeface="Roboto Light"/>
              <a:buChar char="○"/>
              <a:defRPr b="0" i="0" sz="1400" u="none" cap="none" strike="noStrike">
                <a:solidFill>
                  <a:srgbClr val="2E5E73"/>
                </a:solidFill>
                <a:latin typeface="Roboto Light"/>
                <a:ea typeface="Roboto Light"/>
                <a:cs typeface="Roboto Light"/>
                <a:sym typeface="Roboto Light"/>
              </a:defRPr>
            </a:lvl8pPr>
            <a:lvl9pPr indent="-317500" lvl="8" marL="4114800" marR="0" rtl="0" algn="l">
              <a:lnSpc>
                <a:spcPct val="115000"/>
              </a:lnSpc>
              <a:spcBef>
                <a:spcPts val="0"/>
              </a:spcBef>
              <a:spcAft>
                <a:spcPts val="0"/>
              </a:spcAft>
              <a:buClr>
                <a:srgbClr val="2E5E73"/>
              </a:buClr>
              <a:buSzPts val="1400"/>
              <a:buFont typeface="Roboto Light"/>
              <a:buChar char="■"/>
              <a:defRPr b="0" i="0" sz="1400" u="none" cap="none" strike="noStrike">
                <a:solidFill>
                  <a:srgbClr val="2E5E73"/>
                </a:solidFill>
                <a:latin typeface="Roboto Light"/>
                <a:ea typeface="Roboto Light"/>
                <a:cs typeface="Roboto Light"/>
                <a:sym typeface="Roboto Light"/>
              </a:defRPr>
            </a:lvl9pPr>
          </a:lstStyle>
          <a:p/>
        </p:txBody>
      </p:sp>
    </p:spTree>
  </p:cSld>
  <p:clrMap accent1="accent1" accent2="accent2" accent3="accent3" accent4="accent4" accent5="accent5" accent6="accent6" bg1="lt1" bg2="dk2" tx1="dk1" tx2="lt2" folHlink="folHlink" hlink="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 id="2147483780" r:id="rId19"/>
    <p:sldLayoutId id="2147483781" r:id="rId20"/>
    <p:sldLayoutId id="2147483782" r:id="rId21"/>
    <p:sldLayoutId id="2147483783" r:id="rId22"/>
    <p:sldLayoutId id="2147483784" r:id="rId23"/>
    <p:sldLayoutId id="2147483785" r:id="rId24"/>
    <p:sldLayoutId id="2147483786" r:id="rId25"/>
    <p:sldLayoutId id="2147483787" r:id="rId26"/>
    <p:sldLayoutId id="2147483788" r:id="rId27"/>
    <p:sldLayoutId id="2147483789" r:id="rId28"/>
    <p:sldLayoutId id="2147483790" r:id="rId29"/>
    <p:sldLayoutId id="2147483791" r:id="rId30"/>
    <p:sldLayoutId id="2147483792" r:id="rId31"/>
    <p:sldLayoutId id="2147483793" r:id="rId32"/>
    <p:sldLayoutId id="2147483794" r:id="rId33"/>
    <p:sldLayoutId id="2147483795" r:id="rId34"/>
    <p:sldLayoutId id="2147483796" r:id="rId35"/>
    <p:sldLayoutId id="2147483797" r:id="rId36"/>
    <p:sldLayoutId id="2147483798" r:id="rId37"/>
    <p:sldLayoutId id="2147483799" r:id="rId38"/>
    <p:sldLayoutId id="2147483800" r:id="rId39"/>
    <p:sldLayoutId id="2147483801" r:id="rId40"/>
    <p:sldLayoutId id="2147483802" r:id="rId41"/>
    <p:sldLayoutId id="2147483803" r:id="rId42"/>
    <p:sldLayoutId id="2147483804" r:id="rId43"/>
    <p:sldLayoutId id="2147483805" r:id="rId44"/>
    <p:sldLayoutId id="2147483806" r:id="rId45"/>
    <p:sldLayoutId id="2147483807" r:id="rId46"/>
    <p:sldLayoutId id="2147483808" r:id="rId47"/>
    <p:sldLayoutId id="2147483809" r:id="rId48"/>
    <p:sldLayoutId id="2147483810" r:id="rId49"/>
    <p:sldLayoutId id="2147483811" r:id="rId50"/>
    <p:sldLayoutId id="2147483812" r:id="rId5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1992" name="Shape 1992"/>
        <p:cNvGrpSpPr/>
        <p:nvPr/>
      </p:nvGrpSpPr>
      <p:grpSpPr>
        <a:xfrm>
          <a:off x="0" y="0"/>
          <a:ext cx="0" cy="0"/>
          <a:chOff x="0" y="0"/>
          <a:chExt cx="0" cy="0"/>
        </a:xfrm>
      </p:grpSpPr>
      <p:sp>
        <p:nvSpPr>
          <p:cNvPr id="1993" name="Google Shape;1993;p58"/>
          <p:cNvSpPr txBox="1"/>
          <p:nvPr>
            <p:ph type="title"/>
          </p:nvPr>
        </p:nvSpPr>
        <p:spPr>
          <a:xfrm>
            <a:off x="0" y="128100"/>
            <a:ext cx="9144000" cy="572700"/>
          </a:xfrm>
          <a:prstGeom prst="rect">
            <a:avLst/>
          </a:prstGeom>
          <a:noFill/>
          <a:ln>
            <a:noFill/>
          </a:ln>
        </p:spPr>
        <p:txBody>
          <a:bodyPr anchorCtr="0" anchor="t" bIns="91425" lIns="365750" spcFirstLastPara="1" rIns="91425" wrap="square" tIns="91425">
            <a:noAutofit/>
          </a:bodyPr>
          <a:lstStyle>
            <a:lvl1pPr lvl="0" marR="0" rtl="0" algn="l">
              <a:lnSpc>
                <a:spcPct val="100000"/>
              </a:lnSpc>
              <a:spcBef>
                <a:spcPts val="0"/>
              </a:spcBef>
              <a:spcAft>
                <a:spcPts val="0"/>
              </a:spcAft>
              <a:buClr>
                <a:srgbClr val="2E5E73"/>
              </a:buClr>
              <a:buSzPts val="2400"/>
              <a:buFont typeface="Roboto"/>
              <a:buNone/>
              <a:defRPr b="1" i="0" sz="2400" u="none" cap="none" strike="noStrike">
                <a:solidFill>
                  <a:srgbClr val="2E5E73"/>
                </a:solidFill>
                <a:latin typeface="Roboto"/>
                <a:ea typeface="Roboto"/>
                <a:cs typeface="Roboto"/>
                <a:sym typeface="Roboto"/>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994" name="Google Shape;1994;p58"/>
          <p:cNvSpPr txBox="1"/>
          <p:nvPr>
            <p:ph idx="1" type="body"/>
          </p:nvPr>
        </p:nvSpPr>
        <p:spPr>
          <a:xfrm>
            <a:off x="36576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2E5E73"/>
              </a:buClr>
              <a:buSzPts val="1800"/>
              <a:buFont typeface="Roboto Light"/>
              <a:buChar char="●"/>
              <a:defRPr b="0" i="0" sz="1800" u="none" cap="none" strike="noStrike">
                <a:solidFill>
                  <a:srgbClr val="2E5E73"/>
                </a:solidFill>
                <a:latin typeface="Roboto Light"/>
                <a:ea typeface="Roboto Light"/>
                <a:cs typeface="Roboto Light"/>
                <a:sym typeface="Roboto Light"/>
              </a:defRPr>
            </a:lvl1pPr>
            <a:lvl2pPr indent="-317500" lvl="1" marL="914400" marR="0" rtl="0" algn="l">
              <a:lnSpc>
                <a:spcPct val="115000"/>
              </a:lnSpc>
              <a:spcBef>
                <a:spcPts val="0"/>
              </a:spcBef>
              <a:spcAft>
                <a:spcPts val="0"/>
              </a:spcAft>
              <a:buClr>
                <a:srgbClr val="2E5E73"/>
              </a:buClr>
              <a:buSzPts val="1400"/>
              <a:buFont typeface="Roboto Light"/>
              <a:buChar char="○"/>
              <a:defRPr b="0" i="0" sz="1400" u="none" cap="none" strike="noStrike">
                <a:solidFill>
                  <a:srgbClr val="2E5E73"/>
                </a:solidFill>
                <a:latin typeface="Roboto Light"/>
                <a:ea typeface="Roboto Light"/>
                <a:cs typeface="Roboto Light"/>
                <a:sym typeface="Roboto Light"/>
              </a:defRPr>
            </a:lvl2pPr>
            <a:lvl3pPr indent="-317500" lvl="2" marL="1371600" marR="0" rtl="0" algn="l">
              <a:lnSpc>
                <a:spcPct val="115000"/>
              </a:lnSpc>
              <a:spcBef>
                <a:spcPts val="0"/>
              </a:spcBef>
              <a:spcAft>
                <a:spcPts val="0"/>
              </a:spcAft>
              <a:buClr>
                <a:srgbClr val="2E5E73"/>
              </a:buClr>
              <a:buSzPts val="1400"/>
              <a:buFont typeface="Roboto Light"/>
              <a:buChar char="■"/>
              <a:defRPr b="0" i="0" sz="1400" u="none" cap="none" strike="noStrike">
                <a:solidFill>
                  <a:srgbClr val="2E5E73"/>
                </a:solidFill>
                <a:latin typeface="Roboto Light"/>
                <a:ea typeface="Roboto Light"/>
                <a:cs typeface="Roboto Light"/>
                <a:sym typeface="Roboto Light"/>
              </a:defRPr>
            </a:lvl3pPr>
            <a:lvl4pPr indent="-317500" lvl="3" marL="1828800" marR="0" rtl="0" algn="l">
              <a:lnSpc>
                <a:spcPct val="115000"/>
              </a:lnSpc>
              <a:spcBef>
                <a:spcPts val="0"/>
              </a:spcBef>
              <a:spcAft>
                <a:spcPts val="0"/>
              </a:spcAft>
              <a:buClr>
                <a:srgbClr val="2E5E73"/>
              </a:buClr>
              <a:buSzPts val="1400"/>
              <a:buFont typeface="Roboto Light"/>
              <a:buChar char="●"/>
              <a:defRPr b="0" i="0" sz="1400" u="none" cap="none" strike="noStrike">
                <a:solidFill>
                  <a:srgbClr val="2E5E73"/>
                </a:solidFill>
                <a:latin typeface="Roboto Light"/>
                <a:ea typeface="Roboto Light"/>
                <a:cs typeface="Roboto Light"/>
                <a:sym typeface="Roboto Light"/>
              </a:defRPr>
            </a:lvl4pPr>
            <a:lvl5pPr indent="-317500" lvl="4" marL="2286000" marR="0" rtl="0" algn="l">
              <a:lnSpc>
                <a:spcPct val="115000"/>
              </a:lnSpc>
              <a:spcBef>
                <a:spcPts val="0"/>
              </a:spcBef>
              <a:spcAft>
                <a:spcPts val="0"/>
              </a:spcAft>
              <a:buClr>
                <a:srgbClr val="2E5E73"/>
              </a:buClr>
              <a:buSzPts val="1400"/>
              <a:buFont typeface="Roboto Light"/>
              <a:buChar char="○"/>
              <a:defRPr b="0" i="0" sz="1400" u="none" cap="none" strike="noStrike">
                <a:solidFill>
                  <a:srgbClr val="2E5E73"/>
                </a:solidFill>
                <a:latin typeface="Roboto Light"/>
                <a:ea typeface="Roboto Light"/>
                <a:cs typeface="Roboto Light"/>
                <a:sym typeface="Roboto Light"/>
              </a:defRPr>
            </a:lvl5pPr>
            <a:lvl6pPr indent="-317500" lvl="5" marL="2743200" marR="0" rtl="0" algn="l">
              <a:lnSpc>
                <a:spcPct val="115000"/>
              </a:lnSpc>
              <a:spcBef>
                <a:spcPts val="0"/>
              </a:spcBef>
              <a:spcAft>
                <a:spcPts val="0"/>
              </a:spcAft>
              <a:buClr>
                <a:srgbClr val="2E5E73"/>
              </a:buClr>
              <a:buSzPts val="1400"/>
              <a:buFont typeface="Roboto Light"/>
              <a:buChar char="■"/>
              <a:defRPr b="0" i="0" sz="1400" u="none" cap="none" strike="noStrike">
                <a:solidFill>
                  <a:srgbClr val="2E5E73"/>
                </a:solidFill>
                <a:latin typeface="Roboto Light"/>
                <a:ea typeface="Roboto Light"/>
                <a:cs typeface="Roboto Light"/>
                <a:sym typeface="Roboto Light"/>
              </a:defRPr>
            </a:lvl6pPr>
            <a:lvl7pPr indent="-317500" lvl="6" marL="3200400" marR="0" rtl="0" algn="l">
              <a:lnSpc>
                <a:spcPct val="115000"/>
              </a:lnSpc>
              <a:spcBef>
                <a:spcPts val="0"/>
              </a:spcBef>
              <a:spcAft>
                <a:spcPts val="0"/>
              </a:spcAft>
              <a:buClr>
                <a:srgbClr val="2E5E73"/>
              </a:buClr>
              <a:buSzPts val="1400"/>
              <a:buFont typeface="Roboto Light"/>
              <a:buChar char="●"/>
              <a:defRPr b="0" i="0" sz="1400" u="none" cap="none" strike="noStrike">
                <a:solidFill>
                  <a:srgbClr val="2E5E73"/>
                </a:solidFill>
                <a:latin typeface="Roboto Light"/>
                <a:ea typeface="Roboto Light"/>
                <a:cs typeface="Roboto Light"/>
                <a:sym typeface="Roboto Light"/>
              </a:defRPr>
            </a:lvl7pPr>
            <a:lvl8pPr indent="-317500" lvl="7" marL="3657600" marR="0" rtl="0" algn="l">
              <a:lnSpc>
                <a:spcPct val="115000"/>
              </a:lnSpc>
              <a:spcBef>
                <a:spcPts val="0"/>
              </a:spcBef>
              <a:spcAft>
                <a:spcPts val="0"/>
              </a:spcAft>
              <a:buClr>
                <a:srgbClr val="2E5E73"/>
              </a:buClr>
              <a:buSzPts val="1400"/>
              <a:buFont typeface="Roboto Light"/>
              <a:buChar char="○"/>
              <a:defRPr b="0" i="0" sz="1400" u="none" cap="none" strike="noStrike">
                <a:solidFill>
                  <a:srgbClr val="2E5E73"/>
                </a:solidFill>
                <a:latin typeface="Roboto Light"/>
                <a:ea typeface="Roboto Light"/>
                <a:cs typeface="Roboto Light"/>
                <a:sym typeface="Roboto Light"/>
              </a:defRPr>
            </a:lvl8pPr>
            <a:lvl9pPr indent="-317500" lvl="8" marL="4114800" marR="0" rtl="0" algn="l">
              <a:lnSpc>
                <a:spcPct val="115000"/>
              </a:lnSpc>
              <a:spcBef>
                <a:spcPts val="0"/>
              </a:spcBef>
              <a:spcAft>
                <a:spcPts val="0"/>
              </a:spcAft>
              <a:buClr>
                <a:srgbClr val="2E5E73"/>
              </a:buClr>
              <a:buSzPts val="1400"/>
              <a:buFont typeface="Roboto Light"/>
              <a:buChar char="■"/>
              <a:defRPr b="0" i="0" sz="1400" u="none" cap="none" strike="noStrike">
                <a:solidFill>
                  <a:srgbClr val="2E5E73"/>
                </a:solidFill>
                <a:latin typeface="Roboto Light"/>
                <a:ea typeface="Roboto Light"/>
                <a:cs typeface="Roboto Light"/>
                <a:sym typeface="Roboto Light"/>
              </a:defRPr>
            </a:lvl9pPr>
          </a:lstStyle>
          <a:p/>
        </p:txBody>
      </p:sp>
    </p:spTree>
  </p:cSld>
  <p:clrMap accent1="accent1" accent2="accent2" accent3="accent3" accent4="accent4" accent5="accent5" accent6="accent6" bg1="lt1" bg2="dk2" tx1="dk1" tx2="lt2" folHlink="folHlink" hlink="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 id="2147483831" r:id="rId18"/>
    <p:sldLayoutId id="2147483832" r:id="rId19"/>
    <p:sldLayoutId id="2147483833" r:id="rId20"/>
    <p:sldLayoutId id="2147483834" r:id="rId21"/>
    <p:sldLayoutId id="2147483835" r:id="rId22"/>
    <p:sldLayoutId id="2147483836" r:id="rId23"/>
    <p:sldLayoutId id="2147483837" r:id="rId24"/>
    <p:sldLayoutId id="2147483838" r:id="rId25"/>
    <p:sldLayoutId id="2147483839" r:id="rId26"/>
    <p:sldLayoutId id="2147483840" r:id="rId27"/>
    <p:sldLayoutId id="2147483841" r:id="rId28"/>
    <p:sldLayoutId id="2147483842" r:id="rId29"/>
    <p:sldLayoutId id="2147483843" r:id="rId30"/>
    <p:sldLayoutId id="2147483844" r:id="rId31"/>
    <p:sldLayoutId id="2147483845" r:id="rId32"/>
    <p:sldLayoutId id="2147483846" r:id="rId33"/>
    <p:sldLayoutId id="2147483847" r:id="rId34"/>
    <p:sldLayoutId id="2147483848" r:id="rId35"/>
    <p:sldLayoutId id="2147483849" r:id="rId36"/>
    <p:sldLayoutId id="2147483850" r:id="rId37"/>
    <p:sldLayoutId id="2147483851" r:id="rId38"/>
    <p:sldLayoutId id="2147483852" r:id="rId39"/>
    <p:sldLayoutId id="2147483853" r:id="rId40"/>
    <p:sldLayoutId id="2147483854" r:id="rId41"/>
    <p:sldLayoutId id="2147483855" r:id="rId42"/>
    <p:sldLayoutId id="2147483856" r:id="rId43"/>
    <p:sldLayoutId id="2147483857" r:id="rId44"/>
    <p:sldLayoutId id="2147483858" r:id="rId45"/>
    <p:sldLayoutId id="2147483859" r:id="rId46"/>
    <p:sldLayoutId id="2147483860" r:id="rId47"/>
    <p:sldLayoutId id="2147483861" r:id="rId48"/>
    <p:sldLayoutId id="2147483862" r:id="rId49"/>
    <p:sldLayoutId id="2147483863" r:id="rId50"/>
    <p:sldLayoutId id="2147483864" r:id="rId51"/>
    <p:sldLayoutId id="2147483865" r:id="rId52"/>
    <p:sldLayoutId id="2147483866" r:id="rId53"/>
    <p:sldLayoutId id="2147483867" r:id="rId54"/>
    <p:sldLayoutId id="2147483868" r:id="rId55"/>
    <p:sldLayoutId id="2147483869" r:id="rId56"/>
    <p:sldLayoutId id="2147483870" r:id="rId57"/>
    <p:sldLayoutId id="2147483871" r:id="rId58"/>
    <p:sldLayoutId id="2147483872" r:id="rId59"/>
    <p:sldLayoutId id="2147483873" r:id="rId60"/>
    <p:sldLayoutId id="2147483874" r:id="rId61"/>
    <p:sldLayoutId id="2147483875" r:id="rId62"/>
    <p:sldLayoutId id="2147483876" r:id="rId63"/>
    <p:sldLayoutId id="2147483877" r:id="rId64"/>
    <p:sldLayoutId id="2147483878" r:id="rId65"/>
    <p:sldLayoutId id="2147483879" r:id="rId66"/>
    <p:sldLayoutId id="2147483880" r:id="rId67"/>
    <p:sldLayoutId id="2147483881" r:id="rId68"/>
    <p:sldLayoutId id="2147483882" r:id="rId69"/>
    <p:sldLayoutId id="2147483883" r:id="rId70"/>
    <p:sldLayoutId id="2147483884" r:id="rId71"/>
    <p:sldLayoutId id="2147483885" r:id="rId72"/>
    <p:sldLayoutId id="2147483886" r:id="rId73"/>
    <p:sldLayoutId id="2147483887" r:id="rId74"/>
    <p:sldLayoutId id="2147483888" r:id="rId75"/>
    <p:sldLayoutId id="2147483889" r:id="rId76"/>
    <p:sldLayoutId id="2147483890" r:id="rId77"/>
    <p:sldLayoutId id="2147483891" r:id="rId78"/>
    <p:sldLayoutId id="2147483892" r:id="rId79"/>
    <p:sldLayoutId id="2147483893" r:id="rId80"/>
    <p:sldLayoutId id="2147483894" r:id="rId8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4.xml"/><Relationship Id="rId3"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7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notesSlide" Target="../notesSlides/notesSlide27.xml"/><Relationship Id="rId3" Type="http://schemas.openxmlformats.org/officeDocument/2006/relationships/image" Target="../media/image55.png"/><Relationship Id="rId4" Type="http://schemas.openxmlformats.org/officeDocument/2006/relationships/image" Target="../media/image7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6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notesSlide" Target="../notesSlides/notesSlide30.xml"/><Relationship Id="rId3" Type="http://schemas.openxmlformats.org/officeDocument/2006/relationships/image" Target="../media/image62.png"/><Relationship Id="rId4" Type="http://schemas.openxmlformats.org/officeDocument/2006/relationships/image" Target="../media/image58.png"/><Relationship Id="rId5" Type="http://schemas.openxmlformats.org/officeDocument/2006/relationships/image" Target="../media/image64.png"/><Relationship Id="rId6" Type="http://schemas.openxmlformats.org/officeDocument/2006/relationships/image" Target="../media/image59.png"/><Relationship Id="rId7" Type="http://schemas.openxmlformats.org/officeDocument/2006/relationships/image" Target="../media/image6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notesSlide" Target="../notesSlides/notesSlide31.xml"/><Relationship Id="rId3" Type="http://schemas.openxmlformats.org/officeDocument/2006/relationships/image" Target="../media/image59.png"/><Relationship Id="rId4" Type="http://schemas.openxmlformats.org/officeDocument/2006/relationships/image" Target="../media/image62.png"/><Relationship Id="rId5" Type="http://schemas.openxmlformats.org/officeDocument/2006/relationships/image" Target="../media/image58.png"/><Relationship Id="rId6" Type="http://schemas.openxmlformats.org/officeDocument/2006/relationships/image" Target="../media/image68.png"/><Relationship Id="rId7" Type="http://schemas.openxmlformats.org/officeDocument/2006/relationships/image" Target="../media/image6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notesSlide" Target="../notesSlides/notesSlide32.xml"/><Relationship Id="rId3" Type="http://schemas.openxmlformats.org/officeDocument/2006/relationships/image" Target="../media/image59.png"/><Relationship Id="rId4" Type="http://schemas.openxmlformats.org/officeDocument/2006/relationships/image" Target="../media/image62.png"/><Relationship Id="rId5" Type="http://schemas.openxmlformats.org/officeDocument/2006/relationships/image" Target="../media/image58.png"/><Relationship Id="rId6" Type="http://schemas.openxmlformats.org/officeDocument/2006/relationships/image" Target="../media/image68.png"/><Relationship Id="rId7" Type="http://schemas.openxmlformats.org/officeDocument/2006/relationships/image" Target="../media/image7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7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2.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2.png"/><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83" name="Shape 2983"/>
        <p:cNvGrpSpPr/>
        <p:nvPr/>
      </p:nvGrpSpPr>
      <p:grpSpPr>
        <a:xfrm>
          <a:off x="0" y="0"/>
          <a:ext cx="0" cy="0"/>
          <a:chOff x="0" y="0"/>
          <a:chExt cx="0" cy="0"/>
        </a:xfrm>
      </p:grpSpPr>
      <p:sp>
        <p:nvSpPr>
          <p:cNvPr id="2984" name="Google Shape;2984;p1"/>
          <p:cNvSpPr txBox="1"/>
          <p:nvPr/>
        </p:nvSpPr>
        <p:spPr>
          <a:xfrm>
            <a:off x="4271499" y="1606750"/>
            <a:ext cx="2368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600"/>
              </a:spcAft>
              <a:buClr>
                <a:srgbClr val="000000"/>
              </a:buClr>
              <a:buSzPts val="1200"/>
              <a:buFont typeface="Arial"/>
              <a:buNone/>
            </a:pPr>
            <a:r>
              <a:rPr b="1" i="0" lang="en" sz="1200" u="none" cap="none" strike="noStrike">
                <a:solidFill>
                  <a:schemeClr val="lt1"/>
                </a:solidFill>
                <a:latin typeface="Roboto"/>
                <a:ea typeface="Roboto"/>
                <a:cs typeface="Roboto"/>
                <a:sym typeface="Roboto"/>
              </a:rPr>
              <a:t>AI Boot Camp</a:t>
            </a:r>
            <a:endParaRPr b="1" i="0" sz="1200" u="none" cap="none" strike="noStrike">
              <a:solidFill>
                <a:schemeClr val="lt1"/>
              </a:solidFill>
              <a:latin typeface="Roboto"/>
              <a:ea typeface="Roboto"/>
              <a:cs typeface="Roboto"/>
              <a:sym typeface="Roboto"/>
            </a:endParaRPr>
          </a:p>
        </p:txBody>
      </p:sp>
      <p:sp>
        <p:nvSpPr>
          <p:cNvPr id="2985" name="Google Shape;2985;p1"/>
          <p:cNvSpPr txBox="1"/>
          <p:nvPr>
            <p:ph type="title"/>
          </p:nvPr>
        </p:nvSpPr>
        <p:spPr>
          <a:xfrm>
            <a:off x="4234699" y="1976050"/>
            <a:ext cx="4843800" cy="1299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0" lang="en" sz="4000">
                <a:solidFill>
                  <a:schemeClr val="lt1"/>
                </a:solidFill>
              </a:rPr>
              <a:t>The Impact of Machine Learning</a:t>
            </a:r>
            <a:endParaRPr b="0" sz="4000">
              <a:solidFill>
                <a:schemeClr val="lt1"/>
              </a:solidFill>
            </a:endParaRPr>
          </a:p>
        </p:txBody>
      </p:sp>
      <p:sp>
        <p:nvSpPr>
          <p:cNvPr id="2986" name="Google Shape;2986;p1"/>
          <p:cNvSpPr txBox="1"/>
          <p:nvPr/>
        </p:nvSpPr>
        <p:spPr>
          <a:xfrm>
            <a:off x="4271499" y="3167450"/>
            <a:ext cx="3054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600"/>
              </a:spcAft>
              <a:buClr>
                <a:srgbClr val="000000"/>
              </a:buClr>
              <a:buSzPts val="1200"/>
              <a:buFont typeface="Arial"/>
              <a:buNone/>
            </a:pPr>
            <a:r>
              <a:rPr b="0" i="0" lang="en" sz="1200" u="none" cap="none" strike="noStrike">
                <a:solidFill>
                  <a:schemeClr val="lt1"/>
                </a:solidFill>
                <a:latin typeface="Roboto Light"/>
                <a:ea typeface="Roboto Light"/>
                <a:cs typeface="Roboto Light"/>
                <a:sym typeface="Roboto Light"/>
              </a:rPr>
              <a:t>Module 1 Day 2</a:t>
            </a:r>
            <a:endParaRPr b="0" i="0" sz="1400" u="none" cap="none" strike="noStrike">
              <a:solidFill>
                <a:schemeClr val="lt1"/>
              </a:solidFill>
              <a:latin typeface="Roboto Light"/>
              <a:ea typeface="Roboto Light"/>
              <a:cs typeface="Roboto Light"/>
              <a:sym typeface="Roboto Light"/>
            </a:endParaRPr>
          </a:p>
        </p:txBody>
      </p:sp>
      <p:cxnSp>
        <p:nvCxnSpPr>
          <p:cNvPr id="2987" name="Google Shape;2987;p1"/>
          <p:cNvCxnSpPr/>
          <p:nvPr/>
        </p:nvCxnSpPr>
        <p:spPr>
          <a:xfrm>
            <a:off x="4347750" y="1976050"/>
            <a:ext cx="968700" cy="0"/>
          </a:xfrm>
          <a:prstGeom prst="straightConnector1">
            <a:avLst/>
          </a:prstGeom>
          <a:noFill/>
          <a:ln cap="flat" cmpd="sng" w="19050">
            <a:solidFill>
              <a:schemeClr val="lt1"/>
            </a:solidFill>
            <a:prstDash val="solid"/>
            <a:round/>
            <a:headEnd len="sm" w="sm" type="none"/>
            <a:tailEnd len="sm" w="sm" type="none"/>
          </a:ln>
        </p:spPr>
      </p:cxnSp>
      <p:cxnSp>
        <p:nvCxnSpPr>
          <p:cNvPr id="2988" name="Google Shape;2988;p1"/>
          <p:cNvCxnSpPr/>
          <p:nvPr/>
        </p:nvCxnSpPr>
        <p:spPr>
          <a:xfrm>
            <a:off x="4358200" y="1975950"/>
            <a:ext cx="5446500" cy="0"/>
          </a:xfrm>
          <a:prstGeom prst="straightConnector1">
            <a:avLst/>
          </a:prstGeom>
          <a:noFill/>
          <a:ln cap="flat" cmpd="sng" w="19050">
            <a:solidFill>
              <a:schemeClr val="lt1"/>
            </a:solidFill>
            <a:prstDash val="solid"/>
            <a:round/>
            <a:headEnd len="sm" w="sm" type="none"/>
            <a:tailEnd len="med" w="med" type="oval"/>
          </a:ln>
        </p:spPr>
      </p:cxnSp>
      <p:sp>
        <p:nvSpPr>
          <p:cNvPr id="2989" name="Google Shape;2989;p1"/>
          <p:cNvSpPr txBox="1"/>
          <p:nvPr/>
        </p:nvSpPr>
        <p:spPr>
          <a:xfrm>
            <a:off x="0" y="4850400"/>
            <a:ext cx="5022000" cy="307800"/>
          </a:xfrm>
          <a:prstGeom prst="rect">
            <a:avLst/>
          </a:prstGeom>
          <a:noFill/>
          <a:ln>
            <a:noFill/>
          </a:ln>
        </p:spPr>
        <p:txBody>
          <a:bodyPr anchorCtr="0" anchor="t" bIns="91425" lIns="365750" spcFirstLastPara="1" rIns="91425" wrap="square" tIns="91425">
            <a:spAutoFit/>
          </a:bodyPr>
          <a:lstStyle/>
          <a:p>
            <a:pPr indent="0" lvl="0" marL="0" marR="0" rtl="0" algn="l">
              <a:lnSpc>
                <a:spcPct val="115000"/>
              </a:lnSpc>
              <a:spcBef>
                <a:spcPts val="0"/>
              </a:spcBef>
              <a:spcAft>
                <a:spcPts val="1600"/>
              </a:spcAft>
              <a:buClr>
                <a:srgbClr val="000000"/>
              </a:buClr>
              <a:buSzPts val="800"/>
              <a:buFont typeface="Arial"/>
              <a:buNone/>
            </a:pPr>
            <a:r>
              <a:rPr b="0" i="0" lang="en" sz="800" u="none" cap="none" strike="noStrike">
                <a:solidFill>
                  <a:schemeClr val="lt1"/>
                </a:solidFill>
                <a:latin typeface="Roboto Light"/>
                <a:ea typeface="Roboto Light"/>
                <a:cs typeface="Roboto Light"/>
                <a:sym typeface="Roboto Light"/>
              </a:rPr>
              <a:t>© 2023 edX Boot Camps LLC. Confidential and Proprietary. All Rights Reserved.</a:t>
            </a:r>
            <a:endParaRPr b="0" i="0" sz="1000" u="none" cap="none" strike="noStrike">
              <a:solidFill>
                <a:schemeClr val="lt1"/>
              </a:solidFill>
              <a:latin typeface="Roboto Light"/>
              <a:ea typeface="Roboto Light"/>
              <a:cs typeface="Roboto Light"/>
              <a:sym typeface="Robo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4"/>
                                        </p:tgtEl>
                                        <p:attrNameLst>
                                          <p:attrName>style.visibility</p:attrName>
                                        </p:attrNameLst>
                                      </p:cBhvr>
                                      <p:to>
                                        <p:strVal val="visible"/>
                                      </p:to>
                                    </p:set>
                                    <p:animEffect filter="fade" transition="in">
                                      <p:cBhvr>
                                        <p:cTn dur="1000"/>
                                        <p:tgtEl>
                                          <p:spTgt spid="2984"/>
                                        </p:tgtEl>
                                      </p:cBhvr>
                                    </p:animEffect>
                                  </p:childTnLst>
                                </p:cTn>
                              </p:par>
                              <p:par>
                                <p:cTn fill="hold" nodeType="withEffect" presetClass="entr" presetID="10" presetSubtype="0">
                                  <p:stCondLst>
                                    <p:cond delay="0"/>
                                  </p:stCondLst>
                                  <p:childTnLst>
                                    <p:set>
                                      <p:cBhvr>
                                        <p:cTn dur="1" fill="hold">
                                          <p:stCondLst>
                                            <p:cond delay="0"/>
                                          </p:stCondLst>
                                        </p:cTn>
                                        <p:tgtEl>
                                          <p:spTgt spid="2985"/>
                                        </p:tgtEl>
                                        <p:attrNameLst>
                                          <p:attrName>style.visibility</p:attrName>
                                        </p:attrNameLst>
                                      </p:cBhvr>
                                      <p:to>
                                        <p:strVal val="visible"/>
                                      </p:to>
                                    </p:set>
                                    <p:animEffect filter="fade" transition="in">
                                      <p:cBhvr>
                                        <p:cTn dur="1000"/>
                                        <p:tgtEl>
                                          <p:spTgt spid="2985"/>
                                        </p:tgtEl>
                                      </p:cBhvr>
                                    </p:animEffect>
                                  </p:childTnLst>
                                </p:cTn>
                              </p:par>
                              <p:par>
                                <p:cTn fill="hold" nodeType="withEffect" presetClass="entr" presetID="10" presetSubtype="0">
                                  <p:stCondLst>
                                    <p:cond delay="0"/>
                                  </p:stCondLst>
                                  <p:childTnLst>
                                    <p:set>
                                      <p:cBhvr>
                                        <p:cTn dur="1" fill="hold">
                                          <p:stCondLst>
                                            <p:cond delay="0"/>
                                          </p:stCondLst>
                                        </p:cTn>
                                        <p:tgtEl>
                                          <p:spTgt spid="2986"/>
                                        </p:tgtEl>
                                        <p:attrNameLst>
                                          <p:attrName>style.visibility</p:attrName>
                                        </p:attrNameLst>
                                      </p:cBhvr>
                                      <p:to>
                                        <p:strVal val="visible"/>
                                      </p:to>
                                    </p:set>
                                    <p:animEffect filter="fade" transition="in">
                                      <p:cBhvr>
                                        <p:cTn dur="1000"/>
                                        <p:tgtEl>
                                          <p:spTgt spid="2986"/>
                                        </p:tgtEl>
                                      </p:cBhvr>
                                    </p:animEffect>
                                  </p:childTnLst>
                                </p:cTn>
                              </p:par>
                              <p:par>
                                <p:cTn fill="hold" nodeType="withEffect" presetClass="entr" presetID="10" presetSubtype="0">
                                  <p:stCondLst>
                                    <p:cond delay="0"/>
                                  </p:stCondLst>
                                  <p:childTnLst>
                                    <p:set>
                                      <p:cBhvr>
                                        <p:cTn dur="1" fill="hold">
                                          <p:stCondLst>
                                            <p:cond delay="0"/>
                                          </p:stCondLst>
                                        </p:cTn>
                                        <p:tgtEl>
                                          <p:spTgt spid="2987"/>
                                        </p:tgtEl>
                                        <p:attrNameLst>
                                          <p:attrName>style.visibility</p:attrName>
                                        </p:attrNameLst>
                                      </p:cBhvr>
                                      <p:to>
                                        <p:strVal val="visible"/>
                                      </p:to>
                                    </p:set>
                                    <p:animEffect filter="fade" transition="in">
                                      <p:cBhvr>
                                        <p:cTn dur="1000"/>
                                        <p:tgtEl>
                                          <p:spTgt spid="29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0" name="Shape 3070"/>
        <p:cNvGrpSpPr/>
        <p:nvPr/>
      </p:nvGrpSpPr>
      <p:grpSpPr>
        <a:xfrm>
          <a:off x="0" y="0"/>
          <a:ext cx="0" cy="0"/>
          <a:chOff x="0" y="0"/>
          <a:chExt cx="0" cy="0"/>
        </a:xfrm>
      </p:grpSpPr>
      <p:sp>
        <p:nvSpPr>
          <p:cNvPr id="3071" name="Google Shape;3071;p10"/>
          <p:cNvSpPr/>
          <p:nvPr/>
        </p:nvSpPr>
        <p:spPr>
          <a:xfrm>
            <a:off x="3731050" y="1119050"/>
            <a:ext cx="1681800" cy="16818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2" name="Google Shape;3072;p10"/>
          <p:cNvSpPr txBox="1"/>
          <p:nvPr/>
        </p:nvSpPr>
        <p:spPr>
          <a:xfrm>
            <a:off x="311700" y="2920725"/>
            <a:ext cx="8520600" cy="75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0" lang="en" sz="4000" u="none" cap="none" strike="noStrike">
                <a:solidFill>
                  <a:srgbClr val="2E5E73"/>
                </a:solidFill>
                <a:latin typeface="Roboto Light"/>
                <a:ea typeface="Roboto Light"/>
                <a:cs typeface="Roboto Light"/>
                <a:sym typeface="Roboto Light"/>
              </a:rPr>
              <a:t>Instructor</a:t>
            </a:r>
            <a:r>
              <a:rPr b="1" i="0" lang="en" sz="4000" u="none" cap="none" strike="noStrike">
                <a:solidFill>
                  <a:srgbClr val="2E5E73"/>
                </a:solidFill>
                <a:latin typeface="Roboto"/>
                <a:ea typeface="Roboto"/>
                <a:cs typeface="Roboto"/>
                <a:sym typeface="Roboto"/>
              </a:rPr>
              <a:t> Demonstration</a:t>
            </a:r>
            <a:endParaRPr b="0" i="0" sz="2400" u="none" cap="none" strike="noStrike">
              <a:solidFill>
                <a:srgbClr val="2E5E73"/>
              </a:solidFill>
              <a:latin typeface="Roboto Light"/>
              <a:ea typeface="Roboto Light"/>
              <a:cs typeface="Roboto Light"/>
              <a:sym typeface="Roboto Light"/>
            </a:endParaRPr>
          </a:p>
        </p:txBody>
      </p:sp>
      <p:sp>
        <p:nvSpPr>
          <p:cNvPr id="3073" name="Google Shape;3073;p10"/>
          <p:cNvSpPr txBox="1"/>
          <p:nvPr/>
        </p:nvSpPr>
        <p:spPr>
          <a:xfrm>
            <a:off x="0" y="3438425"/>
            <a:ext cx="9144000" cy="566700"/>
          </a:xfrm>
          <a:prstGeom prst="rect">
            <a:avLst/>
          </a:prstGeom>
          <a:noFill/>
          <a:ln>
            <a:noFill/>
          </a:ln>
        </p:spPr>
        <p:txBody>
          <a:bodyPr anchorCtr="0" anchor="t" bIns="91425" lIns="365750"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rgbClr val="2E5E73"/>
              </a:solidFill>
              <a:latin typeface="Roboto Light"/>
              <a:ea typeface="Roboto Light"/>
              <a:cs typeface="Roboto Light"/>
              <a:sym typeface="Roboto Light"/>
            </a:endParaRPr>
          </a:p>
        </p:txBody>
      </p:sp>
      <p:pic>
        <p:nvPicPr>
          <p:cNvPr id="3074" name="Google Shape;3074;p10"/>
          <p:cNvPicPr preferRelativeResize="0"/>
          <p:nvPr/>
        </p:nvPicPr>
        <p:blipFill rotWithShape="1">
          <a:blip r:embed="rId3">
            <a:alphaModFix/>
          </a:blip>
          <a:srcRect b="0" l="0" r="0" t="0"/>
          <a:stretch/>
        </p:blipFill>
        <p:spPr>
          <a:xfrm>
            <a:off x="3985781" y="1583750"/>
            <a:ext cx="1172338" cy="752400"/>
          </a:xfrm>
          <a:prstGeom prst="rect">
            <a:avLst/>
          </a:prstGeom>
          <a:noFill/>
          <a:ln>
            <a:noFill/>
          </a:ln>
        </p:spPr>
      </p:pic>
      <p:sp>
        <p:nvSpPr>
          <p:cNvPr id="3075" name="Google Shape;3075;p10"/>
          <p:cNvSpPr txBox="1"/>
          <p:nvPr/>
        </p:nvSpPr>
        <p:spPr>
          <a:xfrm>
            <a:off x="0" y="3667025"/>
            <a:ext cx="9144000" cy="56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2E5E73"/>
                </a:solidFill>
                <a:latin typeface="Roboto Light"/>
                <a:ea typeface="Roboto Light"/>
                <a:cs typeface="Roboto Light"/>
                <a:sym typeface="Roboto Light"/>
              </a:rPr>
              <a:t>Advanced Technologies</a:t>
            </a:r>
            <a:endParaRPr b="1" i="0" sz="2000" u="none" cap="none" strike="noStrike">
              <a:solidFill>
                <a:srgbClr val="2E5E73"/>
              </a:solidFill>
              <a:latin typeface="Roboto Light"/>
              <a:ea typeface="Roboto Light"/>
              <a:cs typeface="Roboto Light"/>
              <a:sym typeface="Roboto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9" name="Shape 3079"/>
        <p:cNvGrpSpPr/>
        <p:nvPr/>
      </p:nvGrpSpPr>
      <p:grpSpPr>
        <a:xfrm>
          <a:off x="0" y="0"/>
          <a:ext cx="0" cy="0"/>
          <a:chOff x="0" y="0"/>
          <a:chExt cx="0" cy="0"/>
        </a:xfrm>
      </p:grpSpPr>
      <p:pic>
        <p:nvPicPr>
          <p:cNvPr id="3080" name="Google Shape;3080;p11"/>
          <p:cNvPicPr preferRelativeResize="0"/>
          <p:nvPr/>
        </p:nvPicPr>
        <p:blipFill rotWithShape="1">
          <a:blip r:embed="rId3">
            <a:alphaModFix amt="11000"/>
          </a:blip>
          <a:srcRect b="4084" l="0" r="0" t="0"/>
          <a:stretch/>
        </p:blipFill>
        <p:spPr>
          <a:xfrm>
            <a:off x="5672475" y="2991225"/>
            <a:ext cx="3471525" cy="2152275"/>
          </a:xfrm>
          <a:prstGeom prst="rect">
            <a:avLst/>
          </a:prstGeom>
          <a:noFill/>
          <a:ln>
            <a:noFill/>
          </a:ln>
        </p:spPr>
      </p:pic>
      <p:sp>
        <p:nvSpPr>
          <p:cNvPr id="3081" name="Google Shape;3081;p11"/>
          <p:cNvSpPr/>
          <p:nvPr/>
        </p:nvSpPr>
        <p:spPr>
          <a:xfrm flipH="1" rot="10800000">
            <a:off x="688800" y="692100"/>
            <a:ext cx="7766400" cy="3759300"/>
          </a:xfrm>
          <a:prstGeom prst="bracePair">
            <a:avLst/>
          </a:prstGeom>
          <a:noFill/>
          <a:ln cap="flat" cmpd="sng" w="76200">
            <a:solidFill>
              <a:srgbClr val="FCB91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2" name="Google Shape;3082;p11"/>
          <p:cNvSpPr txBox="1"/>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Roboto"/>
              <a:ea typeface="Roboto"/>
              <a:cs typeface="Roboto"/>
              <a:sym typeface="Roboto"/>
            </a:endParaRPr>
          </a:p>
        </p:txBody>
      </p:sp>
      <p:sp>
        <p:nvSpPr>
          <p:cNvPr id="3083" name="Google Shape;3083;p11"/>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4" name="Google Shape;3084;p11"/>
          <p:cNvSpPr txBox="1"/>
          <p:nvPr/>
        </p:nvSpPr>
        <p:spPr>
          <a:xfrm>
            <a:off x="1570250" y="1039700"/>
            <a:ext cx="5828400" cy="3131700"/>
          </a:xfrm>
          <a:prstGeom prst="rect">
            <a:avLst/>
          </a:prstGeom>
          <a:noFill/>
          <a:ln>
            <a:noFill/>
          </a:ln>
        </p:spPr>
        <p:txBody>
          <a:bodyPr anchorCtr="0" anchor="ctr"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2500"/>
              <a:buFont typeface="Arial"/>
              <a:buNone/>
            </a:pPr>
            <a:r>
              <a:rPr b="1" i="0" lang="en" sz="2500" u="none" cap="none" strike="noStrike">
                <a:solidFill>
                  <a:srgbClr val="2E5E73"/>
                </a:solidFill>
                <a:latin typeface="Roboto"/>
                <a:ea typeface="Roboto"/>
                <a:cs typeface="Roboto"/>
                <a:sym typeface="Roboto"/>
              </a:rPr>
              <a:t>Neural networks</a:t>
            </a:r>
            <a:r>
              <a:rPr b="0" i="0" lang="en" sz="2500" u="none" cap="none" strike="noStrike">
                <a:solidFill>
                  <a:srgbClr val="2E5E73"/>
                </a:solidFill>
                <a:latin typeface="Roboto Light"/>
                <a:ea typeface="Roboto Light"/>
                <a:cs typeface="Roboto Light"/>
                <a:sym typeface="Roboto Light"/>
              </a:rPr>
              <a:t> are a set of algorithms that are modeled after the human brain. Neural networks are designed to mimic the way our brains function, with artificial neutrons serving the same purpose as our biological neurons.</a:t>
            </a:r>
            <a:endParaRPr b="0" i="0" sz="2500" u="none" cap="none" strike="noStrike">
              <a:solidFill>
                <a:srgbClr val="2E5E73"/>
              </a:solidFill>
              <a:latin typeface="Roboto Light"/>
              <a:ea typeface="Roboto Light"/>
              <a:cs typeface="Roboto Light"/>
              <a:sym typeface="Roboto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88" name="Shape 3088"/>
        <p:cNvGrpSpPr/>
        <p:nvPr/>
      </p:nvGrpSpPr>
      <p:grpSpPr>
        <a:xfrm>
          <a:off x="0" y="0"/>
          <a:ext cx="0" cy="0"/>
          <a:chOff x="0" y="0"/>
          <a:chExt cx="0" cy="0"/>
        </a:xfrm>
      </p:grpSpPr>
      <p:pic>
        <p:nvPicPr>
          <p:cNvPr id="3089" name="Google Shape;3089;p12"/>
          <p:cNvPicPr preferRelativeResize="0"/>
          <p:nvPr/>
        </p:nvPicPr>
        <p:blipFill rotWithShape="1">
          <a:blip r:embed="rId3">
            <a:alphaModFix/>
          </a:blip>
          <a:srcRect b="0" l="8116" r="8108" t="0"/>
          <a:stretch/>
        </p:blipFill>
        <p:spPr>
          <a:xfrm>
            <a:off x="1148199" y="632900"/>
            <a:ext cx="6517852" cy="4376624"/>
          </a:xfrm>
          <a:prstGeom prst="rect">
            <a:avLst/>
          </a:prstGeom>
          <a:noFill/>
          <a:ln>
            <a:noFill/>
          </a:ln>
        </p:spPr>
      </p:pic>
      <p:sp>
        <p:nvSpPr>
          <p:cNvPr id="3090" name="Google Shape;3090;p12"/>
          <p:cNvSpPr txBox="1"/>
          <p:nvPr/>
        </p:nvSpPr>
        <p:spPr>
          <a:xfrm>
            <a:off x="368950" y="127400"/>
            <a:ext cx="5058000" cy="50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accent6"/>
                </a:solidFill>
                <a:latin typeface="Roboto"/>
                <a:ea typeface="Roboto"/>
                <a:cs typeface="Roboto"/>
                <a:sym typeface="Roboto"/>
              </a:rPr>
              <a:t>Neural Networks</a:t>
            </a:r>
            <a:endParaRPr b="0" i="0" sz="1400" u="none" cap="none" strike="noStrike">
              <a:solidFill>
                <a:srgbClr val="2E5E73"/>
              </a:solidFill>
              <a:latin typeface="Roboto Medium"/>
              <a:ea typeface="Roboto Medium"/>
              <a:cs typeface="Roboto Medium"/>
              <a:sym typeface="Roboto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94" name="Shape 3094"/>
        <p:cNvGrpSpPr/>
        <p:nvPr/>
      </p:nvGrpSpPr>
      <p:grpSpPr>
        <a:xfrm>
          <a:off x="0" y="0"/>
          <a:ext cx="0" cy="0"/>
          <a:chOff x="0" y="0"/>
          <a:chExt cx="0" cy="0"/>
        </a:xfrm>
      </p:grpSpPr>
      <p:sp>
        <p:nvSpPr>
          <p:cNvPr id="3095" name="Google Shape;3095;g2b89219f8f1_0_0"/>
          <p:cNvSpPr txBox="1"/>
          <p:nvPr/>
        </p:nvSpPr>
        <p:spPr>
          <a:xfrm>
            <a:off x="368950" y="127400"/>
            <a:ext cx="5058000" cy="50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accent6"/>
                </a:solidFill>
                <a:latin typeface="Roboto"/>
                <a:ea typeface="Roboto"/>
                <a:cs typeface="Roboto"/>
                <a:sym typeface="Roboto"/>
              </a:rPr>
              <a:t>Neural Networks</a:t>
            </a:r>
            <a:endParaRPr b="0" i="0" sz="1400" u="none" cap="none" strike="noStrike">
              <a:solidFill>
                <a:srgbClr val="2E5E73"/>
              </a:solidFill>
              <a:latin typeface="Roboto Medium"/>
              <a:ea typeface="Roboto Medium"/>
              <a:cs typeface="Roboto Medium"/>
              <a:sym typeface="Roboto Medium"/>
            </a:endParaRPr>
          </a:p>
        </p:txBody>
      </p:sp>
      <p:pic>
        <p:nvPicPr>
          <p:cNvPr id="3096" name="Google Shape;3096;g2b89219f8f1_0_0"/>
          <p:cNvPicPr preferRelativeResize="0"/>
          <p:nvPr/>
        </p:nvPicPr>
        <p:blipFill>
          <a:blip r:embed="rId3">
            <a:alphaModFix/>
          </a:blip>
          <a:stretch>
            <a:fillRect/>
          </a:stretch>
        </p:blipFill>
        <p:spPr>
          <a:xfrm>
            <a:off x="1288613" y="1082888"/>
            <a:ext cx="6566775" cy="2977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0" name="Shape 3100"/>
        <p:cNvGrpSpPr/>
        <p:nvPr/>
      </p:nvGrpSpPr>
      <p:grpSpPr>
        <a:xfrm>
          <a:off x="0" y="0"/>
          <a:ext cx="0" cy="0"/>
          <a:chOff x="0" y="0"/>
          <a:chExt cx="0" cy="0"/>
        </a:xfrm>
      </p:grpSpPr>
      <p:sp>
        <p:nvSpPr>
          <p:cNvPr id="3101" name="Google Shape;3101;p13"/>
          <p:cNvSpPr/>
          <p:nvPr/>
        </p:nvSpPr>
        <p:spPr>
          <a:xfrm>
            <a:off x="457160" y="1292968"/>
            <a:ext cx="3848100" cy="476700"/>
          </a:xfrm>
          <a:prstGeom prst="roundRect">
            <a:avLst>
              <a:gd fmla="val 16667" name="adj"/>
            </a:avLst>
          </a:prstGeom>
          <a:solidFill>
            <a:srgbClr val="2E5E7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rgbClr val="FFFFFF"/>
              </a:solidFill>
              <a:latin typeface="Roboto Light"/>
              <a:ea typeface="Roboto Light"/>
              <a:cs typeface="Roboto Light"/>
              <a:sym typeface="Roboto Light"/>
            </a:endParaRPr>
          </a:p>
        </p:txBody>
      </p:sp>
      <p:sp>
        <p:nvSpPr>
          <p:cNvPr id="3102" name="Google Shape;3102;p13"/>
          <p:cNvSpPr/>
          <p:nvPr/>
        </p:nvSpPr>
        <p:spPr>
          <a:xfrm rot="10800000">
            <a:off x="593369" y="1681756"/>
            <a:ext cx="261029" cy="144694"/>
          </a:xfrm>
          <a:prstGeom prst="flowChartExtract">
            <a:avLst/>
          </a:prstGeom>
          <a:solidFill>
            <a:srgbClr val="2E5E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103" name="Google Shape;3103;p13"/>
          <p:cNvSpPr/>
          <p:nvPr/>
        </p:nvSpPr>
        <p:spPr>
          <a:xfrm>
            <a:off x="4876760" y="1292980"/>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Roboto Light"/>
              <a:ea typeface="Roboto Light"/>
              <a:cs typeface="Roboto Light"/>
              <a:sym typeface="Roboto Light"/>
            </a:endParaRPr>
          </a:p>
        </p:txBody>
      </p:sp>
      <p:sp>
        <p:nvSpPr>
          <p:cNvPr id="3104" name="Google Shape;3104;p13"/>
          <p:cNvSpPr/>
          <p:nvPr/>
        </p:nvSpPr>
        <p:spPr>
          <a:xfrm rot="10800000">
            <a:off x="5012969" y="168176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13"/>
          <p:cNvSpPr txBox="1"/>
          <p:nvPr/>
        </p:nvSpPr>
        <p:spPr>
          <a:xfrm>
            <a:off x="457150" y="1304805"/>
            <a:ext cx="3848100" cy="476700"/>
          </a:xfrm>
          <a:prstGeom prst="rect">
            <a:avLst/>
          </a:prstGeom>
          <a:noFill/>
          <a:ln>
            <a:noFill/>
          </a:ln>
        </p:spPr>
        <p:txBody>
          <a:bodyPr anchorCtr="0" anchor="t" bIns="0" lIns="182875" spcFirstLastPara="1" rIns="0"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Roboto Light"/>
              <a:ea typeface="Roboto Light"/>
              <a:cs typeface="Roboto Light"/>
              <a:sym typeface="Roboto Light"/>
            </a:endParaRPr>
          </a:p>
        </p:txBody>
      </p:sp>
      <p:sp>
        <p:nvSpPr>
          <p:cNvPr id="3106" name="Google Shape;3106;p13"/>
          <p:cNvSpPr txBox="1"/>
          <p:nvPr/>
        </p:nvSpPr>
        <p:spPr>
          <a:xfrm>
            <a:off x="4876750" y="1309518"/>
            <a:ext cx="3848100" cy="476700"/>
          </a:xfrm>
          <a:prstGeom prst="rect">
            <a:avLst/>
          </a:prstGeom>
          <a:noFill/>
          <a:ln>
            <a:noFill/>
          </a:ln>
        </p:spPr>
        <p:txBody>
          <a:bodyPr anchorCtr="0" anchor="t" bIns="0" lIns="182875" spcFirstLastPara="1" rIns="0"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Roboto Light"/>
              <a:ea typeface="Roboto Light"/>
              <a:cs typeface="Roboto Light"/>
              <a:sym typeface="Roboto Light"/>
            </a:endParaRPr>
          </a:p>
        </p:txBody>
      </p:sp>
      <p:sp>
        <p:nvSpPr>
          <p:cNvPr id="3107" name="Google Shape;3107;p13"/>
          <p:cNvSpPr txBox="1"/>
          <p:nvPr/>
        </p:nvSpPr>
        <p:spPr>
          <a:xfrm>
            <a:off x="465975" y="1329825"/>
            <a:ext cx="3649200" cy="393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Roboto Light"/>
                <a:ea typeface="Roboto Light"/>
                <a:cs typeface="Roboto Light"/>
                <a:sym typeface="Roboto Light"/>
              </a:rPr>
              <a:t>Advantages</a:t>
            </a:r>
            <a:endParaRPr b="0" i="0" sz="1800" u="none" cap="none" strike="noStrike">
              <a:solidFill>
                <a:srgbClr val="FFFFFF"/>
              </a:solidFill>
              <a:latin typeface="Roboto Light"/>
              <a:ea typeface="Roboto Light"/>
              <a:cs typeface="Roboto Light"/>
              <a:sym typeface="Roboto Light"/>
            </a:endParaRPr>
          </a:p>
        </p:txBody>
      </p:sp>
      <p:sp>
        <p:nvSpPr>
          <p:cNvPr id="3108" name="Google Shape;3108;p13"/>
          <p:cNvSpPr txBox="1"/>
          <p:nvPr/>
        </p:nvSpPr>
        <p:spPr>
          <a:xfrm>
            <a:off x="4900000" y="1329825"/>
            <a:ext cx="3649200" cy="393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Roboto Light"/>
                <a:ea typeface="Roboto Light"/>
                <a:cs typeface="Roboto Light"/>
                <a:sym typeface="Roboto Light"/>
              </a:rPr>
              <a:t>Disadvantages</a:t>
            </a:r>
            <a:endParaRPr b="0" i="0" sz="1800" u="none" cap="none" strike="noStrike">
              <a:solidFill>
                <a:schemeClr val="lt1"/>
              </a:solidFill>
              <a:latin typeface="Roboto Light"/>
              <a:ea typeface="Roboto Light"/>
              <a:cs typeface="Roboto Light"/>
              <a:sym typeface="Roboto Light"/>
            </a:endParaRPr>
          </a:p>
        </p:txBody>
      </p:sp>
      <p:sp>
        <p:nvSpPr>
          <p:cNvPr id="3109" name="Google Shape;3109;p13"/>
          <p:cNvSpPr txBox="1"/>
          <p:nvPr/>
        </p:nvSpPr>
        <p:spPr>
          <a:xfrm>
            <a:off x="542175" y="2004350"/>
            <a:ext cx="3649200" cy="2489400"/>
          </a:xfrm>
          <a:prstGeom prst="rect">
            <a:avLst/>
          </a:prstGeom>
          <a:noFill/>
          <a:ln>
            <a:noFill/>
          </a:ln>
        </p:spPr>
        <p:txBody>
          <a:bodyPr anchorCtr="0" anchor="t" bIns="91425" lIns="91425" spcFirstLastPara="1" rIns="91425" wrap="square" tIns="91425">
            <a:noAutofit/>
          </a:bodyPr>
          <a:lstStyle/>
          <a:p>
            <a:pPr indent="-193040" lvl="0" marL="320040" marR="0" rtl="0" algn="l">
              <a:lnSpc>
                <a:spcPct val="100000"/>
              </a:lnSpc>
              <a:spcBef>
                <a:spcPts val="0"/>
              </a:spcBef>
              <a:spcAft>
                <a:spcPts val="0"/>
              </a:spcAft>
              <a:buClr>
                <a:srgbClr val="2E5E73"/>
              </a:buClr>
              <a:buSzPts val="1600"/>
              <a:buFont typeface="Roboto Light"/>
              <a:buChar char="●"/>
            </a:pPr>
            <a:r>
              <a:rPr b="0" i="0" lang="en" sz="1600" u="none" cap="none" strike="noStrike">
                <a:solidFill>
                  <a:srgbClr val="2E5E73"/>
                </a:solidFill>
                <a:latin typeface="Roboto Light"/>
                <a:ea typeface="Roboto Light"/>
                <a:cs typeface="Roboto Light"/>
                <a:sym typeface="Roboto Light"/>
              </a:rPr>
              <a:t>Effectively detect complex relationships within data</a:t>
            </a:r>
            <a:endParaRPr b="0" i="0" sz="1600" u="none" cap="none" strike="noStrike">
              <a:solidFill>
                <a:srgbClr val="2E5E73"/>
              </a:solidFill>
              <a:latin typeface="Roboto Light"/>
              <a:ea typeface="Roboto Light"/>
              <a:cs typeface="Roboto Light"/>
              <a:sym typeface="Roboto Light"/>
            </a:endParaRPr>
          </a:p>
          <a:p>
            <a:pPr indent="-174752" lvl="0" marL="667512" marR="0" rtl="0" algn="l">
              <a:lnSpc>
                <a:spcPct val="100000"/>
              </a:lnSpc>
              <a:spcBef>
                <a:spcPts val="500"/>
              </a:spcBef>
              <a:spcAft>
                <a:spcPts val="0"/>
              </a:spcAft>
              <a:buClr>
                <a:srgbClr val="2E5E73"/>
              </a:buClr>
              <a:buSzPts val="1600"/>
              <a:buFont typeface="Roboto"/>
              <a:buAutoNum type="arabicPeriod"/>
            </a:pPr>
            <a:r>
              <a:rPr b="0" i="0" lang="en" sz="1600" u="none" cap="none" strike="noStrike">
                <a:solidFill>
                  <a:srgbClr val="2E5E73"/>
                </a:solidFill>
                <a:latin typeface="Roboto Light"/>
                <a:ea typeface="Roboto Light"/>
                <a:cs typeface="Roboto Light"/>
                <a:sym typeface="Roboto Light"/>
              </a:rPr>
              <a:t>Predict consumer behavior</a:t>
            </a:r>
            <a:endParaRPr b="0" i="0" sz="1600" u="none" cap="none" strike="noStrike">
              <a:solidFill>
                <a:srgbClr val="2E5E73"/>
              </a:solidFill>
              <a:latin typeface="Roboto Light"/>
              <a:ea typeface="Roboto Light"/>
              <a:cs typeface="Roboto Light"/>
              <a:sym typeface="Roboto Light"/>
            </a:endParaRPr>
          </a:p>
          <a:p>
            <a:pPr indent="-174752" lvl="0" marL="667512" marR="0" rtl="0" algn="l">
              <a:lnSpc>
                <a:spcPct val="100000"/>
              </a:lnSpc>
              <a:spcBef>
                <a:spcPts val="500"/>
              </a:spcBef>
              <a:spcAft>
                <a:spcPts val="0"/>
              </a:spcAft>
              <a:buClr>
                <a:srgbClr val="2E5E73"/>
              </a:buClr>
              <a:buSzPts val="1600"/>
              <a:buFont typeface="Roboto"/>
              <a:buAutoNum type="arabicPeriod"/>
            </a:pPr>
            <a:r>
              <a:rPr b="0" i="0" lang="en" sz="1600" u="none" cap="none" strike="noStrike">
                <a:solidFill>
                  <a:srgbClr val="2E5E73"/>
                </a:solidFill>
                <a:latin typeface="Roboto Light"/>
                <a:ea typeface="Roboto Light"/>
                <a:cs typeface="Roboto Light"/>
                <a:sym typeface="Roboto Light"/>
              </a:rPr>
              <a:t>Likelihood of default</a:t>
            </a:r>
            <a:endParaRPr b="0" i="0" sz="1600" u="none" cap="none" strike="noStrike">
              <a:solidFill>
                <a:srgbClr val="2E5E73"/>
              </a:solidFill>
              <a:latin typeface="Roboto Light"/>
              <a:ea typeface="Roboto Light"/>
              <a:cs typeface="Roboto Light"/>
              <a:sym typeface="Roboto Light"/>
            </a:endParaRPr>
          </a:p>
          <a:p>
            <a:pPr indent="-193040" lvl="0" marL="320040" marR="0" rtl="0" algn="l">
              <a:lnSpc>
                <a:spcPct val="100000"/>
              </a:lnSpc>
              <a:spcBef>
                <a:spcPts val="1000"/>
              </a:spcBef>
              <a:spcAft>
                <a:spcPts val="0"/>
              </a:spcAft>
              <a:buClr>
                <a:srgbClr val="2E5E73"/>
              </a:buClr>
              <a:buSzPts val="1600"/>
              <a:buFont typeface="Roboto Light"/>
              <a:buChar char="●"/>
            </a:pPr>
            <a:r>
              <a:rPr b="0" i="0" lang="en" sz="1600" u="none" cap="none" strike="noStrike">
                <a:solidFill>
                  <a:srgbClr val="2E5E73"/>
                </a:solidFill>
                <a:latin typeface="Roboto Light"/>
                <a:ea typeface="Roboto Light"/>
                <a:cs typeface="Roboto Light"/>
                <a:sym typeface="Roboto Light"/>
              </a:rPr>
              <a:t>Greater tolerance for “messy” data</a:t>
            </a:r>
            <a:endParaRPr b="0" i="0" sz="1600" u="none" cap="none" strike="noStrike">
              <a:solidFill>
                <a:srgbClr val="2E5E73"/>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E5E73"/>
              </a:solidFill>
              <a:latin typeface="Roboto Light"/>
              <a:ea typeface="Roboto Light"/>
              <a:cs typeface="Roboto Light"/>
              <a:sym typeface="Roboto Light"/>
            </a:endParaRPr>
          </a:p>
        </p:txBody>
      </p:sp>
      <p:sp>
        <p:nvSpPr>
          <p:cNvPr id="3110" name="Google Shape;3110;p13"/>
          <p:cNvSpPr txBox="1"/>
          <p:nvPr/>
        </p:nvSpPr>
        <p:spPr>
          <a:xfrm>
            <a:off x="4976200" y="2004350"/>
            <a:ext cx="3649200" cy="2489400"/>
          </a:xfrm>
          <a:prstGeom prst="rect">
            <a:avLst/>
          </a:prstGeom>
          <a:noFill/>
          <a:ln>
            <a:noFill/>
          </a:ln>
        </p:spPr>
        <p:txBody>
          <a:bodyPr anchorCtr="0" anchor="t" bIns="91425" lIns="91425" spcFirstLastPara="1" rIns="91425" wrap="square" tIns="91425">
            <a:noAutofit/>
          </a:bodyPr>
          <a:lstStyle/>
          <a:p>
            <a:pPr indent="-193040" lvl="0" marL="320040" marR="0" rtl="0" algn="l">
              <a:lnSpc>
                <a:spcPct val="100000"/>
              </a:lnSpc>
              <a:spcBef>
                <a:spcPts val="0"/>
              </a:spcBef>
              <a:spcAft>
                <a:spcPts val="0"/>
              </a:spcAft>
              <a:buClr>
                <a:schemeClr val="accent6"/>
              </a:buClr>
              <a:buSzPts val="1600"/>
              <a:buFont typeface="Roboto Light"/>
              <a:buChar char="●"/>
            </a:pPr>
            <a:r>
              <a:rPr b="0" i="0" lang="en" sz="1600" u="none" cap="none" strike="noStrike">
                <a:solidFill>
                  <a:schemeClr val="accent6"/>
                </a:solidFill>
                <a:latin typeface="Roboto Light"/>
                <a:ea typeface="Roboto Light"/>
                <a:cs typeface="Roboto Light"/>
                <a:sym typeface="Roboto Light"/>
              </a:rPr>
              <a:t>Too complex for humans </a:t>
            </a:r>
            <a:br>
              <a:rPr b="0" i="0" lang="en" sz="1600" u="none" cap="none" strike="noStrike">
                <a:solidFill>
                  <a:schemeClr val="accent6"/>
                </a:solidFill>
                <a:latin typeface="Roboto Light"/>
                <a:ea typeface="Roboto Light"/>
                <a:cs typeface="Roboto Light"/>
                <a:sym typeface="Roboto Light"/>
              </a:rPr>
            </a:br>
            <a:r>
              <a:rPr b="0" i="0" lang="en" sz="1600" u="none" cap="none" strike="noStrike">
                <a:solidFill>
                  <a:schemeClr val="accent6"/>
                </a:solidFill>
                <a:latin typeface="Roboto Light"/>
                <a:ea typeface="Roboto Light"/>
                <a:cs typeface="Roboto Light"/>
                <a:sym typeface="Roboto Light"/>
              </a:rPr>
              <a:t>to understand</a:t>
            </a:r>
            <a:endParaRPr b="0" i="0" sz="1600" u="none" cap="none" strike="noStrike">
              <a:solidFill>
                <a:schemeClr val="accent6"/>
              </a:solidFill>
              <a:latin typeface="Roboto Light"/>
              <a:ea typeface="Roboto Light"/>
              <a:cs typeface="Roboto Light"/>
              <a:sym typeface="Roboto Light"/>
            </a:endParaRPr>
          </a:p>
          <a:p>
            <a:pPr indent="-174752" lvl="0" marL="667512" marR="0" rtl="0" algn="l">
              <a:lnSpc>
                <a:spcPct val="100000"/>
              </a:lnSpc>
              <a:spcBef>
                <a:spcPts val="500"/>
              </a:spcBef>
              <a:spcAft>
                <a:spcPts val="0"/>
              </a:spcAft>
              <a:buClr>
                <a:schemeClr val="accent6"/>
              </a:buClr>
              <a:buSzPts val="1600"/>
              <a:buFont typeface="Roboto"/>
              <a:buAutoNum type="arabicPeriod"/>
            </a:pPr>
            <a:r>
              <a:rPr b="0" i="0" lang="en" sz="1600" u="none" cap="none" strike="noStrike">
                <a:solidFill>
                  <a:schemeClr val="accent6"/>
                </a:solidFill>
                <a:latin typeface="Roboto Light"/>
                <a:ea typeface="Roboto Light"/>
                <a:cs typeface="Roboto Light"/>
                <a:sym typeface="Roboto Light"/>
              </a:rPr>
              <a:t>The “black box” problem</a:t>
            </a:r>
            <a:endParaRPr b="0" i="0" sz="1600" u="none" cap="none" strike="noStrike">
              <a:solidFill>
                <a:schemeClr val="accent6"/>
              </a:solidFill>
              <a:latin typeface="Roboto Light"/>
              <a:ea typeface="Roboto Light"/>
              <a:cs typeface="Roboto Light"/>
              <a:sym typeface="Roboto Light"/>
            </a:endParaRPr>
          </a:p>
          <a:p>
            <a:pPr indent="-193040" lvl="0" marL="320040" marR="0" rtl="0" algn="l">
              <a:lnSpc>
                <a:spcPct val="100000"/>
              </a:lnSpc>
              <a:spcBef>
                <a:spcPts val="1000"/>
              </a:spcBef>
              <a:spcAft>
                <a:spcPts val="0"/>
              </a:spcAft>
              <a:buClr>
                <a:schemeClr val="accent6"/>
              </a:buClr>
              <a:buSzPts val="1600"/>
              <a:buFont typeface="Roboto Light"/>
              <a:buChar char="●"/>
            </a:pPr>
            <a:r>
              <a:rPr b="0" i="0" lang="en" sz="1600" u="none" cap="none" strike="noStrike">
                <a:solidFill>
                  <a:schemeClr val="accent6"/>
                </a:solidFill>
                <a:latin typeface="Roboto Light"/>
                <a:ea typeface="Roboto Light"/>
                <a:cs typeface="Roboto Light"/>
                <a:sym typeface="Roboto Light"/>
              </a:rPr>
              <a:t>Prone to overfitting</a:t>
            </a:r>
            <a:endParaRPr b="0" i="0" sz="1600" u="none" cap="none" strike="noStrike">
              <a:solidFill>
                <a:schemeClr val="accent6"/>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accent6"/>
              </a:solidFill>
              <a:latin typeface="Roboto Light"/>
              <a:ea typeface="Roboto Light"/>
              <a:cs typeface="Roboto Light"/>
              <a:sym typeface="Roboto Light"/>
            </a:endParaRPr>
          </a:p>
        </p:txBody>
      </p:sp>
      <p:pic>
        <p:nvPicPr>
          <p:cNvPr id="3111" name="Google Shape;3111;p13"/>
          <p:cNvPicPr preferRelativeResize="0"/>
          <p:nvPr/>
        </p:nvPicPr>
        <p:blipFill rotWithShape="1">
          <a:blip r:embed="rId3">
            <a:alphaModFix/>
          </a:blip>
          <a:srcRect b="0" l="0" r="0" t="0"/>
          <a:stretch/>
        </p:blipFill>
        <p:spPr>
          <a:xfrm>
            <a:off x="4305138" y="1183050"/>
            <a:ext cx="827470" cy="3662574"/>
          </a:xfrm>
          <a:prstGeom prst="rect">
            <a:avLst/>
          </a:prstGeom>
          <a:noFill/>
          <a:ln>
            <a:noFill/>
          </a:ln>
        </p:spPr>
      </p:pic>
      <p:sp>
        <p:nvSpPr>
          <p:cNvPr id="3112" name="Google Shape;3112;p13"/>
          <p:cNvSpPr txBox="1"/>
          <p:nvPr/>
        </p:nvSpPr>
        <p:spPr>
          <a:xfrm>
            <a:off x="368950" y="127400"/>
            <a:ext cx="84633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accent6"/>
                </a:solidFill>
                <a:latin typeface="Roboto"/>
                <a:ea typeface="Roboto"/>
                <a:cs typeface="Roboto"/>
                <a:sym typeface="Roboto"/>
              </a:rPr>
              <a:t>Neural Networks vs. Traditional Machine Learning Models</a:t>
            </a:r>
            <a:endParaRPr b="1" i="0" sz="2400" u="none" cap="none" strike="noStrike">
              <a:solidFill>
                <a:schemeClr val="accent6"/>
              </a:solidFill>
              <a:latin typeface="Roboto"/>
              <a:ea typeface="Roboto"/>
              <a:cs typeface="Roboto"/>
              <a:sym typeface="Roboto"/>
            </a:endParaRPr>
          </a:p>
          <a:p>
            <a:pPr indent="0" lvl="0" marL="0" marR="0" rtl="0" algn="l">
              <a:lnSpc>
                <a:spcPct val="115000"/>
              </a:lnSpc>
              <a:spcBef>
                <a:spcPts val="0"/>
              </a:spcBef>
              <a:spcAft>
                <a:spcPts val="1600"/>
              </a:spcAft>
              <a:buClr>
                <a:srgbClr val="000000"/>
              </a:buClr>
              <a:buSzPts val="2200"/>
              <a:buFont typeface="Arial"/>
              <a:buNone/>
            </a:pPr>
            <a:r>
              <a:t/>
            </a:r>
            <a:endParaRPr b="0" i="0" sz="2200" u="none" cap="none" strike="noStrike">
              <a:solidFill>
                <a:srgbClr val="2E5E73"/>
              </a:solidFill>
              <a:latin typeface="Roboto Light"/>
              <a:ea typeface="Roboto Light"/>
              <a:cs typeface="Roboto Light"/>
              <a:sym typeface="Roboto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6" name="Shape 3116"/>
        <p:cNvGrpSpPr/>
        <p:nvPr/>
      </p:nvGrpSpPr>
      <p:grpSpPr>
        <a:xfrm>
          <a:off x="0" y="0"/>
          <a:ext cx="0" cy="0"/>
          <a:chOff x="0" y="0"/>
          <a:chExt cx="0" cy="0"/>
        </a:xfrm>
      </p:grpSpPr>
      <p:pic>
        <p:nvPicPr>
          <p:cNvPr id="3117" name="Google Shape;3117;p14"/>
          <p:cNvPicPr preferRelativeResize="0"/>
          <p:nvPr/>
        </p:nvPicPr>
        <p:blipFill rotWithShape="1">
          <a:blip r:embed="rId3">
            <a:alphaModFix amt="11000"/>
          </a:blip>
          <a:srcRect b="4084" l="0" r="0" t="0"/>
          <a:stretch/>
        </p:blipFill>
        <p:spPr>
          <a:xfrm>
            <a:off x="5672475" y="2991225"/>
            <a:ext cx="3471525" cy="2152275"/>
          </a:xfrm>
          <a:prstGeom prst="rect">
            <a:avLst/>
          </a:prstGeom>
          <a:noFill/>
          <a:ln>
            <a:noFill/>
          </a:ln>
        </p:spPr>
      </p:pic>
      <p:sp>
        <p:nvSpPr>
          <p:cNvPr id="3118" name="Google Shape;3118;p14"/>
          <p:cNvSpPr/>
          <p:nvPr/>
        </p:nvSpPr>
        <p:spPr>
          <a:xfrm flipH="1" rot="10800000">
            <a:off x="688800" y="692100"/>
            <a:ext cx="7766400" cy="3759300"/>
          </a:xfrm>
          <a:prstGeom prst="bracePair">
            <a:avLst/>
          </a:prstGeom>
          <a:noFill/>
          <a:ln cap="flat" cmpd="sng" w="76200">
            <a:solidFill>
              <a:srgbClr val="FCB91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9" name="Google Shape;3119;p14"/>
          <p:cNvSpPr txBox="1"/>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Roboto"/>
              <a:ea typeface="Roboto"/>
              <a:cs typeface="Roboto"/>
              <a:sym typeface="Roboto"/>
            </a:endParaRPr>
          </a:p>
        </p:txBody>
      </p:sp>
      <p:sp>
        <p:nvSpPr>
          <p:cNvPr id="3120" name="Google Shape;3120;p14"/>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1" name="Google Shape;3121;p14"/>
          <p:cNvSpPr txBox="1"/>
          <p:nvPr/>
        </p:nvSpPr>
        <p:spPr>
          <a:xfrm>
            <a:off x="1570250" y="1039700"/>
            <a:ext cx="5776200" cy="3131700"/>
          </a:xfrm>
          <a:prstGeom prst="rect">
            <a:avLst/>
          </a:prstGeom>
          <a:noFill/>
          <a:ln>
            <a:noFill/>
          </a:ln>
        </p:spPr>
        <p:txBody>
          <a:bodyPr anchorCtr="0" anchor="ctr"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2600"/>
              <a:buFont typeface="Arial"/>
              <a:buNone/>
            </a:pPr>
            <a:r>
              <a:rPr b="1" i="0" lang="en" sz="2600" u="none" cap="none" strike="noStrike">
                <a:solidFill>
                  <a:srgbClr val="2E5E73"/>
                </a:solidFill>
                <a:latin typeface="Roboto"/>
                <a:ea typeface="Roboto"/>
                <a:cs typeface="Roboto"/>
                <a:sym typeface="Roboto"/>
              </a:rPr>
              <a:t>Deep learning</a:t>
            </a:r>
            <a:r>
              <a:rPr b="0" i="0" lang="en" sz="2600" u="none" cap="none" strike="noStrike">
                <a:solidFill>
                  <a:srgbClr val="2E5E73"/>
                </a:solidFill>
                <a:latin typeface="Roboto Light"/>
                <a:ea typeface="Roboto Light"/>
                <a:cs typeface="Roboto Light"/>
                <a:sym typeface="Roboto Light"/>
              </a:rPr>
              <a:t> is a type of neural network that consists of three or more layers. These additional layers help to make the algorithm even more efficient and accurate than a traditional neural network.</a:t>
            </a:r>
            <a:endParaRPr b="0" i="0" sz="2600" u="none" cap="none" strike="noStrike">
              <a:solidFill>
                <a:srgbClr val="2E5E73"/>
              </a:solidFill>
              <a:latin typeface="Roboto Light"/>
              <a:ea typeface="Roboto Light"/>
              <a:cs typeface="Roboto Light"/>
              <a:sym typeface="Roboto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25" name="Shape 3125"/>
        <p:cNvGrpSpPr/>
        <p:nvPr/>
      </p:nvGrpSpPr>
      <p:grpSpPr>
        <a:xfrm>
          <a:off x="0" y="0"/>
          <a:ext cx="0" cy="0"/>
          <a:chOff x="0" y="0"/>
          <a:chExt cx="0" cy="0"/>
        </a:xfrm>
      </p:grpSpPr>
      <p:pic>
        <p:nvPicPr>
          <p:cNvPr id="3126" name="Google Shape;3126;p15"/>
          <p:cNvPicPr preferRelativeResize="0"/>
          <p:nvPr/>
        </p:nvPicPr>
        <p:blipFill rotWithShape="1">
          <a:blip r:embed="rId3">
            <a:alphaModFix/>
          </a:blip>
          <a:srcRect b="7401" l="0" r="0" t="7411"/>
          <a:stretch/>
        </p:blipFill>
        <p:spPr>
          <a:xfrm>
            <a:off x="368950" y="813662"/>
            <a:ext cx="8406098" cy="4027925"/>
          </a:xfrm>
          <a:prstGeom prst="rect">
            <a:avLst/>
          </a:prstGeom>
          <a:noFill/>
          <a:ln>
            <a:noFill/>
          </a:ln>
        </p:spPr>
      </p:pic>
      <p:sp>
        <p:nvSpPr>
          <p:cNvPr id="3127" name="Google Shape;3127;p15"/>
          <p:cNvSpPr txBox="1"/>
          <p:nvPr/>
        </p:nvSpPr>
        <p:spPr>
          <a:xfrm>
            <a:off x="368950" y="127400"/>
            <a:ext cx="5058000" cy="50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accent6"/>
                </a:solidFill>
                <a:latin typeface="Roboto"/>
                <a:ea typeface="Roboto"/>
                <a:cs typeface="Roboto"/>
                <a:sym typeface="Roboto"/>
              </a:rPr>
              <a:t>Deep Learning</a:t>
            </a:r>
            <a:endParaRPr b="0" i="0" sz="1400" u="none" cap="none" strike="noStrike">
              <a:solidFill>
                <a:srgbClr val="2E5E73"/>
              </a:solidFill>
              <a:latin typeface="Roboto Medium"/>
              <a:ea typeface="Roboto Medium"/>
              <a:cs typeface="Roboto Medium"/>
              <a:sym typeface="Roboto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31" name="Shape 3131"/>
        <p:cNvGrpSpPr/>
        <p:nvPr/>
      </p:nvGrpSpPr>
      <p:grpSpPr>
        <a:xfrm>
          <a:off x="0" y="0"/>
          <a:ext cx="0" cy="0"/>
          <a:chOff x="0" y="0"/>
          <a:chExt cx="0" cy="0"/>
        </a:xfrm>
      </p:grpSpPr>
      <p:sp>
        <p:nvSpPr>
          <p:cNvPr id="3132" name="Google Shape;3132;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en"/>
              <a:t>Example: Neural Network</a:t>
            </a:r>
            <a:endParaRPr/>
          </a:p>
        </p:txBody>
      </p:sp>
      <p:pic>
        <p:nvPicPr>
          <p:cNvPr id="3133" name="Google Shape;3133;p16"/>
          <p:cNvPicPr preferRelativeResize="0"/>
          <p:nvPr/>
        </p:nvPicPr>
        <p:blipFill rotWithShape="1">
          <a:blip r:embed="rId3">
            <a:alphaModFix/>
          </a:blip>
          <a:srcRect b="0" l="0" r="0" t="12226"/>
          <a:stretch/>
        </p:blipFill>
        <p:spPr>
          <a:xfrm>
            <a:off x="662900" y="1169950"/>
            <a:ext cx="7535498" cy="3720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7" name="Shape 3137"/>
        <p:cNvGrpSpPr/>
        <p:nvPr/>
      </p:nvGrpSpPr>
      <p:grpSpPr>
        <a:xfrm>
          <a:off x="0" y="0"/>
          <a:ext cx="0" cy="0"/>
          <a:chOff x="0" y="0"/>
          <a:chExt cx="0" cy="0"/>
        </a:xfrm>
      </p:grpSpPr>
      <p:pic>
        <p:nvPicPr>
          <p:cNvPr id="3138" name="Google Shape;3138;p17"/>
          <p:cNvPicPr preferRelativeResize="0"/>
          <p:nvPr/>
        </p:nvPicPr>
        <p:blipFill rotWithShape="1">
          <a:blip r:embed="rId3">
            <a:alphaModFix amt="11000"/>
          </a:blip>
          <a:srcRect b="4084" l="0" r="0" t="0"/>
          <a:stretch/>
        </p:blipFill>
        <p:spPr>
          <a:xfrm>
            <a:off x="5672475" y="2991225"/>
            <a:ext cx="3471525" cy="2152275"/>
          </a:xfrm>
          <a:prstGeom prst="rect">
            <a:avLst/>
          </a:prstGeom>
          <a:noFill/>
          <a:ln>
            <a:noFill/>
          </a:ln>
        </p:spPr>
      </p:pic>
      <p:sp>
        <p:nvSpPr>
          <p:cNvPr id="3139" name="Google Shape;3139;p17"/>
          <p:cNvSpPr/>
          <p:nvPr/>
        </p:nvSpPr>
        <p:spPr>
          <a:xfrm flipH="1" rot="10800000">
            <a:off x="688800" y="692100"/>
            <a:ext cx="7766400" cy="3759300"/>
          </a:xfrm>
          <a:prstGeom prst="bracePair">
            <a:avLst/>
          </a:prstGeom>
          <a:noFill/>
          <a:ln cap="flat" cmpd="sng" w="76200">
            <a:solidFill>
              <a:srgbClr val="FCB91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0" name="Google Shape;3140;p17"/>
          <p:cNvSpPr txBox="1"/>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Roboto"/>
              <a:ea typeface="Roboto"/>
              <a:cs typeface="Roboto"/>
              <a:sym typeface="Roboto"/>
            </a:endParaRPr>
          </a:p>
        </p:txBody>
      </p:sp>
      <p:sp>
        <p:nvSpPr>
          <p:cNvPr id="3141" name="Google Shape;3141;p17"/>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2" name="Google Shape;3142;p17"/>
          <p:cNvSpPr txBox="1"/>
          <p:nvPr/>
        </p:nvSpPr>
        <p:spPr>
          <a:xfrm>
            <a:off x="1570250" y="1039700"/>
            <a:ext cx="5982600" cy="3131700"/>
          </a:xfrm>
          <a:prstGeom prst="rect">
            <a:avLst/>
          </a:prstGeom>
          <a:noFill/>
          <a:ln>
            <a:noFill/>
          </a:ln>
        </p:spPr>
        <p:txBody>
          <a:bodyPr anchorCtr="0" anchor="ctr" bIns="91425" lIns="91425" spcFirstLastPara="1" rIns="91425" wrap="square" tIns="91425">
            <a:normAutofit/>
          </a:bodyPr>
          <a:lstStyle/>
          <a:p>
            <a:pPr indent="0" lvl="0" marL="0" marR="0" rtl="0" algn="l">
              <a:lnSpc>
                <a:spcPct val="115000"/>
              </a:lnSpc>
              <a:spcBef>
                <a:spcPts val="0"/>
              </a:spcBef>
              <a:spcAft>
                <a:spcPts val="0"/>
              </a:spcAft>
              <a:buClr>
                <a:srgbClr val="000000"/>
              </a:buClr>
              <a:buSzPts val="852"/>
              <a:buFont typeface="Arial"/>
              <a:buNone/>
            </a:pPr>
            <a:r>
              <a:rPr b="1" i="0" lang="en" sz="2235" u="none" cap="none" strike="noStrike">
                <a:solidFill>
                  <a:srgbClr val="2E5E73"/>
                </a:solidFill>
                <a:latin typeface="Roboto"/>
                <a:ea typeface="Roboto"/>
                <a:cs typeface="Roboto"/>
                <a:sym typeface="Roboto"/>
              </a:rPr>
              <a:t>Natural language processing</a:t>
            </a:r>
            <a:r>
              <a:rPr b="0" i="0" lang="en" sz="2235" u="none" cap="none" strike="noStrike">
                <a:solidFill>
                  <a:srgbClr val="2E5E73"/>
                </a:solidFill>
                <a:latin typeface="Roboto Light"/>
                <a:ea typeface="Roboto Light"/>
                <a:cs typeface="Roboto Light"/>
                <a:sym typeface="Roboto Light"/>
              </a:rPr>
              <a:t> (or NLP) combines the rules of human linguistics with ML algorithms not only to translate text into a format that a computer can understand, but to essentially understand the meaning behind the words, including the writer or speaker’s </a:t>
            </a:r>
            <a:r>
              <a:rPr b="1" i="0" lang="en" sz="2235" u="none" cap="none" strike="noStrike">
                <a:solidFill>
                  <a:srgbClr val="2E5E73"/>
                </a:solidFill>
                <a:latin typeface="Roboto"/>
                <a:ea typeface="Roboto"/>
                <a:cs typeface="Roboto"/>
                <a:sym typeface="Roboto"/>
              </a:rPr>
              <a:t>intent</a:t>
            </a:r>
            <a:r>
              <a:rPr b="0" i="0" lang="en" sz="2235" u="none" cap="none" strike="noStrike">
                <a:solidFill>
                  <a:srgbClr val="2E5E73"/>
                </a:solidFill>
                <a:latin typeface="Roboto Light"/>
                <a:ea typeface="Roboto Light"/>
                <a:cs typeface="Roboto Light"/>
                <a:sym typeface="Roboto Light"/>
              </a:rPr>
              <a:t> and </a:t>
            </a:r>
            <a:r>
              <a:rPr b="1" i="0" lang="en" sz="2235" u="none" cap="none" strike="noStrike">
                <a:solidFill>
                  <a:srgbClr val="2E5E73"/>
                </a:solidFill>
                <a:latin typeface="Roboto"/>
                <a:ea typeface="Roboto"/>
                <a:cs typeface="Roboto"/>
                <a:sym typeface="Roboto"/>
              </a:rPr>
              <a:t>sentiment</a:t>
            </a:r>
            <a:r>
              <a:rPr b="0" i="0" lang="en" sz="2235" u="none" cap="none" strike="noStrike">
                <a:solidFill>
                  <a:srgbClr val="2E5E73"/>
                </a:solidFill>
                <a:latin typeface="Roboto Light"/>
                <a:ea typeface="Roboto Light"/>
                <a:cs typeface="Roboto Light"/>
                <a:sym typeface="Roboto Light"/>
              </a:rPr>
              <a:t>.</a:t>
            </a:r>
            <a:endParaRPr b="0" i="0" sz="2235" u="none" cap="none" strike="noStrike">
              <a:solidFill>
                <a:srgbClr val="2E5E73"/>
              </a:solidFill>
              <a:latin typeface="Roboto Light"/>
              <a:ea typeface="Roboto Light"/>
              <a:cs typeface="Roboto Light"/>
              <a:sym typeface="Roboto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6" name="Shape 3146"/>
        <p:cNvGrpSpPr/>
        <p:nvPr/>
      </p:nvGrpSpPr>
      <p:grpSpPr>
        <a:xfrm>
          <a:off x="0" y="0"/>
          <a:ext cx="0" cy="0"/>
          <a:chOff x="0" y="0"/>
          <a:chExt cx="0" cy="0"/>
        </a:xfrm>
      </p:grpSpPr>
      <p:grpSp>
        <p:nvGrpSpPr>
          <p:cNvPr id="3147" name="Google Shape;3147;p18"/>
          <p:cNvGrpSpPr/>
          <p:nvPr/>
        </p:nvGrpSpPr>
        <p:grpSpPr>
          <a:xfrm>
            <a:off x="474795" y="1336048"/>
            <a:ext cx="2443353" cy="2443353"/>
            <a:chOff x="1190625" y="238125"/>
            <a:chExt cx="5238750" cy="5238750"/>
          </a:xfrm>
        </p:grpSpPr>
        <p:sp>
          <p:nvSpPr>
            <p:cNvPr id="3148" name="Google Shape;3148;p18"/>
            <p:cNvSpPr/>
            <p:nvPr/>
          </p:nvSpPr>
          <p:spPr>
            <a:xfrm>
              <a:off x="1190625" y="238125"/>
              <a:ext cx="5238750" cy="5238750"/>
            </a:xfrm>
            <a:custGeom>
              <a:rect b="b" l="l" r="r" t="t"/>
              <a:pathLst>
                <a:path extrusionOk="0" h="209550" w="209550">
                  <a:moveTo>
                    <a:pt x="104775" y="0"/>
                  </a:moveTo>
                  <a:lnTo>
                    <a:pt x="99472" y="129"/>
                  </a:lnTo>
                  <a:lnTo>
                    <a:pt x="94039" y="517"/>
                  </a:lnTo>
                  <a:lnTo>
                    <a:pt x="88865" y="1164"/>
                  </a:lnTo>
                  <a:lnTo>
                    <a:pt x="83691" y="2070"/>
                  </a:lnTo>
                  <a:lnTo>
                    <a:pt x="78646" y="3234"/>
                  </a:lnTo>
                  <a:lnTo>
                    <a:pt x="73601" y="4657"/>
                  </a:lnTo>
                  <a:lnTo>
                    <a:pt x="68815" y="6338"/>
                  </a:lnTo>
                  <a:lnTo>
                    <a:pt x="64029" y="8279"/>
                  </a:lnTo>
                  <a:lnTo>
                    <a:pt x="59373" y="10348"/>
                  </a:lnTo>
                  <a:lnTo>
                    <a:pt x="54845" y="12676"/>
                  </a:lnTo>
                  <a:lnTo>
                    <a:pt x="50447" y="15134"/>
                  </a:lnTo>
                  <a:lnTo>
                    <a:pt x="46179" y="17851"/>
                  </a:lnTo>
                  <a:lnTo>
                    <a:pt x="42169" y="20826"/>
                  </a:lnTo>
                  <a:lnTo>
                    <a:pt x="38159" y="23930"/>
                  </a:lnTo>
                  <a:lnTo>
                    <a:pt x="34408" y="27164"/>
                  </a:lnTo>
                  <a:lnTo>
                    <a:pt x="30656" y="30656"/>
                  </a:lnTo>
                  <a:lnTo>
                    <a:pt x="27293" y="34278"/>
                  </a:lnTo>
                  <a:lnTo>
                    <a:pt x="23930" y="38159"/>
                  </a:lnTo>
                  <a:lnTo>
                    <a:pt x="20826" y="42039"/>
                  </a:lnTo>
                  <a:lnTo>
                    <a:pt x="17980" y="46179"/>
                  </a:lnTo>
                  <a:lnTo>
                    <a:pt x="15264" y="50447"/>
                  </a:lnTo>
                  <a:lnTo>
                    <a:pt x="12676" y="54845"/>
                  </a:lnTo>
                  <a:lnTo>
                    <a:pt x="10348" y="59373"/>
                  </a:lnTo>
                  <a:lnTo>
                    <a:pt x="8279" y="64029"/>
                  </a:lnTo>
                  <a:lnTo>
                    <a:pt x="6338" y="68686"/>
                  </a:lnTo>
                  <a:lnTo>
                    <a:pt x="4786" y="73601"/>
                  </a:lnTo>
                  <a:lnTo>
                    <a:pt x="3363" y="78517"/>
                  </a:lnTo>
                  <a:lnTo>
                    <a:pt x="2199" y="83691"/>
                  </a:lnTo>
                  <a:lnTo>
                    <a:pt x="1294" y="88865"/>
                  </a:lnTo>
                  <a:lnTo>
                    <a:pt x="517" y="94039"/>
                  </a:lnTo>
                  <a:lnTo>
                    <a:pt x="129" y="99342"/>
                  </a:lnTo>
                  <a:lnTo>
                    <a:pt x="0" y="104775"/>
                  </a:lnTo>
                  <a:lnTo>
                    <a:pt x="129" y="110208"/>
                  </a:lnTo>
                  <a:lnTo>
                    <a:pt x="517" y="115511"/>
                  </a:lnTo>
                  <a:lnTo>
                    <a:pt x="1294" y="120685"/>
                  </a:lnTo>
                  <a:lnTo>
                    <a:pt x="2199" y="125859"/>
                  </a:lnTo>
                  <a:lnTo>
                    <a:pt x="3363" y="130904"/>
                  </a:lnTo>
                  <a:lnTo>
                    <a:pt x="4786" y="135949"/>
                  </a:lnTo>
                  <a:lnTo>
                    <a:pt x="6338" y="140735"/>
                  </a:lnTo>
                  <a:lnTo>
                    <a:pt x="8279" y="145521"/>
                  </a:lnTo>
                  <a:lnTo>
                    <a:pt x="10348" y="150178"/>
                  </a:lnTo>
                  <a:lnTo>
                    <a:pt x="12676" y="154705"/>
                  </a:lnTo>
                  <a:lnTo>
                    <a:pt x="15264" y="159103"/>
                  </a:lnTo>
                  <a:lnTo>
                    <a:pt x="17980" y="163371"/>
                  </a:lnTo>
                  <a:lnTo>
                    <a:pt x="20826" y="167511"/>
                  </a:lnTo>
                  <a:lnTo>
                    <a:pt x="23930" y="171391"/>
                  </a:lnTo>
                  <a:lnTo>
                    <a:pt x="27293" y="175272"/>
                  </a:lnTo>
                  <a:lnTo>
                    <a:pt x="30656" y="178894"/>
                  </a:lnTo>
                  <a:lnTo>
                    <a:pt x="34408" y="182257"/>
                  </a:lnTo>
                  <a:lnTo>
                    <a:pt x="38159" y="185620"/>
                  </a:lnTo>
                  <a:lnTo>
                    <a:pt x="42169" y="188724"/>
                  </a:lnTo>
                  <a:lnTo>
                    <a:pt x="46179" y="191699"/>
                  </a:lnTo>
                  <a:lnTo>
                    <a:pt x="50447" y="194416"/>
                  </a:lnTo>
                  <a:lnTo>
                    <a:pt x="54845" y="196874"/>
                  </a:lnTo>
                  <a:lnTo>
                    <a:pt x="59373" y="199202"/>
                  </a:lnTo>
                  <a:lnTo>
                    <a:pt x="64029" y="201271"/>
                  </a:lnTo>
                  <a:lnTo>
                    <a:pt x="68815" y="203212"/>
                  </a:lnTo>
                  <a:lnTo>
                    <a:pt x="73601" y="204764"/>
                  </a:lnTo>
                  <a:lnTo>
                    <a:pt x="78646" y="206187"/>
                  </a:lnTo>
                  <a:lnTo>
                    <a:pt x="83691" y="207351"/>
                  </a:lnTo>
                  <a:lnTo>
                    <a:pt x="88865" y="208386"/>
                  </a:lnTo>
                  <a:lnTo>
                    <a:pt x="94039" y="209033"/>
                  </a:lnTo>
                  <a:lnTo>
                    <a:pt x="99472" y="209421"/>
                  </a:lnTo>
                  <a:lnTo>
                    <a:pt x="104775" y="209550"/>
                  </a:lnTo>
                  <a:lnTo>
                    <a:pt x="110208" y="209421"/>
                  </a:lnTo>
                  <a:lnTo>
                    <a:pt x="115511" y="209033"/>
                  </a:lnTo>
                  <a:lnTo>
                    <a:pt x="120815" y="208386"/>
                  </a:lnTo>
                  <a:lnTo>
                    <a:pt x="125859" y="207351"/>
                  </a:lnTo>
                  <a:lnTo>
                    <a:pt x="131033" y="206187"/>
                  </a:lnTo>
                  <a:lnTo>
                    <a:pt x="135949" y="204764"/>
                  </a:lnTo>
                  <a:lnTo>
                    <a:pt x="140864" y="203212"/>
                  </a:lnTo>
                  <a:lnTo>
                    <a:pt x="145650" y="201271"/>
                  </a:lnTo>
                  <a:lnTo>
                    <a:pt x="150178" y="199202"/>
                  </a:lnTo>
                  <a:lnTo>
                    <a:pt x="154705" y="196874"/>
                  </a:lnTo>
                  <a:lnTo>
                    <a:pt x="159103" y="194416"/>
                  </a:lnTo>
                  <a:lnTo>
                    <a:pt x="163371" y="191699"/>
                  </a:lnTo>
                  <a:lnTo>
                    <a:pt x="167511" y="188724"/>
                  </a:lnTo>
                  <a:lnTo>
                    <a:pt x="171391" y="185620"/>
                  </a:lnTo>
                  <a:lnTo>
                    <a:pt x="175272" y="182257"/>
                  </a:lnTo>
                  <a:lnTo>
                    <a:pt x="178894" y="178894"/>
                  </a:lnTo>
                  <a:lnTo>
                    <a:pt x="182386" y="175272"/>
                  </a:lnTo>
                  <a:lnTo>
                    <a:pt x="185620" y="171391"/>
                  </a:lnTo>
                  <a:lnTo>
                    <a:pt x="188724" y="167511"/>
                  </a:lnTo>
                  <a:lnTo>
                    <a:pt x="191699" y="163371"/>
                  </a:lnTo>
                  <a:lnTo>
                    <a:pt x="194416" y="159103"/>
                  </a:lnTo>
                  <a:lnTo>
                    <a:pt x="196874" y="154705"/>
                  </a:lnTo>
                  <a:lnTo>
                    <a:pt x="199202" y="150178"/>
                  </a:lnTo>
                  <a:lnTo>
                    <a:pt x="201401" y="145521"/>
                  </a:lnTo>
                  <a:lnTo>
                    <a:pt x="203212" y="140735"/>
                  </a:lnTo>
                  <a:lnTo>
                    <a:pt x="204893" y="135949"/>
                  </a:lnTo>
                  <a:lnTo>
                    <a:pt x="206316" y="130904"/>
                  </a:lnTo>
                  <a:lnTo>
                    <a:pt x="207480" y="125859"/>
                  </a:lnTo>
                  <a:lnTo>
                    <a:pt x="208386" y="120685"/>
                  </a:lnTo>
                  <a:lnTo>
                    <a:pt x="209033" y="115511"/>
                  </a:lnTo>
                  <a:lnTo>
                    <a:pt x="209421" y="110208"/>
                  </a:lnTo>
                  <a:lnTo>
                    <a:pt x="209550" y="104775"/>
                  </a:lnTo>
                  <a:lnTo>
                    <a:pt x="209421" y="99342"/>
                  </a:lnTo>
                  <a:lnTo>
                    <a:pt x="209033" y="94039"/>
                  </a:lnTo>
                  <a:lnTo>
                    <a:pt x="208386" y="88865"/>
                  </a:lnTo>
                  <a:lnTo>
                    <a:pt x="207480" y="83691"/>
                  </a:lnTo>
                  <a:lnTo>
                    <a:pt x="206316" y="78517"/>
                  </a:lnTo>
                  <a:lnTo>
                    <a:pt x="204893" y="73601"/>
                  </a:lnTo>
                  <a:lnTo>
                    <a:pt x="203212" y="68686"/>
                  </a:lnTo>
                  <a:lnTo>
                    <a:pt x="201401" y="64029"/>
                  </a:lnTo>
                  <a:lnTo>
                    <a:pt x="199202" y="59373"/>
                  </a:lnTo>
                  <a:lnTo>
                    <a:pt x="196874" y="54845"/>
                  </a:lnTo>
                  <a:lnTo>
                    <a:pt x="194416" y="50447"/>
                  </a:lnTo>
                  <a:lnTo>
                    <a:pt x="191699" y="46179"/>
                  </a:lnTo>
                  <a:lnTo>
                    <a:pt x="188724" y="42039"/>
                  </a:lnTo>
                  <a:lnTo>
                    <a:pt x="185620" y="38159"/>
                  </a:lnTo>
                  <a:lnTo>
                    <a:pt x="182386" y="34278"/>
                  </a:lnTo>
                  <a:lnTo>
                    <a:pt x="178894" y="30656"/>
                  </a:lnTo>
                  <a:lnTo>
                    <a:pt x="175272" y="27164"/>
                  </a:lnTo>
                  <a:lnTo>
                    <a:pt x="171391" y="23930"/>
                  </a:lnTo>
                  <a:lnTo>
                    <a:pt x="167511" y="20826"/>
                  </a:lnTo>
                  <a:lnTo>
                    <a:pt x="163371" y="17851"/>
                  </a:lnTo>
                  <a:lnTo>
                    <a:pt x="159103" y="15134"/>
                  </a:lnTo>
                  <a:lnTo>
                    <a:pt x="154705" y="12676"/>
                  </a:lnTo>
                  <a:lnTo>
                    <a:pt x="150178" y="10348"/>
                  </a:lnTo>
                  <a:lnTo>
                    <a:pt x="145650" y="8279"/>
                  </a:lnTo>
                  <a:lnTo>
                    <a:pt x="140864" y="6338"/>
                  </a:lnTo>
                  <a:lnTo>
                    <a:pt x="135949" y="4657"/>
                  </a:lnTo>
                  <a:lnTo>
                    <a:pt x="131033" y="3234"/>
                  </a:lnTo>
                  <a:lnTo>
                    <a:pt x="125859" y="2070"/>
                  </a:lnTo>
                  <a:lnTo>
                    <a:pt x="120815" y="1164"/>
                  </a:lnTo>
                  <a:lnTo>
                    <a:pt x="115511" y="517"/>
                  </a:lnTo>
                  <a:lnTo>
                    <a:pt x="110208" y="129"/>
                  </a:lnTo>
                  <a:lnTo>
                    <a:pt x="104775" y="0"/>
                  </a:lnTo>
                  <a:close/>
                </a:path>
              </a:pathLst>
            </a:cu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9" name="Google Shape;3149;p18"/>
            <p:cNvSpPr/>
            <p:nvPr/>
          </p:nvSpPr>
          <p:spPr>
            <a:xfrm>
              <a:off x="2312750" y="1861475"/>
              <a:ext cx="1432575" cy="1992050"/>
            </a:xfrm>
            <a:custGeom>
              <a:rect b="b" l="l" r="r" t="t"/>
              <a:pathLst>
                <a:path extrusionOk="0" fill="none" h="79682" w="57303">
                  <a:moveTo>
                    <a:pt x="12677" y="79681"/>
                  </a:moveTo>
                  <a:lnTo>
                    <a:pt x="12677" y="79681"/>
                  </a:lnTo>
                  <a:lnTo>
                    <a:pt x="15652" y="75283"/>
                  </a:lnTo>
                  <a:lnTo>
                    <a:pt x="17980" y="71403"/>
                  </a:lnTo>
                  <a:lnTo>
                    <a:pt x="19920" y="67910"/>
                  </a:lnTo>
                  <a:lnTo>
                    <a:pt x="21343" y="64806"/>
                  </a:lnTo>
                  <a:lnTo>
                    <a:pt x="22378" y="62090"/>
                  </a:lnTo>
                  <a:lnTo>
                    <a:pt x="23025" y="59891"/>
                  </a:lnTo>
                  <a:lnTo>
                    <a:pt x="23413" y="58080"/>
                  </a:lnTo>
                  <a:lnTo>
                    <a:pt x="23542" y="56786"/>
                  </a:lnTo>
                  <a:lnTo>
                    <a:pt x="23542" y="56786"/>
                  </a:lnTo>
                  <a:lnTo>
                    <a:pt x="21084" y="56139"/>
                  </a:lnTo>
                  <a:lnTo>
                    <a:pt x="18627" y="55363"/>
                  </a:lnTo>
                  <a:lnTo>
                    <a:pt x="16428" y="54458"/>
                  </a:lnTo>
                  <a:lnTo>
                    <a:pt x="14229" y="53294"/>
                  </a:lnTo>
                  <a:lnTo>
                    <a:pt x="12159" y="52000"/>
                  </a:lnTo>
                  <a:lnTo>
                    <a:pt x="10219" y="50448"/>
                  </a:lnTo>
                  <a:lnTo>
                    <a:pt x="8408" y="48896"/>
                  </a:lnTo>
                  <a:lnTo>
                    <a:pt x="6726" y="47085"/>
                  </a:lnTo>
                  <a:lnTo>
                    <a:pt x="5304" y="45144"/>
                  </a:lnTo>
                  <a:lnTo>
                    <a:pt x="4010" y="43075"/>
                  </a:lnTo>
                  <a:lnTo>
                    <a:pt x="2846" y="40876"/>
                  </a:lnTo>
                  <a:lnTo>
                    <a:pt x="1811" y="38547"/>
                  </a:lnTo>
                  <a:lnTo>
                    <a:pt x="1035" y="36219"/>
                  </a:lnTo>
                  <a:lnTo>
                    <a:pt x="518" y="33761"/>
                  </a:lnTo>
                  <a:lnTo>
                    <a:pt x="129" y="31174"/>
                  </a:lnTo>
                  <a:lnTo>
                    <a:pt x="0" y="28587"/>
                  </a:lnTo>
                  <a:lnTo>
                    <a:pt x="0" y="28587"/>
                  </a:lnTo>
                  <a:lnTo>
                    <a:pt x="259" y="25742"/>
                  </a:lnTo>
                  <a:lnTo>
                    <a:pt x="647" y="22896"/>
                  </a:lnTo>
                  <a:lnTo>
                    <a:pt x="1294" y="20050"/>
                  </a:lnTo>
                  <a:lnTo>
                    <a:pt x="2328" y="17463"/>
                  </a:lnTo>
                  <a:lnTo>
                    <a:pt x="3493" y="15005"/>
                  </a:lnTo>
                  <a:lnTo>
                    <a:pt x="4915" y="12677"/>
                  </a:lnTo>
                  <a:lnTo>
                    <a:pt x="6597" y="10478"/>
                  </a:lnTo>
                  <a:lnTo>
                    <a:pt x="8408" y="8409"/>
                  </a:lnTo>
                  <a:lnTo>
                    <a:pt x="10478" y="6598"/>
                  </a:lnTo>
                  <a:lnTo>
                    <a:pt x="12677" y="4916"/>
                  </a:lnTo>
                  <a:lnTo>
                    <a:pt x="15005" y="3493"/>
                  </a:lnTo>
                  <a:lnTo>
                    <a:pt x="17592" y="2200"/>
                  </a:lnTo>
                  <a:lnTo>
                    <a:pt x="20179" y="1294"/>
                  </a:lnTo>
                  <a:lnTo>
                    <a:pt x="22895" y="647"/>
                  </a:lnTo>
                  <a:lnTo>
                    <a:pt x="25741" y="130"/>
                  </a:lnTo>
                  <a:lnTo>
                    <a:pt x="28716" y="1"/>
                  </a:lnTo>
                  <a:lnTo>
                    <a:pt x="28716" y="1"/>
                  </a:lnTo>
                  <a:lnTo>
                    <a:pt x="31562" y="130"/>
                  </a:lnTo>
                  <a:lnTo>
                    <a:pt x="34408" y="647"/>
                  </a:lnTo>
                  <a:lnTo>
                    <a:pt x="37124" y="1294"/>
                  </a:lnTo>
                  <a:lnTo>
                    <a:pt x="39840" y="2200"/>
                  </a:lnTo>
                  <a:lnTo>
                    <a:pt x="42298" y="3493"/>
                  </a:lnTo>
                  <a:lnTo>
                    <a:pt x="44626" y="4916"/>
                  </a:lnTo>
                  <a:lnTo>
                    <a:pt x="46825" y="6598"/>
                  </a:lnTo>
                  <a:lnTo>
                    <a:pt x="48895" y="8409"/>
                  </a:lnTo>
                  <a:lnTo>
                    <a:pt x="50706" y="10478"/>
                  </a:lnTo>
                  <a:lnTo>
                    <a:pt x="52388" y="12677"/>
                  </a:lnTo>
                  <a:lnTo>
                    <a:pt x="53810" y="15005"/>
                  </a:lnTo>
                  <a:lnTo>
                    <a:pt x="54975" y="17463"/>
                  </a:lnTo>
                  <a:lnTo>
                    <a:pt x="56009" y="20050"/>
                  </a:lnTo>
                  <a:lnTo>
                    <a:pt x="56656" y="22896"/>
                  </a:lnTo>
                  <a:lnTo>
                    <a:pt x="57174" y="25742"/>
                  </a:lnTo>
                  <a:lnTo>
                    <a:pt x="57303" y="28587"/>
                  </a:lnTo>
                  <a:lnTo>
                    <a:pt x="57303" y="28587"/>
                  </a:lnTo>
                  <a:lnTo>
                    <a:pt x="57174" y="31562"/>
                  </a:lnTo>
                  <a:lnTo>
                    <a:pt x="56915" y="34279"/>
                  </a:lnTo>
                  <a:lnTo>
                    <a:pt x="56398" y="37125"/>
                  </a:lnTo>
                  <a:lnTo>
                    <a:pt x="55751" y="39712"/>
                  </a:lnTo>
                  <a:lnTo>
                    <a:pt x="54845" y="42299"/>
                  </a:lnTo>
                  <a:lnTo>
                    <a:pt x="53940" y="44886"/>
                  </a:lnTo>
                  <a:lnTo>
                    <a:pt x="52776" y="47214"/>
                  </a:lnTo>
                  <a:lnTo>
                    <a:pt x="51611" y="49542"/>
                  </a:lnTo>
                  <a:lnTo>
                    <a:pt x="50189" y="51871"/>
                  </a:lnTo>
                  <a:lnTo>
                    <a:pt x="48766" y="54070"/>
                  </a:lnTo>
                  <a:lnTo>
                    <a:pt x="47214" y="56139"/>
                  </a:lnTo>
                  <a:lnTo>
                    <a:pt x="45532" y="58209"/>
                  </a:lnTo>
                  <a:lnTo>
                    <a:pt x="43850" y="60020"/>
                  </a:lnTo>
                  <a:lnTo>
                    <a:pt x="42039" y="61960"/>
                  </a:lnTo>
                  <a:lnTo>
                    <a:pt x="40229" y="63642"/>
                  </a:lnTo>
                  <a:lnTo>
                    <a:pt x="38288" y="65323"/>
                  </a:lnTo>
                  <a:lnTo>
                    <a:pt x="36477" y="66876"/>
                  </a:lnTo>
                  <a:lnTo>
                    <a:pt x="34537" y="68428"/>
                  </a:lnTo>
                  <a:lnTo>
                    <a:pt x="30786" y="71144"/>
                  </a:lnTo>
                  <a:lnTo>
                    <a:pt x="27035" y="73472"/>
                  </a:lnTo>
                  <a:lnTo>
                    <a:pt x="23413" y="75413"/>
                  </a:lnTo>
                  <a:lnTo>
                    <a:pt x="20050" y="77094"/>
                  </a:lnTo>
                  <a:lnTo>
                    <a:pt x="17204" y="78388"/>
                  </a:lnTo>
                  <a:lnTo>
                    <a:pt x="14617" y="79164"/>
                  </a:lnTo>
                  <a:lnTo>
                    <a:pt x="12677" y="79681"/>
                  </a:lnTo>
                  <a:lnTo>
                    <a:pt x="12677" y="79681"/>
                  </a:lnTo>
                  <a:close/>
                </a:path>
              </a:pathLst>
            </a:custGeom>
            <a:noFill/>
            <a:ln cap="rnd" cmpd="sng" w="51750">
              <a:solidFill>
                <a:srgbClr val="28363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0" name="Google Shape;3150;p18"/>
            <p:cNvSpPr/>
            <p:nvPr/>
          </p:nvSpPr>
          <p:spPr>
            <a:xfrm>
              <a:off x="3877900" y="1861475"/>
              <a:ext cx="1429350" cy="1992050"/>
            </a:xfrm>
            <a:custGeom>
              <a:rect b="b" l="l" r="r" t="t"/>
              <a:pathLst>
                <a:path extrusionOk="0" fill="none" h="79682" w="57174">
                  <a:moveTo>
                    <a:pt x="12548" y="79681"/>
                  </a:moveTo>
                  <a:lnTo>
                    <a:pt x="12548" y="79681"/>
                  </a:lnTo>
                  <a:lnTo>
                    <a:pt x="15523" y="75283"/>
                  </a:lnTo>
                  <a:lnTo>
                    <a:pt x="17980" y="71403"/>
                  </a:lnTo>
                  <a:lnTo>
                    <a:pt x="19791" y="67910"/>
                  </a:lnTo>
                  <a:lnTo>
                    <a:pt x="21214" y="64806"/>
                  </a:lnTo>
                  <a:lnTo>
                    <a:pt x="22249" y="62090"/>
                  </a:lnTo>
                  <a:lnTo>
                    <a:pt x="22896" y="59891"/>
                  </a:lnTo>
                  <a:lnTo>
                    <a:pt x="23284" y="58080"/>
                  </a:lnTo>
                  <a:lnTo>
                    <a:pt x="23413" y="56786"/>
                  </a:lnTo>
                  <a:lnTo>
                    <a:pt x="23413" y="56786"/>
                  </a:lnTo>
                  <a:lnTo>
                    <a:pt x="20955" y="56139"/>
                  </a:lnTo>
                  <a:lnTo>
                    <a:pt x="18498" y="55363"/>
                  </a:lnTo>
                  <a:lnTo>
                    <a:pt x="16299" y="54458"/>
                  </a:lnTo>
                  <a:lnTo>
                    <a:pt x="14100" y="53294"/>
                  </a:lnTo>
                  <a:lnTo>
                    <a:pt x="12030" y="52000"/>
                  </a:lnTo>
                  <a:lnTo>
                    <a:pt x="10090" y="50448"/>
                  </a:lnTo>
                  <a:lnTo>
                    <a:pt x="8279" y="48896"/>
                  </a:lnTo>
                  <a:lnTo>
                    <a:pt x="6727" y="47085"/>
                  </a:lnTo>
                  <a:lnTo>
                    <a:pt x="5174" y="45144"/>
                  </a:lnTo>
                  <a:lnTo>
                    <a:pt x="3881" y="43075"/>
                  </a:lnTo>
                  <a:lnTo>
                    <a:pt x="2717" y="40876"/>
                  </a:lnTo>
                  <a:lnTo>
                    <a:pt x="1811" y="38547"/>
                  </a:lnTo>
                  <a:lnTo>
                    <a:pt x="1035" y="36219"/>
                  </a:lnTo>
                  <a:lnTo>
                    <a:pt x="388" y="33761"/>
                  </a:lnTo>
                  <a:lnTo>
                    <a:pt x="130" y="31174"/>
                  </a:lnTo>
                  <a:lnTo>
                    <a:pt x="0" y="28587"/>
                  </a:lnTo>
                  <a:lnTo>
                    <a:pt x="0" y="28587"/>
                  </a:lnTo>
                  <a:lnTo>
                    <a:pt x="130" y="25742"/>
                  </a:lnTo>
                  <a:lnTo>
                    <a:pt x="518" y="22896"/>
                  </a:lnTo>
                  <a:lnTo>
                    <a:pt x="1294" y="20050"/>
                  </a:lnTo>
                  <a:lnTo>
                    <a:pt x="2199" y="17463"/>
                  </a:lnTo>
                  <a:lnTo>
                    <a:pt x="3364" y="15005"/>
                  </a:lnTo>
                  <a:lnTo>
                    <a:pt x="4786" y="12677"/>
                  </a:lnTo>
                  <a:lnTo>
                    <a:pt x="6468" y="10478"/>
                  </a:lnTo>
                  <a:lnTo>
                    <a:pt x="8279" y="8409"/>
                  </a:lnTo>
                  <a:lnTo>
                    <a:pt x="10349" y="6598"/>
                  </a:lnTo>
                  <a:lnTo>
                    <a:pt x="12548" y="4916"/>
                  </a:lnTo>
                  <a:lnTo>
                    <a:pt x="14876" y="3493"/>
                  </a:lnTo>
                  <a:lnTo>
                    <a:pt x="17463" y="2200"/>
                  </a:lnTo>
                  <a:lnTo>
                    <a:pt x="20050" y="1294"/>
                  </a:lnTo>
                  <a:lnTo>
                    <a:pt x="22766" y="647"/>
                  </a:lnTo>
                  <a:lnTo>
                    <a:pt x="25612" y="130"/>
                  </a:lnTo>
                  <a:lnTo>
                    <a:pt x="28587" y="1"/>
                  </a:lnTo>
                  <a:lnTo>
                    <a:pt x="28587" y="1"/>
                  </a:lnTo>
                  <a:lnTo>
                    <a:pt x="31433" y="130"/>
                  </a:lnTo>
                  <a:lnTo>
                    <a:pt x="34279" y="647"/>
                  </a:lnTo>
                  <a:lnTo>
                    <a:pt x="37124" y="1294"/>
                  </a:lnTo>
                  <a:lnTo>
                    <a:pt x="39711" y="2200"/>
                  </a:lnTo>
                  <a:lnTo>
                    <a:pt x="42169" y="3493"/>
                  </a:lnTo>
                  <a:lnTo>
                    <a:pt x="44627" y="4916"/>
                  </a:lnTo>
                  <a:lnTo>
                    <a:pt x="46826" y="6598"/>
                  </a:lnTo>
                  <a:lnTo>
                    <a:pt x="48766" y="8409"/>
                  </a:lnTo>
                  <a:lnTo>
                    <a:pt x="50706" y="10478"/>
                  </a:lnTo>
                  <a:lnTo>
                    <a:pt x="52259" y="12677"/>
                  </a:lnTo>
                  <a:lnTo>
                    <a:pt x="53681" y="15005"/>
                  </a:lnTo>
                  <a:lnTo>
                    <a:pt x="54975" y="17463"/>
                  </a:lnTo>
                  <a:lnTo>
                    <a:pt x="55880" y="20050"/>
                  </a:lnTo>
                  <a:lnTo>
                    <a:pt x="56657" y="22896"/>
                  </a:lnTo>
                  <a:lnTo>
                    <a:pt x="57045" y="25742"/>
                  </a:lnTo>
                  <a:lnTo>
                    <a:pt x="57174" y="28587"/>
                  </a:lnTo>
                  <a:lnTo>
                    <a:pt x="57174" y="28587"/>
                  </a:lnTo>
                  <a:lnTo>
                    <a:pt x="57045" y="31562"/>
                  </a:lnTo>
                  <a:lnTo>
                    <a:pt x="56786" y="34279"/>
                  </a:lnTo>
                  <a:lnTo>
                    <a:pt x="56268" y="37125"/>
                  </a:lnTo>
                  <a:lnTo>
                    <a:pt x="55622" y="39712"/>
                  </a:lnTo>
                  <a:lnTo>
                    <a:pt x="54846" y="42299"/>
                  </a:lnTo>
                  <a:lnTo>
                    <a:pt x="53811" y="44886"/>
                  </a:lnTo>
                  <a:lnTo>
                    <a:pt x="52776" y="47214"/>
                  </a:lnTo>
                  <a:lnTo>
                    <a:pt x="51482" y="49542"/>
                  </a:lnTo>
                  <a:lnTo>
                    <a:pt x="50060" y="51871"/>
                  </a:lnTo>
                  <a:lnTo>
                    <a:pt x="48637" y="54070"/>
                  </a:lnTo>
                  <a:lnTo>
                    <a:pt x="47084" y="56139"/>
                  </a:lnTo>
                  <a:lnTo>
                    <a:pt x="45403" y="58209"/>
                  </a:lnTo>
                  <a:lnTo>
                    <a:pt x="43721" y="60020"/>
                  </a:lnTo>
                  <a:lnTo>
                    <a:pt x="41910" y="61960"/>
                  </a:lnTo>
                  <a:lnTo>
                    <a:pt x="40099" y="63642"/>
                  </a:lnTo>
                  <a:lnTo>
                    <a:pt x="38289" y="65323"/>
                  </a:lnTo>
                  <a:lnTo>
                    <a:pt x="36348" y="66876"/>
                  </a:lnTo>
                  <a:lnTo>
                    <a:pt x="34408" y="68428"/>
                  </a:lnTo>
                  <a:lnTo>
                    <a:pt x="30657" y="71144"/>
                  </a:lnTo>
                  <a:lnTo>
                    <a:pt x="26906" y="73472"/>
                  </a:lnTo>
                  <a:lnTo>
                    <a:pt x="23284" y="75413"/>
                  </a:lnTo>
                  <a:lnTo>
                    <a:pt x="20050" y="77094"/>
                  </a:lnTo>
                  <a:lnTo>
                    <a:pt x="17075" y="78388"/>
                  </a:lnTo>
                  <a:lnTo>
                    <a:pt x="14488" y="79164"/>
                  </a:lnTo>
                  <a:lnTo>
                    <a:pt x="12548" y="79681"/>
                  </a:lnTo>
                  <a:lnTo>
                    <a:pt x="12548" y="79681"/>
                  </a:lnTo>
                  <a:close/>
                </a:path>
              </a:pathLst>
            </a:custGeom>
            <a:noFill/>
            <a:ln cap="rnd" cmpd="sng" w="51750">
              <a:solidFill>
                <a:srgbClr val="28363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51" name="Google Shape;3151;p18"/>
          <p:cNvSpPr txBox="1"/>
          <p:nvPr/>
        </p:nvSpPr>
        <p:spPr>
          <a:xfrm>
            <a:off x="759875" y="3846100"/>
            <a:ext cx="6651900" cy="97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60"/>
              <a:buFont typeface="Arial"/>
              <a:buNone/>
            </a:pPr>
            <a:r>
              <a:rPr b="0" i="0" lang="en" sz="1060" u="none" cap="none" strike="noStrike">
                <a:solidFill>
                  <a:srgbClr val="2E5E73"/>
                </a:solidFill>
                <a:latin typeface="Roboto Light"/>
                <a:ea typeface="Roboto Light"/>
                <a:cs typeface="Roboto Light"/>
                <a:sym typeface="Roboto Light"/>
              </a:rPr>
              <a:t>— </a:t>
            </a:r>
            <a:r>
              <a:rPr b="1" i="0" lang="en" sz="1060" u="none" cap="none" strike="noStrike">
                <a:solidFill>
                  <a:srgbClr val="2E5E73"/>
                </a:solidFill>
                <a:latin typeface="Roboto"/>
                <a:ea typeface="Roboto"/>
                <a:cs typeface="Roboto"/>
                <a:sym typeface="Roboto"/>
              </a:rPr>
              <a:t>Lee, A.</a:t>
            </a:r>
            <a:r>
              <a:rPr b="0" i="0" lang="en" sz="1060" u="none" cap="none" strike="noStrike">
                <a:solidFill>
                  <a:srgbClr val="2E5E73"/>
                </a:solidFill>
                <a:latin typeface="Roboto Light"/>
                <a:ea typeface="Roboto Light"/>
                <a:cs typeface="Roboto Light"/>
                <a:sym typeface="Roboto Light"/>
              </a:rPr>
              <a:t> 2023. </a:t>
            </a:r>
            <a:r>
              <a:rPr b="0" i="1" lang="en" sz="1060" u="none" cap="none" strike="noStrike">
                <a:solidFill>
                  <a:srgbClr val="2E5E73"/>
                </a:solidFill>
                <a:latin typeface="Roboto Light"/>
                <a:ea typeface="Roboto Light"/>
                <a:cs typeface="Roboto Light"/>
                <a:sym typeface="Roboto Light"/>
              </a:rPr>
              <a:t>What are large language models used for? </a:t>
            </a:r>
            <a:r>
              <a:rPr b="0" i="0" lang="en" sz="1060" u="none" cap="none" strike="noStrike">
                <a:solidFill>
                  <a:srgbClr val="2E5E73"/>
                </a:solidFill>
                <a:latin typeface="Roboto Light"/>
                <a:ea typeface="Roboto Light"/>
                <a:cs typeface="Roboto Light"/>
                <a:sym typeface="Roboto Light"/>
              </a:rPr>
              <a:t>[Blog, 26 January].</a:t>
            </a:r>
            <a:endParaRPr b="0" i="0" sz="1060" u="none" cap="none" strike="noStrike">
              <a:solidFill>
                <a:srgbClr val="2E5E73"/>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1060"/>
              <a:buFont typeface="Arial"/>
              <a:buNone/>
            </a:pPr>
            <a:r>
              <a:rPr b="0" i="0" lang="en" sz="1060" u="none" cap="none" strike="noStrike">
                <a:solidFill>
                  <a:srgbClr val="2E5E73"/>
                </a:solidFill>
                <a:latin typeface="Roboto Light"/>
                <a:ea typeface="Roboto Light"/>
                <a:cs typeface="Roboto Light"/>
                <a:sym typeface="Roboto Light"/>
              </a:rPr>
              <a:t>Available: https://blogs.nvidia.com/blog/2023/01/26/what-are-large-language-models-used-for/ [2023, April 6].</a:t>
            </a:r>
            <a:endParaRPr b="0" i="0" sz="1060" u="none" cap="none" strike="noStrike">
              <a:solidFill>
                <a:srgbClr val="2E5E73"/>
              </a:solidFill>
              <a:latin typeface="Roboto Light"/>
              <a:ea typeface="Roboto Light"/>
              <a:cs typeface="Roboto Light"/>
              <a:sym typeface="Roboto Light"/>
            </a:endParaRPr>
          </a:p>
          <a:p>
            <a:pPr indent="0" lvl="0" marL="0" marR="0" rtl="0" algn="ctr">
              <a:lnSpc>
                <a:spcPct val="100000"/>
              </a:lnSpc>
              <a:spcBef>
                <a:spcPts val="0"/>
              </a:spcBef>
              <a:spcAft>
                <a:spcPts val="0"/>
              </a:spcAft>
              <a:buClr>
                <a:srgbClr val="000000"/>
              </a:buClr>
              <a:buSzPts val="1260"/>
              <a:buFont typeface="Arial"/>
              <a:buNone/>
            </a:pPr>
            <a:r>
              <a:t/>
            </a:r>
            <a:endParaRPr b="0" i="0" sz="1260" u="none" cap="none" strike="noStrike">
              <a:solidFill>
                <a:srgbClr val="2E5E73"/>
              </a:solidFill>
              <a:latin typeface="Roboto Light"/>
              <a:ea typeface="Roboto Light"/>
              <a:cs typeface="Roboto Light"/>
              <a:sym typeface="Roboto Light"/>
            </a:endParaRPr>
          </a:p>
          <a:p>
            <a:pPr indent="0" lvl="0" marL="0" marR="0" rtl="0" algn="ctr">
              <a:lnSpc>
                <a:spcPct val="100000"/>
              </a:lnSpc>
              <a:spcBef>
                <a:spcPts val="0"/>
              </a:spcBef>
              <a:spcAft>
                <a:spcPts val="0"/>
              </a:spcAft>
              <a:buClr>
                <a:srgbClr val="000000"/>
              </a:buClr>
              <a:buSzPts val="1260"/>
              <a:buFont typeface="Arial"/>
              <a:buNone/>
            </a:pPr>
            <a:r>
              <a:t/>
            </a:r>
            <a:endParaRPr b="0" i="0" sz="1260" u="none" cap="none" strike="noStrike">
              <a:solidFill>
                <a:srgbClr val="2E5E73"/>
              </a:solidFill>
              <a:latin typeface="Roboto Light"/>
              <a:ea typeface="Roboto Light"/>
              <a:cs typeface="Roboto Light"/>
              <a:sym typeface="Roboto Light"/>
            </a:endParaRPr>
          </a:p>
        </p:txBody>
      </p:sp>
      <p:sp>
        <p:nvSpPr>
          <p:cNvPr id="3152" name="Google Shape;3152;p18"/>
          <p:cNvSpPr txBox="1"/>
          <p:nvPr/>
        </p:nvSpPr>
        <p:spPr>
          <a:xfrm>
            <a:off x="3135200" y="1709850"/>
            <a:ext cx="5594700" cy="1908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000"/>
              <a:buFont typeface="Arial"/>
              <a:buNone/>
            </a:pPr>
            <a:r>
              <a:rPr b="0" i="0" lang="en" sz="2000" u="none" cap="none" strike="noStrike">
                <a:solidFill>
                  <a:srgbClr val="2E5E73"/>
                </a:solidFill>
                <a:latin typeface="Roboto Light"/>
                <a:ea typeface="Roboto Light"/>
                <a:cs typeface="Roboto Light"/>
                <a:sym typeface="Roboto Light"/>
              </a:rPr>
              <a:t>A </a:t>
            </a:r>
            <a:r>
              <a:rPr b="1" i="0" lang="en" sz="2000" u="none" cap="none" strike="noStrike">
                <a:solidFill>
                  <a:srgbClr val="2E5E73"/>
                </a:solidFill>
                <a:latin typeface="Roboto"/>
                <a:ea typeface="Roboto"/>
                <a:cs typeface="Roboto"/>
                <a:sym typeface="Roboto"/>
              </a:rPr>
              <a:t>large language model</a:t>
            </a:r>
            <a:r>
              <a:rPr b="0" i="0" lang="en" sz="2000" u="none" cap="none" strike="noStrike">
                <a:solidFill>
                  <a:srgbClr val="2E5E73"/>
                </a:solidFill>
                <a:latin typeface="Roboto Light"/>
                <a:ea typeface="Roboto Light"/>
                <a:cs typeface="Roboto Light"/>
                <a:sym typeface="Roboto Light"/>
              </a:rPr>
              <a:t> is a type of “deep learning algorithm that can recognize, summarize, translate, predict and generate text and other forms of content based on knowledge gained from massive datasets.”</a:t>
            </a:r>
            <a:endParaRPr b="0" i="0" sz="2000" u="none" cap="none" strike="noStrike">
              <a:solidFill>
                <a:srgbClr val="2E5E73"/>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93" name="Shape 2993"/>
        <p:cNvGrpSpPr/>
        <p:nvPr/>
      </p:nvGrpSpPr>
      <p:grpSpPr>
        <a:xfrm>
          <a:off x="0" y="0"/>
          <a:ext cx="0" cy="0"/>
          <a:chOff x="0" y="0"/>
          <a:chExt cx="0" cy="0"/>
        </a:xfrm>
      </p:grpSpPr>
      <p:sp>
        <p:nvSpPr>
          <p:cNvPr id="2994" name="Google Shape;2994;p2"/>
          <p:cNvSpPr/>
          <p:nvPr/>
        </p:nvSpPr>
        <p:spPr>
          <a:xfrm>
            <a:off x="136025" y="233625"/>
            <a:ext cx="572700" cy="5727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5" name="Google Shape;2995;p2"/>
          <p:cNvSpPr txBox="1"/>
          <p:nvPr/>
        </p:nvSpPr>
        <p:spPr>
          <a:xfrm>
            <a:off x="710300" y="127400"/>
            <a:ext cx="81222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5E73"/>
                </a:solidFill>
                <a:latin typeface="Roboto"/>
                <a:ea typeface="Roboto"/>
                <a:cs typeface="Roboto"/>
                <a:sym typeface="Roboto"/>
              </a:rPr>
              <a:t>Class Objectives</a:t>
            </a:r>
            <a:endParaRPr b="1" i="1" sz="2400" u="none" cap="none" strike="noStrike">
              <a:solidFill>
                <a:srgbClr val="2E5E73"/>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accent6"/>
                </a:solidFill>
                <a:latin typeface="Roboto Light"/>
                <a:ea typeface="Roboto Light"/>
                <a:cs typeface="Roboto Light"/>
                <a:sym typeface="Roboto Light"/>
              </a:rPr>
              <a:t>By the end of class, you will be able to:</a:t>
            </a:r>
            <a:endParaRPr b="0" i="0" sz="2200" u="none" cap="none" strike="noStrike">
              <a:solidFill>
                <a:srgbClr val="2E5E73"/>
              </a:solidFill>
              <a:latin typeface="Roboto Light"/>
              <a:ea typeface="Roboto Light"/>
              <a:cs typeface="Roboto Light"/>
              <a:sym typeface="Roboto Light"/>
            </a:endParaRPr>
          </a:p>
        </p:txBody>
      </p:sp>
      <p:pic>
        <p:nvPicPr>
          <p:cNvPr id="2996" name="Google Shape;2996;p2"/>
          <p:cNvPicPr preferRelativeResize="0"/>
          <p:nvPr/>
        </p:nvPicPr>
        <p:blipFill rotWithShape="1">
          <a:blip r:embed="rId3">
            <a:alphaModFix/>
          </a:blip>
          <a:srcRect b="0" l="0" r="0" t="0"/>
          <a:stretch/>
        </p:blipFill>
        <p:spPr>
          <a:xfrm>
            <a:off x="173938" y="271538"/>
            <a:ext cx="496875" cy="496875"/>
          </a:xfrm>
          <a:prstGeom prst="rect">
            <a:avLst/>
          </a:prstGeom>
          <a:noFill/>
          <a:ln>
            <a:noFill/>
          </a:ln>
        </p:spPr>
      </p:pic>
      <p:sp>
        <p:nvSpPr>
          <p:cNvPr id="2997" name="Google Shape;2997;p2"/>
          <p:cNvSpPr/>
          <p:nvPr/>
        </p:nvSpPr>
        <p:spPr>
          <a:xfrm>
            <a:off x="953325" y="1778675"/>
            <a:ext cx="7517100" cy="6915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8" name="Google Shape;2998;p2"/>
          <p:cNvSpPr/>
          <p:nvPr/>
        </p:nvSpPr>
        <p:spPr>
          <a:xfrm>
            <a:off x="953325" y="2719729"/>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9" name="Google Shape;2999;p2"/>
          <p:cNvSpPr/>
          <p:nvPr/>
        </p:nvSpPr>
        <p:spPr>
          <a:xfrm>
            <a:off x="953325" y="3362167"/>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0" name="Google Shape;3000;p2"/>
          <p:cNvSpPr/>
          <p:nvPr/>
        </p:nvSpPr>
        <p:spPr>
          <a:xfrm>
            <a:off x="953325" y="1136875"/>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1" name="Google Shape;3001;p2"/>
          <p:cNvSpPr txBox="1"/>
          <p:nvPr/>
        </p:nvSpPr>
        <p:spPr>
          <a:xfrm>
            <a:off x="1354400" y="1177288"/>
            <a:ext cx="6896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2E5E73"/>
                </a:solidFill>
                <a:latin typeface="Roboto Light"/>
                <a:ea typeface="Roboto Light"/>
                <a:cs typeface="Roboto Light"/>
                <a:sym typeface="Roboto Light"/>
              </a:rPr>
              <a:t>Compare and contrast supervised and unsupervised ML.</a:t>
            </a:r>
            <a:endParaRPr b="0" i="0" sz="1400" u="none" cap="none" strike="noStrike">
              <a:solidFill>
                <a:srgbClr val="2E5E73"/>
              </a:solidFill>
              <a:latin typeface="Roboto Light"/>
              <a:ea typeface="Roboto Light"/>
              <a:cs typeface="Roboto Light"/>
              <a:sym typeface="Roboto Light"/>
            </a:endParaRPr>
          </a:p>
        </p:txBody>
      </p:sp>
      <p:sp>
        <p:nvSpPr>
          <p:cNvPr id="3002" name="Google Shape;3002;p2"/>
          <p:cNvSpPr txBox="1"/>
          <p:nvPr/>
        </p:nvSpPr>
        <p:spPr>
          <a:xfrm>
            <a:off x="1354400" y="1794750"/>
            <a:ext cx="5880600" cy="648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2E5E73"/>
                </a:solidFill>
                <a:latin typeface="Roboto Light"/>
                <a:ea typeface="Roboto Light"/>
                <a:cs typeface="Roboto Light"/>
                <a:sym typeface="Roboto Light"/>
              </a:rPr>
              <a:t>Define complex AI models including neural networks, deep learning, natural language processing, and transformers.</a:t>
            </a:r>
            <a:endParaRPr b="0" i="0" sz="1400" u="none" cap="none" strike="noStrike">
              <a:solidFill>
                <a:srgbClr val="2E5E73"/>
              </a:solidFill>
              <a:latin typeface="Roboto Light"/>
              <a:ea typeface="Roboto Light"/>
              <a:cs typeface="Roboto Light"/>
              <a:sym typeface="Roboto Light"/>
            </a:endParaRPr>
          </a:p>
        </p:txBody>
      </p:sp>
      <p:sp>
        <p:nvSpPr>
          <p:cNvPr id="3003" name="Google Shape;3003;p2"/>
          <p:cNvSpPr txBox="1"/>
          <p:nvPr/>
        </p:nvSpPr>
        <p:spPr>
          <a:xfrm>
            <a:off x="1354399" y="2742692"/>
            <a:ext cx="6807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2E5E73"/>
                </a:solidFill>
                <a:latin typeface="Roboto Light"/>
                <a:ea typeface="Roboto Light"/>
                <a:cs typeface="Roboto Light"/>
                <a:sym typeface="Roboto Light"/>
              </a:rPr>
              <a:t>Download and upload files to GitHub using the git GUI.</a:t>
            </a:r>
            <a:endParaRPr b="0" i="0" sz="1400" u="none" cap="none" strike="noStrike">
              <a:solidFill>
                <a:srgbClr val="2E5E73"/>
              </a:solidFill>
              <a:latin typeface="Roboto Light"/>
              <a:ea typeface="Roboto Light"/>
              <a:cs typeface="Roboto Light"/>
              <a:sym typeface="Roboto Light"/>
            </a:endParaRPr>
          </a:p>
        </p:txBody>
      </p:sp>
      <p:sp>
        <p:nvSpPr>
          <p:cNvPr id="3004" name="Google Shape;3004;p2"/>
          <p:cNvSpPr txBox="1"/>
          <p:nvPr/>
        </p:nvSpPr>
        <p:spPr>
          <a:xfrm>
            <a:off x="1354410" y="3392292"/>
            <a:ext cx="6896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2E5E73"/>
                </a:solidFill>
                <a:latin typeface="Roboto Light"/>
                <a:ea typeface="Roboto Light"/>
                <a:cs typeface="Roboto Light"/>
                <a:sym typeface="Roboto Light"/>
              </a:rPr>
              <a:t>Add, commit, and push code to GitHub from the command line.</a:t>
            </a:r>
            <a:endParaRPr b="0" i="0" sz="1400" u="none" cap="none" strike="noStrike">
              <a:solidFill>
                <a:srgbClr val="2E5E73"/>
              </a:solidFill>
              <a:latin typeface="Roboto Light"/>
              <a:ea typeface="Roboto Light"/>
              <a:cs typeface="Roboto Light"/>
              <a:sym typeface="Roboto Light"/>
            </a:endParaRPr>
          </a:p>
        </p:txBody>
      </p:sp>
      <p:sp>
        <p:nvSpPr>
          <p:cNvPr id="3005" name="Google Shape;3005;p2"/>
          <p:cNvSpPr/>
          <p:nvPr/>
        </p:nvSpPr>
        <p:spPr>
          <a:xfrm>
            <a:off x="802850" y="1107479"/>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1</a:t>
            </a:r>
            <a:endParaRPr b="0" i="0" sz="1400" u="none" cap="none" strike="noStrike">
              <a:solidFill>
                <a:srgbClr val="082D49"/>
              </a:solidFill>
              <a:latin typeface="Arial"/>
              <a:ea typeface="Arial"/>
              <a:cs typeface="Arial"/>
              <a:sym typeface="Arial"/>
            </a:endParaRPr>
          </a:p>
        </p:txBody>
      </p:sp>
      <p:sp>
        <p:nvSpPr>
          <p:cNvPr id="3006" name="Google Shape;3006;p2"/>
          <p:cNvSpPr/>
          <p:nvPr/>
        </p:nvSpPr>
        <p:spPr>
          <a:xfrm>
            <a:off x="802850" y="1749267"/>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2</a:t>
            </a:r>
            <a:endParaRPr b="0" i="0" sz="1400" u="none" cap="none" strike="noStrike">
              <a:solidFill>
                <a:srgbClr val="082D49"/>
              </a:solidFill>
              <a:latin typeface="Arial"/>
              <a:ea typeface="Arial"/>
              <a:cs typeface="Arial"/>
              <a:sym typeface="Arial"/>
            </a:endParaRPr>
          </a:p>
        </p:txBody>
      </p:sp>
      <p:sp>
        <p:nvSpPr>
          <p:cNvPr id="3007" name="Google Shape;3007;p2"/>
          <p:cNvSpPr/>
          <p:nvPr/>
        </p:nvSpPr>
        <p:spPr>
          <a:xfrm>
            <a:off x="802850" y="2690333"/>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3</a:t>
            </a:r>
            <a:endParaRPr b="0" i="0" sz="1400" u="none" cap="none" strike="noStrike">
              <a:solidFill>
                <a:srgbClr val="082D49"/>
              </a:solidFill>
              <a:latin typeface="Arial"/>
              <a:ea typeface="Arial"/>
              <a:cs typeface="Arial"/>
              <a:sym typeface="Arial"/>
            </a:endParaRPr>
          </a:p>
        </p:txBody>
      </p:sp>
      <p:sp>
        <p:nvSpPr>
          <p:cNvPr id="3008" name="Google Shape;3008;p2"/>
          <p:cNvSpPr/>
          <p:nvPr/>
        </p:nvSpPr>
        <p:spPr>
          <a:xfrm>
            <a:off x="802850" y="3325508"/>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4</a:t>
            </a:r>
            <a:endParaRPr b="0" i="0" sz="1400" u="none" cap="none" strike="noStrike">
              <a:solidFill>
                <a:srgbClr val="082D49"/>
              </a:solidFill>
              <a:latin typeface="Arial"/>
              <a:ea typeface="Arial"/>
              <a:cs typeface="Arial"/>
              <a:sym typeface="Arial"/>
            </a:endParaRPr>
          </a:p>
        </p:txBody>
      </p:sp>
      <p:cxnSp>
        <p:nvCxnSpPr>
          <p:cNvPr id="3009" name="Google Shape;3009;p2"/>
          <p:cNvCxnSpPr/>
          <p:nvPr/>
        </p:nvCxnSpPr>
        <p:spPr>
          <a:xfrm>
            <a:off x="-9375" y="929900"/>
            <a:ext cx="7346700" cy="0"/>
          </a:xfrm>
          <a:prstGeom prst="straightConnector1">
            <a:avLst/>
          </a:prstGeom>
          <a:noFill/>
          <a:ln cap="flat" cmpd="sng" w="19050">
            <a:solidFill>
              <a:srgbClr val="2E5E73"/>
            </a:solidFill>
            <a:prstDash val="solid"/>
            <a:round/>
            <a:headEnd len="sm" w="sm" type="none"/>
            <a:tailEnd len="med" w="med" type="oval"/>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6" name="Shape 3156"/>
        <p:cNvGrpSpPr/>
        <p:nvPr/>
      </p:nvGrpSpPr>
      <p:grpSpPr>
        <a:xfrm>
          <a:off x="0" y="0"/>
          <a:ext cx="0" cy="0"/>
          <a:chOff x="0" y="0"/>
          <a:chExt cx="0" cy="0"/>
        </a:xfrm>
      </p:grpSpPr>
      <p:grpSp>
        <p:nvGrpSpPr>
          <p:cNvPr id="3157" name="Google Shape;3157;p19"/>
          <p:cNvGrpSpPr/>
          <p:nvPr/>
        </p:nvGrpSpPr>
        <p:grpSpPr>
          <a:xfrm>
            <a:off x="474795" y="1336048"/>
            <a:ext cx="2443353" cy="2443353"/>
            <a:chOff x="1190625" y="238125"/>
            <a:chExt cx="5238750" cy="5238750"/>
          </a:xfrm>
        </p:grpSpPr>
        <p:sp>
          <p:nvSpPr>
            <p:cNvPr id="3158" name="Google Shape;3158;p19"/>
            <p:cNvSpPr/>
            <p:nvPr/>
          </p:nvSpPr>
          <p:spPr>
            <a:xfrm>
              <a:off x="1190625" y="238125"/>
              <a:ext cx="5238750" cy="5238750"/>
            </a:xfrm>
            <a:custGeom>
              <a:rect b="b" l="l" r="r" t="t"/>
              <a:pathLst>
                <a:path extrusionOk="0" h="209550" w="209550">
                  <a:moveTo>
                    <a:pt x="104775" y="0"/>
                  </a:moveTo>
                  <a:lnTo>
                    <a:pt x="99472" y="129"/>
                  </a:lnTo>
                  <a:lnTo>
                    <a:pt x="94039" y="517"/>
                  </a:lnTo>
                  <a:lnTo>
                    <a:pt x="88865" y="1164"/>
                  </a:lnTo>
                  <a:lnTo>
                    <a:pt x="83691" y="2070"/>
                  </a:lnTo>
                  <a:lnTo>
                    <a:pt x="78646" y="3234"/>
                  </a:lnTo>
                  <a:lnTo>
                    <a:pt x="73601" y="4657"/>
                  </a:lnTo>
                  <a:lnTo>
                    <a:pt x="68815" y="6338"/>
                  </a:lnTo>
                  <a:lnTo>
                    <a:pt x="64029" y="8279"/>
                  </a:lnTo>
                  <a:lnTo>
                    <a:pt x="59373" y="10348"/>
                  </a:lnTo>
                  <a:lnTo>
                    <a:pt x="54845" y="12676"/>
                  </a:lnTo>
                  <a:lnTo>
                    <a:pt x="50447" y="15134"/>
                  </a:lnTo>
                  <a:lnTo>
                    <a:pt x="46179" y="17851"/>
                  </a:lnTo>
                  <a:lnTo>
                    <a:pt x="42169" y="20826"/>
                  </a:lnTo>
                  <a:lnTo>
                    <a:pt x="38159" y="23930"/>
                  </a:lnTo>
                  <a:lnTo>
                    <a:pt x="34408" y="27164"/>
                  </a:lnTo>
                  <a:lnTo>
                    <a:pt x="30656" y="30656"/>
                  </a:lnTo>
                  <a:lnTo>
                    <a:pt x="27293" y="34278"/>
                  </a:lnTo>
                  <a:lnTo>
                    <a:pt x="23930" y="38159"/>
                  </a:lnTo>
                  <a:lnTo>
                    <a:pt x="20826" y="42039"/>
                  </a:lnTo>
                  <a:lnTo>
                    <a:pt x="17980" y="46179"/>
                  </a:lnTo>
                  <a:lnTo>
                    <a:pt x="15264" y="50447"/>
                  </a:lnTo>
                  <a:lnTo>
                    <a:pt x="12676" y="54845"/>
                  </a:lnTo>
                  <a:lnTo>
                    <a:pt x="10348" y="59373"/>
                  </a:lnTo>
                  <a:lnTo>
                    <a:pt x="8279" y="64029"/>
                  </a:lnTo>
                  <a:lnTo>
                    <a:pt x="6338" y="68686"/>
                  </a:lnTo>
                  <a:lnTo>
                    <a:pt x="4786" y="73601"/>
                  </a:lnTo>
                  <a:lnTo>
                    <a:pt x="3363" y="78517"/>
                  </a:lnTo>
                  <a:lnTo>
                    <a:pt x="2199" y="83691"/>
                  </a:lnTo>
                  <a:lnTo>
                    <a:pt x="1294" y="88865"/>
                  </a:lnTo>
                  <a:lnTo>
                    <a:pt x="517" y="94039"/>
                  </a:lnTo>
                  <a:lnTo>
                    <a:pt x="129" y="99342"/>
                  </a:lnTo>
                  <a:lnTo>
                    <a:pt x="0" y="104775"/>
                  </a:lnTo>
                  <a:lnTo>
                    <a:pt x="129" y="110208"/>
                  </a:lnTo>
                  <a:lnTo>
                    <a:pt x="517" y="115511"/>
                  </a:lnTo>
                  <a:lnTo>
                    <a:pt x="1294" y="120685"/>
                  </a:lnTo>
                  <a:lnTo>
                    <a:pt x="2199" y="125859"/>
                  </a:lnTo>
                  <a:lnTo>
                    <a:pt x="3363" y="130904"/>
                  </a:lnTo>
                  <a:lnTo>
                    <a:pt x="4786" y="135949"/>
                  </a:lnTo>
                  <a:lnTo>
                    <a:pt x="6338" y="140735"/>
                  </a:lnTo>
                  <a:lnTo>
                    <a:pt x="8279" y="145521"/>
                  </a:lnTo>
                  <a:lnTo>
                    <a:pt x="10348" y="150178"/>
                  </a:lnTo>
                  <a:lnTo>
                    <a:pt x="12676" y="154705"/>
                  </a:lnTo>
                  <a:lnTo>
                    <a:pt x="15264" y="159103"/>
                  </a:lnTo>
                  <a:lnTo>
                    <a:pt x="17980" y="163371"/>
                  </a:lnTo>
                  <a:lnTo>
                    <a:pt x="20826" y="167511"/>
                  </a:lnTo>
                  <a:lnTo>
                    <a:pt x="23930" y="171391"/>
                  </a:lnTo>
                  <a:lnTo>
                    <a:pt x="27293" y="175272"/>
                  </a:lnTo>
                  <a:lnTo>
                    <a:pt x="30656" y="178894"/>
                  </a:lnTo>
                  <a:lnTo>
                    <a:pt x="34408" y="182257"/>
                  </a:lnTo>
                  <a:lnTo>
                    <a:pt x="38159" y="185620"/>
                  </a:lnTo>
                  <a:lnTo>
                    <a:pt x="42169" y="188724"/>
                  </a:lnTo>
                  <a:lnTo>
                    <a:pt x="46179" y="191699"/>
                  </a:lnTo>
                  <a:lnTo>
                    <a:pt x="50447" y="194416"/>
                  </a:lnTo>
                  <a:lnTo>
                    <a:pt x="54845" y="196874"/>
                  </a:lnTo>
                  <a:lnTo>
                    <a:pt x="59373" y="199202"/>
                  </a:lnTo>
                  <a:lnTo>
                    <a:pt x="64029" y="201271"/>
                  </a:lnTo>
                  <a:lnTo>
                    <a:pt x="68815" y="203212"/>
                  </a:lnTo>
                  <a:lnTo>
                    <a:pt x="73601" y="204764"/>
                  </a:lnTo>
                  <a:lnTo>
                    <a:pt x="78646" y="206187"/>
                  </a:lnTo>
                  <a:lnTo>
                    <a:pt x="83691" y="207351"/>
                  </a:lnTo>
                  <a:lnTo>
                    <a:pt x="88865" y="208386"/>
                  </a:lnTo>
                  <a:lnTo>
                    <a:pt x="94039" y="209033"/>
                  </a:lnTo>
                  <a:lnTo>
                    <a:pt x="99472" y="209421"/>
                  </a:lnTo>
                  <a:lnTo>
                    <a:pt x="104775" y="209550"/>
                  </a:lnTo>
                  <a:lnTo>
                    <a:pt x="110208" y="209421"/>
                  </a:lnTo>
                  <a:lnTo>
                    <a:pt x="115511" y="209033"/>
                  </a:lnTo>
                  <a:lnTo>
                    <a:pt x="120815" y="208386"/>
                  </a:lnTo>
                  <a:lnTo>
                    <a:pt x="125859" y="207351"/>
                  </a:lnTo>
                  <a:lnTo>
                    <a:pt x="131033" y="206187"/>
                  </a:lnTo>
                  <a:lnTo>
                    <a:pt x="135949" y="204764"/>
                  </a:lnTo>
                  <a:lnTo>
                    <a:pt x="140864" y="203212"/>
                  </a:lnTo>
                  <a:lnTo>
                    <a:pt x="145650" y="201271"/>
                  </a:lnTo>
                  <a:lnTo>
                    <a:pt x="150178" y="199202"/>
                  </a:lnTo>
                  <a:lnTo>
                    <a:pt x="154705" y="196874"/>
                  </a:lnTo>
                  <a:lnTo>
                    <a:pt x="159103" y="194416"/>
                  </a:lnTo>
                  <a:lnTo>
                    <a:pt x="163371" y="191699"/>
                  </a:lnTo>
                  <a:lnTo>
                    <a:pt x="167511" y="188724"/>
                  </a:lnTo>
                  <a:lnTo>
                    <a:pt x="171391" y="185620"/>
                  </a:lnTo>
                  <a:lnTo>
                    <a:pt x="175272" y="182257"/>
                  </a:lnTo>
                  <a:lnTo>
                    <a:pt x="178894" y="178894"/>
                  </a:lnTo>
                  <a:lnTo>
                    <a:pt x="182386" y="175272"/>
                  </a:lnTo>
                  <a:lnTo>
                    <a:pt x="185620" y="171391"/>
                  </a:lnTo>
                  <a:lnTo>
                    <a:pt x="188724" y="167511"/>
                  </a:lnTo>
                  <a:lnTo>
                    <a:pt x="191699" y="163371"/>
                  </a:lnTo>
                  <a:lnTo>
                    <a:pt x="194416" y="159103"/>
                  </a:lnTo>
                  <a:lnTo>
                    <a:pt x="196874" y="154705"/>
                  </a:lnTo>
                  <a:lnTo>
                    <a:pt x="199202" y="150178"/>
                  </a:lnTo>
                  <a:lnTo>
                    <a:pt x="201401" y="145521"/>
                  </a:lnTo>
                  <a:lnTo>
                    <a:pt x="203212" y="140735"/>
                  </a:lnTo>
                  <a:lnTo>
                    <a:pt x="204893" y="135949"/>
                  </a:lnTo>
                  <a:lnTo>
                    <a:pt x="206316" y="130904"/>
                  </a:lnTo>
                  <a:lnTo>
                    <a:pt x="207480" y="125859"/>
                  </a:lnTo>
                  <a:lnTo>
                    <a:pt x="208386" y="120685"/>
                  </a:lnTo>
                  <a:lnTo>
                    <a:pt x="209033" y="115511"/>
                  </a:lnTo>
                  <a:lnTo>
                    <a:pt x="209421" y="110208"/>
                  </a:lnTo>
                  <a:lnTo>
                    <a:pt x="209550" y="104775"/>
                  </a:lnTo>
                  <a:lnTo>
                    <a:pt x="209421" y="99342"/>
                  </a:lnTo>
                  <a:lnTo>
                    <a:pt x="209033" y="94039"/>
                  </a:lnTo>
                  <a:lnTo>
                    <a:pt x="208386" y="88865"/>
                  </a:lnTo>
                  <a:lnTo>
                    <a:pt x="207480" y="83691"/>
                  </a:lnTo>
                  <a:lnTo>
                    <a:pt x="206316" y="78517"/>
                  </a:lnTo>
                  <a:lnTo>
                    <a:pt x="204893" y="73601"/>
                  </a:lnTo>
                  <a:lnTo>
                    <a:pt x="203212" y="68686"/>
                  </a:lnTo>
                  <a:lnTo>
                    <a:pt x="201401" y="64029"/>
                  </a:lnTo>
                  <a:lnTo>
                    <a:pt x="199202" y="59373"/>
                  </a:lnTo>
                  <a:lnTo>
                    <a:pt x="196874" y="54845"/>
                  </a:lnTo>
                  <a:lnTo>
                    <a:pt x="194416" y="50447"/>
                  </a:lnTo>
                  <a:lnTo>
                    <a:pt x="191699" y="46179"/>
                  </a:lnTo>
                  <a:lnTo>
                    <a:pt x="188724" y="42039"/>
                  </a:lnTo>
                  <a:lnTo>
                    <a:pt x="185620" y="38159"/>
                  </a:lnTo>
                  <a:lnTo>
                    <a:pt x="182386" y="34278"/>
                  </a:lnTo>
                  <a:lnTo>
                    <a:pt x="178894" y="30656"/>
                  </a:lnTo>
                  <a:lnTo>
                    <a:pt x="175272" y="27164"/>
                  </a:lnTo>
                  <a:lnTo>
                    <a:pt x="171391" y="23930"/>
                  </a:lnTo>
                  <a:lnTo>
                    <a:pt x="167511" y="20826"/>
                  </a:lnTo>
                  <a:lnTo>
                    <a:pt x="163371" y="17851"/>
                  </a:lnTo>
                  <a:lnTo>
                    <a:pt x="159103" y="15134"/>
                  </a:lnTo>
                  <a:lnTo>
                    <a:pt x="154705" y="12676"/>
                  </a:lnTo>
                  <a:lnTo>
                    <a:pt x="150178" y="10348"/>
                  </a:lnTo>
                  <a:lnTo>
                    <a:pt x="145650" y="8279"/>
                  </a:lnTo>
                  <a:lnTo>
                    <a:pt x="140864" y="6338"/>
                  </a:lnTo>
                  <a:lnTo>
                    <a:pt x="135949" y="4657"/>
                  </a:lnTo>
                  <a:lnTo>
                    <a:pt x="131033" y="3234"/>
                  </a:lnTo>
                  <a:lnTo>
                    <a:pt x="125859" y="2070"/>
                  </a:lnTo>
                  <a:lnTo>
                    <a:pt x="120815" y="1164"/>
                  </a:lnTo>
                  <a:lnTo>
                    <a:pt x="115511" y="517"/>
                  </a:lnTo>
                  <a:lnTo>
                    <a:pt x="110208" y="129"/>
                  </a:lnTo>
                  <a:lnTo>
                    <a:pt x="104775" y="0"/>
                  </a:lnTo>
                  <a:close/>
                </a:path>
              </a:pathLst>
            </a:cu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9" name="Google Shape;3159;p19"/>
            <p:cNvSpPr/>
            <p:nvPr/>
          </p:nvSpPr>
          <p:spPr>
            <a:xfrm>
              <a:off x="2312750" y="1861475"/>
              <a:ext cx="1432575" cy="1992050"/>
            </a:xfrm>
            <a:custGeom>
              <a:rect b="b" l="l" r="r" t="t"/>
              <a:pathLst>
                <a:path extrusionOk="0" fill="none" h="79682" w="57303">
                  <a:moveTo>
                    <a:pt x="12677" y="79681"/>
                  </a:moveTo>
                  <a:lnTo>
                    <a:pt x="12677" y="79681"/>
                  </a:lnTo>
                  <a:lnTo>
                    <a:pt x="15652" y="75283"/>
                  </a:lnTo>
                  <a:lnTo>
                    <a:pt x="17980" y="71403"/>
                  </a:lnTo>
                  <a:lnTo>
                    <a:pt x="19920" y="67910"/>
                  </a:lnTo>
                  <a:lnTo>
                    <a:pt x="21343" y="64806"/>
                  </a:lnTo>
                  <a:lnTo>
                    <a:pt x="22378" y="62090"/>
                  </a:lnTo>
                  <a:lnTo>
                    <a:pt x="23025" y="59891"/>
                  </a:lnTo>
                  <a:lnTo>
                    <a:pt x="23413" y="58080"/>
                  </a:lnTo>
                  <a:lnTo>
                    <a:pt x="23542" y="56786"/>
                  </a:lnTo>
                  <a:lnTo>
                    <a:pt x="23542" y="56786"/>
                  </a:lnTo>
                  <a:lnTo>
                    <a:pt x="21084" y="56139"/>
                  </a:lnTo>
                  <a:lnTo>
                    <a:pt x="18627" y="55363"/>
                  </a:lnTo>
                  <a:lnTo>
                    <a:pt x="16428" y="54458"/>
                  </a:lnTo>
                  <a:lnTo>
                    <a:pt x="14229" y="53294"/>
                  </a:lnTo>
                  <a:lnTo>
                    <a:pt x="12159" y="52000"/>
                  </a:lnTo>
                  <a:lnTo>
                    <a:pt x="10219" y="50448"/>
                  </a:lnTo>
                  <a:lnTo>
                    <a:pt x="8408" y="48896"/>
                  </a:lnTo>
                  <a:lnTo>
                    <a:pt x="6726" y="47085"/>
                  </a:lnTo>
                  <a:lnTo>
                    <a:pt x="5304" y="45144"/>
                  </a:lnTo>
                  <a:lnTo>
                    <a:pt x="4010" y="43075"/>
                  </a:lnTo>
                  <a:lnTo>
                    <a:pt x="2846" y="40876"/>
                  </a:lnTo>
                  <a:lnTo>
                    <a:pt x="1811" y="38547"/>
                  </a:lnTo>
                  <a:lnTo>
                    <a:pt x="1035" y="36219"/>
                  </a:lnTo>
                  <a:lnTo>
                    <a:pt x="518" y="33761"/>
                  </a:lnTo>
                  <a:lnTo>
                    <a:pt x="129" y="31174"/>
                  </a:lnTo>
                  <a:lnTo>
                    <a:pt x="0" y="28587"/>
                  </a:lnTo>
                  <a:lnTo>
                    <a:pt x="0" y="28587"/>
                  </a:lnTo>
                  <a:lnTo>
                    <a:pt x="259" y="25742"/>
                  </a:lnTo>
                  <a:lnTo>
                    <a:pt x="647" y="22896"/>
                  </a:lnTo>
                  <a:lnTo>
                    <a:pt x="1294" y="20050"/>
                  </a:lnTo>
                  <a:lnTo>
                    <a:pt x="2328" y="17463"/>
                  </a:lnTo>
                  <a:lnTo>
                    <a:pt x="3493" y="15005"/>
                  </a:lnTo>
                  <a:lnTo>
                    <a:pt x="4915" y="12677"/>
                  </a:lnTo>
                  <a:lnTo>
                    <a:pt x="6597" y="10478"/>
                  </a:lnTo>
                  <a:lnTo>
                    <a:pt x="8408" y="8409"/>
                  </a:lnTo>
                  <a:lnTo>
                    <a:pt x="10478" y="6598"/>
                  </a:lnTo>
                  <a:lnTo>
                    <a:pt x="12677" y="4916"/>
                  </a:lnTo>
                  <a:lnTo>
                    <a:pt x="15005" y="3493"/>
                  </a:lnTo>
                  <a:lnTo>
                    <a:pt x="17592" y="2200"/>
                  </a:lnTo>
                  <a:lnTo>
                    <a:pt x="20179" y="1294"/>
                  </a:lnTo>
                  <a:lnTo>
                    <a:pt x="22895" y="647"/>
                  </a:lnTo>
                  <a:lnTo>
                    <a:pt x="25741" y="130"/>
                  </a:lnTo>
                  <a:lnTo>
                    <a:pt x="28716" y="1"/>
                  </a:lnTo>
                  <a:lnTo>
                    <a:pt x="28716" y="1"/>
                  </a:lnTo>
                  <a:lnTo>
                    <a:pt x="31562" y="130"/>
                  </a:lnTo>
                  <a:lnTo>
                    <a:pt x="34408" y="647"/>
                  </a:lnTo>
                  <a:lnTo>
                    <a:pt x="37124" y="1294"/>
                  </a:lnTo>
                  <a:lnTo>
                    <a:pt x="39840" y="2200"/>
                  </a:lnTo>
                  <a:lnTo>
                    <a:pt x="42298" y="3493"/>
                  </a:lnTo>
                  <a:lnTo>
                    <a:pt x="44626" y="4916"/>
                  </a:lnTo>
                  <a:lnTo>
                    <a:pt x="46825" y="6598"/>
                  </a:lnTo>
                  <a:lnTo>
                    <a:pt x="48895" y="8409"/>
                  </a:lnTo>
                  <a:lnTo>
                    <a:pt x="50706" y="10478"/>
                  </a:lnTo>
                  <a:lnTo>
                    <a:pt x="52388" y="12677"/>
                  </a:lnTo>
                  <a:lnTo>
                    <a:pt x="53810" y="15005"/>
                  </a:lnTo>
                  <a:lnTo>
                    <a:pt x="54975" y="17463"/>
                  </a:lnTo>
                  <a:lnTo>
                    <a:pt x="56009" y="20050"/>
                  </a:lnTo>
                  <a:lnTo>
                    <a:pt x="56656" y="22896"/>
                  </a:lnTo>
                  <a:lnTo>
                    <a:pt x="57174" y="25742"/>
                  </a:lnTo>
                  <a:lnTo>
                    <a:pt x="57303" y="28587"/>
                  </a:lnTo>
                  <a:lnTo>
                    <a:pt x="57303" y="28587"/>
                  </a:lnTo>
                  <a:lnTo>
                    <a:pt x="57174" y="31562"/>
                  </a:lnTo>
                  <a:lnTo>
                    <a:pt x="56915" y="34279"/>
                  </a:lnTo>
                  <a:lnTo>
                    <a:pt x="56398" y="37125"/>
                  </a:lnTo>
                  <a:lnTo>
                    <a:pt x="55751" y="39712"/>
                  </a:lnTo>
                  <a:lnTo>
                    <a:pt x="54845" y="42299"/>
                  </a:lnTo>
                  <a:lnTo>
                    <a:pt x="53940" y="44886"/>
                  </a:lnTo>
                  <a:lnTo>
                    <a:pt x="52776" y="47214"/>
                  </a:lnTo>
                  <a:lnTo>
                    <a:pt x="51611" y="49542"/>
                  </a:lnTo>
                  <a:lnTo>
                    <a:pt x="50189" y="51871"/>
                  </a:lnTo>
                  <a:lnTo>
                    <a:pt x="48766" y="54070"/>
                  </a:lnTo>
                  <a:lnTo>
                    <a:pt x="47214" y="56139"/>
                  </a:lnTo>
                  <a:lnTo>
                    <a:pt x="45532" y="58209"/>
                  </a:lnTo>
                  <a:lnTo>
                    <a:pt x="43850" y="60020"/>
                  </a:lnTo>
                  <a:lnTo>
                    <a:pt x="42039" y="61960"/>
                  </a:lnTo>
                  <a:lnTo>
                    <a:pt x="40229" y="63642"/>
                  </a:lnTo>
                  <a:lnTo>
                    <a:pt x="38288" y="65323"/>
                  </a:lnTo>
                  <a:lnTo>
                    <a:pt x="36477" y="66876"/>
                  </a:lnTo>
                  <a:lnTo>
                    <a:pt x="34537" y="68428"/>
                  </a:lnTo>
                  <a:lnTo>
                    <a:pt x="30786" y="71144"/>
                  </a:lnTo>
                  <a:lnTo>
                    <a:pt x="27035" y="73472"/>
                  </a:lnTo>
                  <a:lnTo>
                    <a:pt x="23413" y="75413"/>
                  </a:lnTo>
                  <a:lnTo>
                    <a:pt x="20050" y="77094"/>
                  </a:lnTo>
                  <a:lnTo>
                    <a:pt x="17204" y="78388"/>
                  </a:lnTo>
                  <a:lnTo>
                    <a:pt x="14617" y="79164"/>
                  </a:lnTo>
                  <a:lnTo>
                    <a:pt x="12677" y="79681"/>
                  </a:lnTo>
                  <a:lnTo>
                    <a:pt x="12677" y="79681"/>
                  </a:lnTo>
                  <a:close/>
                </a:path>
              </a:pathLst>
            </a:custGeom>
            <a:noFill/>
            <a:ln cap="rnd" cmpd="sng" w="51750">
              <a:solidFill>
                <a:srgbClr val="28363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0" name="Google Shape;3160;p19"/>
            <p:cNvSpPr/>
            <p:nvPr/>
          </p:nvSpPr>
          <p:spPr>
            <a:xfrm>
              <a:off x="3877900" y="1861475"/>
              <a:ext cx="1429350" cy="1992050"/>
            </a:xfrm>
            <a:custGeom>
              <a:rect b="b" l="l" r="r" t="t"/>
              <a:pathLst>
                <a:path extrusionOk="0" fill="none" h="79682" w="57174">
                  <a:moveTo>
                    <a:pt x="12548" y="79681"/>
                  </a:moveTo>
                  <a:lnTo>
                    <a:pt x="12548" y="79681"/>
                  </a:lnTo>
                  <a:lnTo>
                    <a:pt x="15523" y="75283"/>
                  </a:lnTo>
                  <a:lnTo>
                    <a:pt x="17980" y="71403"/>
                  </a:lnTo>
                  <a:lnTo>
                    <a:pt x="19791" y="67910"/>
                  </a:lnTo>
                  <a:lnTo>
                    <a:pt x="21214" y="64806"/>
                  </a:lnTo>
                  <a:lnTo>
                    <a:pt x="22249" y="62090"/>
                  </a:lnTo>
                  <a:lnTo>
                    <a:pt x="22896" y="59891"/>
                  </a:lnTo>
                  <a:lnTo>
                    <a:pt x="23284" y="58080"/>
                  </a:lnTo>
                  <a:lnTo>
                    <a:pt x="23413" y="56786"/>
                  </a:lnTo>
                  <a:lnTo>
                    <a:pt x="23413" y="56786"/>
                  </a:lnTo>
                  <a:lnTo>
                    <a:pt x="20955" y="56139"/>
                  </a:lnTo>
                  <a:lnTo>
                    <a:pt x="18498" y="55363"/>
                  </a:lnTo>
                  <a:lnTo>
                    <a:pt x="16299" y="54458"/>
                  </a:lnTo>
                  <a:lnTo>
                    <a:pt x="14100" y="53294"/>
                  </a:lnTo>
                  <a:lnTo>
                    <a:pt x="12030" y="52000"/>
                  </a:lnTo>
                  <a:lnTo>
                    <a:pt x="10090" y="50448"/>
                  </a:lnTo>
                  <a:lnTo>
                    <a:pt x="8279" y="48896"/>
                  </a:lnTo>
                  <a:lnTo>
                    <a:pt x="6727" y="47085"/>
                  </a:lnTo>
                  <a:lnTo>
                    <a:pt x="5174" y="45144"/>
                  </a:lnTo>
                  <a:lnTo>
                    <a:pt x="3881" y="43075"/>
                  </a:lnTo>
                  <a:lnTo>
                    <a:pt x="2717" y="40876"/>
                  </a:lnTo>
                  <a:lnTo>
                    <a:pt x="1811" y="38547"/>
                  </a:lnTo>
                  <a:lnTo>
                    <a:pt x="1035" y="36219"/>
                  </a:lnTo>
                  <a:lnTo>
                    <a:pt x="388" y="33761"/>
                  </a:lnTo>
                  <a:lnTo>
                    <a:pt x="130" y="31174"/>
                  </a:lnTo>
                  <a:lnTo>
                    <a:pt x="0" y="28587"/>
                  </a:lnTo>
                  <a:lnTo>
                    <a:pt x="0" y="28587"/>
                  </a:lnTo>
                  <a:lnTo>
                    <a:pt x="130" y="25742"/>
                  </a:lnTo>
                  <a:lnTo>
                    <a:pt x="518" y="22896"/>
                  </a:lnTo>
                  <a:lnTo>
                    <a:pt x="1294" y="20050"/>
                  </a:lnTo>
                  <a:lnTo>
                    <a:pt x="2199" y="17463"/>
                  </a:lnTo>
                  <a:lnTo>
                    <a:pt x="3364" y="15005"/>
                  </a:lnTo>
                  <a:lnTo>
                    <a:pt x="4786" y="12677"/>
                  </a:lnTo>
                  <a:lnTo>
                    <a:pt x="6468" y="10478"/>
                  </a:lnTo>
                  <a:lnTo>
                    <a:pt x="8279" y="8409"/>
                  </a:lnTo>
                  <a:lnTo>
                    <a:pt x="10349" y="6598"/>
                  </a:lnTo>
                  <a:lnTo>
                    <a:pt x="12548" y="4916"/>
                  </a:lnTo>
                  <a:lnTo>
                    <a:pt x="14876" y="3493"/>
                  </a:lnTo>
                  <a:lnTo>
                    <a:pt x="17463" y="2200"/>
                  </a:lnTo>
                  <a:lnTo>
                    <a:pt x="20050" y="1294"/>
                  </a:lnTo>
                  <a:lnTo>
                    <a:pt x="22766" y="647"/>
                  </a:lnTo>
                  <a:lnTo>
                    <a:pt x="25612" y="130"/>
                  </a:lnTo>
                  <a:lnTo>
                    <a:pt x="28587" y="1"/>
                  </a:lnTo>
                  <a:lnTo>
                    <a:pt x="28587" y="1"/>
                  </a:lnTo>
                  <a:lnTo>
                    <a:pt x="31433" y="130"/>
                  </a:lnTo>
                  <a:lnTo>
                    <a:pt x="34279" y="647"/>
                  </a:lnTo>
                  <a:lnTo>
                    <a:pt x="37124" y="1294"/>
                  </a:lnTo>
                  <a:lnTo>
                    <a:pt x="39711" y="2200"/>
                  </a:lnTo>
                  <a:lnTo>
                    <a:pt x="42169" y="3493"/>
                  </a:lnTo>
                  <a:lnTo>
                    <a:pt x="44627" y="4916"/>
                  </a:lnTo>
                  <a:lnTo>
                    <a:pt x="46826" y="6598"/>
                  </a:lnTo>
                  <a:lnTo>
                    <a:pt x="48766" y="8409"/>
                  </a:lnTo>
                  <a:lnTo>
                    <a:pt x="50706" y="10478"/>
                  </a:lnTo>
                  <a:lnTo>
                    <a:pt x="52259" y="12677"/>
                  </a:lnTo>
                  <a:lnTo>
                    <a:pt x="53681" y="15005"/>
                  </a:lnTo>
                  <a:lnTo>
                    <a:pt x="54975" y="17463"/>
                  </a:lnTo>
                  <a:lnTo>
                    <a:pt x="55880" y="20050"/>
                  </a:lnTo>
                  <a:lnTo>
                    <a:pt x="56657" y="22896"/>
                  </a:lnTo>
                  <a:lnTo>
                    <a:pt x="57045" y="25742"/>
                  </a:lnTo>
                  <a:lnTo>
                    <a:pt x="57174" y="28587"/>
                  </a:lnTo>
                  <a:lnTo>
                    <a:pt x="57174" y="28587"/>
                  </a:lnTo>
                  <a:lnTo>
                    <a:pt x="57045" y="31562"/>
                  </a:lnTo>
                  <a:lnTo>
                    <a:pt x="56786" y="34279"/>
                  </a:lnTo>
                  <a:lnTo>
                    <a:pt x="56268" y="37125"/>
                  </a:lnTo>
                  <a:lnTo>
                    <a:pt x="55622" y="39712"/>
                  </a:lnTo>
                  <a:lnTo>
                    <a:pt x="54846" y="42299"/>
                  </a:lnTo>
                  <a:lnTo>
                    <a:pt x="53811" y="44886"/>
                  </a:lnTo>
                  <a:lnTo>
                    <a:pt x="52776" y="47214"/>
                  </a:lnTo>
                  <a:lnTo>
                    <a:pt x="51482" y="49542"/>
                  </a:lnTo>
                  <a:lnTo>
                    <a:pt x="50060" y="51871"/>
                  </a:lnTo>
                  <a:lnTo>
                    <a:pt x="48637" y="54070"/>
                  </a:lnTo>
                  <a:lnTo>
                    <a:pt x="47084" y="56139"/>
                  </a:lnTo>
                  <a:lnTo>
                    <a:pt x="45403" y="58209"/>
                  </a:lnTo>
                  <a:lnTo>
                    <a:pt x="43721" y="60020"/>
                  </a:lnTo>
                  <a:lnTo>
                    <a:pt x="41910" y="61960"/>
                  </a:lnTo>
                  <a:lnTo>
                    <a:pt x="40099" y="63642"/>
                  </a:lnTo>
                  <a:lnTo>
                    <a:pt x="38289" y="65323"/>
                  </a:lnTo>
                  <a:lnTo>
                    <a:pt x="36348" y="66876"/>
                  </a:lnTo>
                  <a:lnTo>
                    <a:pt x="34408" y="68428"/>
                  </a:lnTo>
                  <a:lnTo>
                    <a:pt x="30657" y="71144"/>
                  </a:lnTo>
                  <a:lnTo>
                    <a:pt x="26906" y="73472"/>
                  </a:lnTo>
                  <a:lnTo>
                    <a:pt x="23284" y="75413"/>
                  </a:lnTo>
                  <a:lnTo>
                    <a:pt x="20050" y="77094"/>
                  </a:lnTo>
                  <a:lnTo>
                    <a:pt x="17075" y="78388"/>
                  </a:lnTo>
                  <a:lnTo>
                    <a:pt x="14488" y="79164"/>
                  </a:lnTo>
                  <a:lnTo>
                    <a:pt x="12548" y="79681"/>
                  </a:lnTo>
                  <a:lnTo>
                    <a:pt x="12548" y="79681"/>
                  </a:lnTo>
                  <a:close/>
                </a:path>
              </a:pathLst>
            </a:custGeom>
            <a:noFill/>
            <a:ln cap="rnd" cmpd="sng" w="51750">
              <a:solidFill>
                <a:srgbClr val="28363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61" name="Google Shape;3161;p19"/>
          <p:cNvSpPr txBox="1"/>
          <p:nvPr/>
        </p:nvSpPr>
        <p:spPr>
          <a:xfrm>
            <a:off x="759875" y="3846100"/>
            <a:ext cx="6263100" cy="75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60"/>
              <a:buFont typeface="Arial"/>
              <a:buNone/>
            </a:pPr>
            <a:r>
              <a:rPr b="0" i="0" lang="en" sz="1060" u="none" cap="none" strike="noStrike">
                <a:solidFill>
                  <a:srgbClr val="2E5E73"/>
                </a:solidFill>
                <a:latin typeface="Roboto Light"/>
                <a:ea typeface="Roboto Light"/>
                <a:cs typeface="Roboto Light"/>
                <a:sym typeface="Roboto Light"/>
              </a:rPr>
              <a:t>— </a:t>
            </a:r>
            <a:r>
              <a:rPr b="1" i="0" lang="en" sz="1060" u="none" cap="none" strike="noStrike">
                <a:solidFill>
                  <a:srgbClr val="2E5E73"/>
                </a:solidFill>
                <a:latin typeface="Roboto"/>
                <a:ea typeface="Roboto"/>
                <a:cs typeface="Roboto"/>
                <a:sym typeface="Roboto"/>
              </a:rPr>
              <a:t>Merritt, R.</a:t>
            </a:r>
            <a:r>
              <a:rPr b="0" i="0" lang="en" sz="1060" u="none" cap="none" strike="noStrike">
                <a:solidFill>
                  <a:srgbClr val="2E5E73"/>
                </a:solidFill>
                <a:latin typeface="Roboto Light"/>
                <a:ea typeface="Roboto Light"/>
                <a:cs typeface="Roboto Light"/>
                <a:sym typeface="Roboto Light"/>
              </a:rPr>
              <a:t> 2022. </a:t>
            </a:r>
            <a:r>
              <a:rPr b="0" i="1" lang="en" sz="1060" u="none" cap="none" strike="noStrike">
                <a:solidFill>
                  <a:srgbClr val="2E5E73"/>
                </a:solidFill>
                <a:latin typeface="Roboto Light"/>
                <a:ea typeface="Roboto Light"/>
                <a:cs typeface="Roboto Light"/>
                <a:sym typeface="Roboto Light"/>
              </a:rPr>
              <a:t>What is a transformer model? </a:t>
            </a:r>
            <a:r>
              <a:rPr b="0" i="0" lang="en" sz="1060" u="none" cap="none" strike="noStrike">
                <a:solidFill>
                  <a:srgbClr val="2E5E73"/>
                </a:solidFill>
                <a:latin typeface="Roboto Light"/>
                <a:ea typeface="Roboto Light"/>
                <a:cs typeface="Roboto Light"/>
                <a:sym typeface="Roboto Light"/>
              </a:rPr>
              <a:t>[Blog, 25 March].</a:t>
            </a:r>
            <a:endParaRPr b="0" i="0" sz="1060" u="none" cap="none" strike="noStrike">
              <a:solidFill>
                <a:srgbClr val="2E5E73"/>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1060"/>
              <a:buFont typeface="Arial"/>
              <a:buNone/>
            </a:pPr>
            <a:r>
              <a:rPr b="0" i="0" lang="en" sz="1060" u="none" cap="none" strike="noStrike">
                <a:solidFill>
                  <a:srgbClr val="2E5E73"/>
                </a:solidFill>
                <a:latin typeface="Roboto Light"/>
                <a:ea typeface="Roboto Light"/>
                <a:cs typeface="Roboto Light"/>
                <a:sym typeface="Roboto Light"/>
              </a:rPr>
              <a:t>Available: https://blogs.nvidia.com/blog/2022/03/25/what-is-a-transformer-model/ [2023, April 5].</a:t>
            </a:r>
            <a:endParaRPr b="0" i="0" sz="1060" u="none" cap="none" strike="noStrike">
              <a:solidFill>
                <a:srgbClr val="2E5E73"/>
              </a:solidFill>
              <a:latin typeface="Roboto Light"/>
              <a:ea typeface="Roboto Light"/>
              <a:cs typeface="Roboto Light"/>
              <a:sym typeface="Roboto Light"/>
            </a:endParaRPr>
          </a:p>
          <a:p>
            <a:pPr indent="0" lvl="0" marL="0" marR="0" rtl="0" algn="ctr">
              <a:lnSpc>
                <a:spcPct val="100000"/>
              </a:lnSpc>
              <a:spcBef>
                <a:spcPts val="0"/>
              </a:spcBef>
              <a:spcAft>
                <a:spcPts val="0"/>
              </a:spcAft>
              <a:buClr>
                <a:srgbClr val="000000"/>
              </a:buClr>
              <a:buSzPts val="1260"/>
              <a:buFont typeface="Arial"/>
              <a:buNone/>
            </a:pPr>
            <a:r>
              <a:t/>
            </a:r>
            <a:endParaRPr b="0" i="0" sz="1260" u="none" cap="none" strike="noStrike">
              <a:solidFill>
                <a:srgbClr val="2E5E73"/>
              </a:solidFill>
              <a:latin typeface="Roboto Light"/>
              <a:ea typeface="Roboto Light"/>
              <a:cs typeface="Roboto Light"/>
              <a:sym typeface="Roboto Light"/>
            </a:endParaRPr>
          </a:p>
          <a:p>
            <a:pPr indent="0" lvl="0" marL="0" marR="0" rtl="0" algn="ctr">
              <a:lnSpc>
                <a:spcPct val="100000"/>
              </a:lnSpc>
              <a:spcBef>
                <a:spcPts val="0"/>
              </a:spcBef>
              <a:spcAft>
                <a:spcPts val="0"/>
              </a:spcAft>
              <a:buClr>
                <a:srgbClr val="000000"/>
              </a:buClr>
              <a:buSzPts val="1260"/>
              <a:buFont typeface="Arial"/>
              <a:buNone/>
            </a:pPr>
            <a:r>
              <a:t/>
            </a:r>
            <a:endParaRPr b="0" i="0" sz="1260" u="none" cap="none" strike="noStrike">
              <a:solidFill>
                <a:srgbClr val="2E5E73"/>
              </a:solidFill>
              <a:latin typeface="Roboto Light"/>
              <a:ea typeface="Roboto Light"/>
              <a:cs typeface="Roboto Light"/>
              <a:sym typeface="Roboto Light"/>
            </a:endParaRPr>
          </a:p>
        </p:txBody>
      </p:sp>
      <p:sp>
        <p:nvSpPr>
          <p:cNvPr id="3162" name="Google Shape;3162;p19"/>
          <p:cNvSpPr txBox="1"/>
          <p:nvPr/>
        </p:nvSpPr>
        <p:spPr>
          <a:xfrm>
            <a:off x="3135200" y="1833000"/>
            <a:ext cx="5594700" cy="1623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100"/>
              <a:buFont typeface="Arial"/>
              <a:buNone/>
            </a:pPr>
            <a:r>
              <a:rPr b="0" i="0" lang="en" sz="2100" u="none" cap="none" strike="noStrike">
                <a:solidFill>
                  <a:srgbClr val="2E5E73"/>
                </a:solidFill>
                <a:latin typeface="Roboto Light"/>
                <a:ea typeface="Roboto Light"/>
                <a:cs typeface="Roboto Light"/>
                <a:sym typeface="Roboto Light"/>
              </a:rPr>
              <a:t>“A </a:t>
            </a:r>
            <a:r>
              <a:rPr b="1" i="0" lang="en" sz="2100" u="none" cap="none" strike="noStrike">
                <a:solidFill>
                  <a:srgbClr val="2E5E73"/>
                </a:solidFill>
                <a:latin typeface="Roboto"/>
                <a:ea typeface="Roboto"/>
                <a:cs typeface="Roboto"/>
                <a:sym typeface="Roboto"/>
              </a:rPr>
              <a:t>transformer model</a:t>
            </a:r>
            <a:r>
              <a:rPr b="0" i="0" lang="en" sz="2100" u="none" cap="none" strike="noStrike">
                <a:solidFill>
                  <a:srgbClr val="2E5E73"/>
                </a:solidFill>
                <a:latin typeface="Roboto Light"/>
                <a:ea typeface="Roboto Light"/>
                <a:cs typeface="Roboto Light"/>
                <a:sym typeface="Roboto Light"/>
              </a:rPr>
              <a:t> is a neural network that learns context and thus meaning by tracking relationships in sequential data like the words in this sentence.”</a:t>
            </a:r>
            <a:endParaRPr b="0" i="0" sz="2100" u="none" cap="none" strike="noStrike">
              <a:solidFill>
                <a:srgbClr val="2E5E73"/>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66" name="Shape 3166"/>
        <p:cNvGrpSpPr/>
        <p:nvPr/>
      </p:nvGrpSpPr>
      <p:grpSpPr>
        <a:xfrm>
          <a:off x="0" y="0"/>
          <a:ext cx="0" cy="0"/>
          <a:chOff x="0" y="0"/>
          <a:chExt cx="0" cy="0"/>
        </a:xfrm>
      </p:grpSpPr>
      <p:sp>
        <p:nvSpPr>
          <p:cNvPr id="3167" name="Google Shape;3167;p20"/>
          <p:cNvSpPr/>
          <p:nvPr/>
        </p:nvSpPr>
        <p:spPr>
          <a:xfrm>
            <a:off x="953325" y="1922963"/>
            <a:ext cx="7586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8" name="Google Shape;3168;p20"/>
          <p:cNvSpPr/>
          <p:nvPr/>
        </p:nvSpPr>
        <p:spPr>
          <a:xfrm>
            <a:off x="953325" y="2489188"/>
            <a:ext cx="7586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9" name="Google Shape;3169;p20"/>
          <p:cNvSpPr/>
          <p:nvPr/>
        </p:nvSpPr>
        <p:spPr>
          <a:xfrm>
            <a:off x="953325" y="1137275"/>
            <a:ext cx="7586100" cy="6276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0" name="Google Shape;3170;p20"/>
          <p:cNvSpPr/>
          <p:nvPr/>
        </p:nvSpPr>
        <p:spPr>
          <a:xfrm>
            <a:off x="802850" y="1107879"/>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1</a:t>
            </a:r>
            <a:endParaRPr b="0" i="0" sz="1400" u="none" cap="none" strike="noStrike">
              <a:solidFill>
                <a:srgbClr val="082D49"/>
              </a:solidFill>
              <a:latin typeface="Arial"/>
              <a:ea typeface="Arial"/>
              <a:cs typeface="Arial"/>
              <a:sym typeface="Arial"/>
            </a:endParaRPr>
          </a:p>
        </p:txBody>
      </p:sp>
      <p:sp>
        <p:nvSpPr>
          <p:cNvPr id="3171" name="Google Shape;3171;p20"/>
          <p:cNvSpPr/>
          <p:nvPr/>
        </p:nvSpPr>
        <p:spPr>
          <a:xfrm>
            <a:off x="802850" y="1893567"/>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2</a:t>
            </a:r>
            <a:endParaRPr b="0" i="0" sz="1400" u="none" cap="none" strike="noStrike">
              <a:solidFill>
                <a:srgbClr val="082D49"/>
              </a:solidFill>
              <a:latin typeface="Arial"/>
              <a:ea typeface="Arial"/>
              <a:cs typeface="Arial"/>
              <a:sym typeface="Arial"/>
            </a:endParaRPr>
          </a:p>
        </p:txBody>
      </p:sp>
      <p:sp>
        <p:nvSpPr>
          <p:cNvPr id="3172" name="Google Shape;3172;p20"/>
          <p:cNvSpPr/>
          <p:nvPr/>
        </p:nvSpPr>
        <p:spPr>
          <a:xfrm>
            <a:off x="802850" y="2459792"/>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3</a:t>
            </a:r>
            <a:endParaRPr b="0" i="0" sz="1400" u="none" cap="none" strike="noStrike">
              <a:solidFill>
                <a:srgbClr val="082D49"/>
              </a:solidFill>
              <a:latin typeface="Arial"/>
              <a:ea typeface="Arial"/>
              <a:cs typeface="Arial"/>
              <a:sym typeface="Arial"/>
            </a:endParaRPr>
          </a:p>
        </p:txBody>
      </p:sp>
      <p:sp>
        <p:nvSpPr>
          <p:cNvPr id="3173" name="Google Shape;3173;p20"/>
          <p:cNvSpPr txBox="1"/>
          <p:nvPr>
            <p:ph type="title"/>
          </p:nvPr>
        </p:nvSpPr>
        <p:spPr>
          <a:xfrm>
            <a:off x="724200" y="127400"/>
            <a:ext cx="4452900" cy="393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solidFill>
                  <a:schemeClr val="accent6"/>
                </a:solidFill>
              </a:rPr>
              <a:t>Transformer Model Process</a:t>
            </a:r>
            <a:endParaRPr>
              <a:solidFill>
                <a:schemeClr val="accent6"/>
              </a:solidFill>
            </a:endParaRPr>
          </a:p>
          <a:p>
            <a:pPr indent="0" lvl="0" marL="0" rtl="0" algn="l">
              <a:lnSpc>
                <a:spcPct val="100000"/>
              </a:lnSpc>
              <a:spcBef>
                <a:spcPts val="0"/>
              </a:spcBef>
              <a:spcAft>
                <a:spcPts val="0"/>
              </a:spcAft>
              <a:buSzPct val="111111"/>
              <a:buNone/>
            </a:pPr>
            <a:r>
              <a:t/>
            </a:r>
            <a:endParaRPr>
              <a:solidFill>
                <a:schemeClr val="accent6"/>
              </a:solidFill>
            </a:endParaRPr>
          </a:p>
        </p:txBody>
      </p:sp>
      <p:sp>
        <p:nvSpPr>
          <p:cNvPr id="3174" name="Google Shape;3174;p20"/>
          <p:cNvSpPr txBox="1"/>
          <p:nvPr>
            <p:ph idx="1" type="body"/>
          </p:nvPr>
        </p:nvSpPr>
        <p:spPr>
          <a:xfrm>
            <a:off x="1354400" y="1250975"/>
            <a:ext cx="7116000" cy="400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sz="1400"/>
              <a:t>Text or spoken words are fed into the algorithm which extracts the data and breaks each element into individual words or phrases through a process called </a:t>
            </a:r>
            <a:r>
              <a:rPr b="1" lang="en" sz="1400">
                <a:latin typeface="Roboto"/>
                <a:ea typeface="Roboto"/>
                <a:cs typeface="Roboto"/>
                <a:sym typeface="Roboto"/>
              </a:rPr>
              <a:t>tokenization</a:t>
            </a:r>
            <a:r>
              <a:rPr lang="en" sz="1400"/>
              <a:t>.</a:t>
            </a:r>
            <a:endParaRPr sz="1400"/>
          </a:p>
        </p:txBody>
      </p:sp>
      <p:sp>
        <p:nvSpPr>
          <p:cNvPr id="3175" name="Google Shape;3175;p20"/>
          <p:cNvSpPr txBox="1"/>
          <p:nvPr>
            <p:ph idx="4294967295" type="subTitle"/>
          </p:nvPr>
        </p:nvSpPr>
        <p:spPr>
          <a:xfrm>
            <a:off x="1354400" y="1915938"/>
            <a:ext cx="7116000" cy="400200"/>
          </a:xfrm>
          <a:prstGeom prst="rect">
            <a:avLst/>
          </a:prstGeom>
          <a:noFill/>
          <a:ln>
            <a:noFill/>
          </a:ln>
        </p:spPr>
        <p:txBody>
          <a:bodyPr anchorCtr="0" anchor="ctr" bIns="91425" lIns="91425" spcFirstLastPara="1" rIns="91425" wrap="square" tIns="91425">
            <a:normAutofit fontScale="25000" lnSpcReduction="20000"/>
          </a:bodyPr>
          <a:lstStyle/>
          <a:p>
            <a:pPr indent="0" lvl="0" marL="0" marR="0" rtl="0" algn="l">
              <a:lnSpc>
                <a:spcPct val="100000"/>
              </a:lnSpc>
              <a:spcBef>
                <a:spcPts val="0"/>
              </a:spcBef>
              <a:spcAft>
                <a:spcPts val="0"/>
              </a:spcAft>
              <a:buClr>
                <a:srgbClr val="2E5E73"/>
              </a:buClr>
              <a:buSzPct val="128571"/>
              <a:buFont typeface="Roboto Light"/>
              <a:buNone/>
            </a:pPr>
            <a:r>
              <a:rPr b="0" i="0" lang="en" sz="5600" u="none" cap="none" strike="noStrike">
                <a:solidFill>
                  <a:srgbClr val="2E5E73"/>
                </a:solidFill>
                <a:latin typeface="Roboto Light"/>
                <a:ea typeface="Roboto Light"/>
                <a:cs typeface="Roboto Light"/>
                <a:sym typeface="Roboto Light"/>
              </a:rPr>
              <a:t>The algorithm classifies and labels each element.</a:t>
            </a:r>
            <a:endParaRPr b="0" i="0" sz="5600" u="none" cap="none" strike="noStrike">
              <a:solidFill>
                <a:srgbClr val="2E5E73"/>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2E5E73"/>
              </a:buClr>
              <a:buSzPts val="1800"/>
              <a:buFont typeface="Roboto Light"/>
              <a:buNone/>
            </a:pPr>
            <a:r>
              <a:t/>
            </a:r>
            <a:endParaRPr b="0" i="0" sz="1400" u="none" cap="none" strike="noStrike">
              <a:solidFill>
                <a:srgbClr val="2E5E73"/>
              </a:solidFill>
              <a:latin typeface="Roboto Light"/>
              <a:ea typeface="Roboto Light"/>
              <a:cs typeface="Roboto Light"/>
              <a:sym typeface="Roboto Light"/>
            </a:endParaRPr>
          </a:p>
        </p:txBody>
      </p:sp>
      <p:sp>
        <p:nvSpPr>
          <p:cNvPr id="3176" name="Google Shape;3176;p20"/>
          <p:cNvSpPr txBox="1"/>
          <p:nvPr>
            <p:ph idx="4294967295" type="subTitle"/>
          </p:nvPr>
        </p:nvSpPr>
        <p:spPr>
          <a:xfrm>
            <a:off x="1354400" y="2485525"/>
            <a:ext cx="7116000" cy="400200"/>
          </a:xfrm>
          <a:prstGeom prst="rect">
            <a:avLst/>
          </a:prstGeom>
          <a:noFill/>
          <a:ln>
            <a:noFill/>
          </a:ln>
        </p:spPr>
        <p:txBody>
          <a:bodyPr anchorCtr="0" anchor="ctr" bIns="91425" lIns="91425" spcFirstLastPara="1" rIns="91425" wrap="square" tIns="91425">
            <a:normAutofit fontScale="25000" lnSpcReduction="20000"/>
          </a:bodyPr>
          <a:lstStyle/>
          <a:p>
            <a:pPr indent="0" lvl="0" marL="0" marR="0" rtl="0" algn="l">
              <a:lnSpc>
                <a:spcPct val="100000"/>
              </a:lnSpc>
              <a:spcBef>
                <a:spcPts val="0"/>
              </a:spcBef>
              <a:spcAft>
                <a:spcPts val="0"/>
              </a:spcAft>
              <a:buClr>
                <a:srgbClr val="2E5E73"/>
              </a:buClr>
              <a:buSzPct val="128571"/>
              <a:buFont typeface="Roboto Light"/>
              <a:buNone/>
            </a:pPr>
            <a:r>
              <a:rPr b="0" i="0" lang="en" sz="5600" u="none" cap="none" strike="noStrike">
                <a:solidFill>
                  <a:srgbClr val="2E5E73"/>
                </a:solidFill>
                <a:latin typeface="Roboto Light"/>
                <a:ea typeface="Roboto Light"/>
                <a:cs typeface="Roboto Light"/>
                <a:sym typeface="Roboto Light"/>
              </a:rPr>
              <a:t>Using statistical training, the algorithm proposes the </a:t>
            </a:r>
            <a:r>
              <a:rPr b="0" i="1" lang="en" sz="5600" u="none" cap="none" strike="noStrike">
                <a:solidFill>
                  <a:srgbClr val="2E5E73"/>
                </a:solidFill>
                <a:latin typeface="Roboto Light"/>
                <a:ea typeface="Roboto Light"/>
                <a:cs typeface="Roboto Light"/>
                <a:sym typeface="Roboto Light"/>
              </a:rPr>
              <a:t>most likely</a:t>
            </a:r>
            <a:r>
              <a:rPr b="0" i="0" lang="en" sz="5600" u="none" cap="none" strike="noStrike">
                <a:solidFill>
                  <a:srgbClr val="2E5E73"/>
                </a:solidFill>
                <a:latin typeface="Roboto Light"/>
                <a:ea typeface="Roboto Light"/>
                <a:cs typeface="Roboto Light"/>
                <a:sym typeface="Roboto Light"/>
              </a:rPr>
              <a:t> meaning of the data.</a:t>
            </a:r>
            <a:endParaRPr b="0" i="0" sz="5600" u="none" cap="none" strike="noStrike">
              <a:solidFill>
                <a:srgbClr val="2E5E73"/>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2E5E73"/>
              </a:buClr>
              <a:buSzPts val="1800"/>
              <a:buFont typeface="Roboto Light"/>
              <a:buNone/>
            </a:pPr>
            <a:r>
              <a:t/>
            </a:r>
            <a:endParaRPr b="0" i="0" sz="1400" u="none" cap="none" strike="noStrike">
              <a:solidFill>
                <a:srgbClr val="2E5E73"/>
              </a:solidFill>
              <a:latin typeface="Roboto Light"/>
              <a:ea typeface="Roboto Light"/>
              <a:cs typeface="Roboto Light"/>
              <a:sym typeface="Roboto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80" name="Shape 3180"/>
        <p:cNvGrpSpPr/>
        <p:nvPr/>
      </p:nvGrpSpPr>
      <p:grpSpPr>
        <a:xfrm>
          <a:off x="0" y="0"/>
          <a:ext cx="0" cy="0"/>
          <a:chOff x="0" y="0"/>
          <a:chExt cx="0" cy="0"/>
        </a:xfrm>
      </p:grpSpPr>
      <p:sp>
        <p:nvSpPr>
          <p:cNvPr id="3181" name="Google Shape;3181;p21"/>
          <p:cNvSpPr txBox="1"/>
          <p:nvPr>
            <p:ph type="title"/>
          </p:nvPr>
        </p:nvSpPr>
        <p:spPr>
          <a:xfrm>
            <a:off x="724200" y="127400"/>
            <a:ext cx="6382200" cy="393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Applications of NLP Models</a:t>
            </a:r>
            <a:endParaRPr/>
          </a:p>
        </p:txBody>
      </p:sp>
      <p:sp>
        <p:nvSpPr>
          <p:cNvPr id="3182" name="Google Shape;3182;p21"/>
          <p:cNvSpPr txBox="1"/>
          <p:nvPr>
            <p:ph idx="1" type="subTitle"/>
          </p:nvPr>
        </p:nvSpPr>
        <p:spPr>
          <a:xfrm>
            <a:off x="1354400" y="1129175"/>
            <a:ext cx="7116000" cy="40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Distinguishing spam from legitimate emails</a:t>
            </a:r>
            <a:endParaRPr>
              <a:solidFill>
                <a:srgbClr val="2E5E73"/>
              </a:solidFill>
            </a:endParaRPr>
          </a:p>
        </p:txBody>
      </p:sp>
      <p:sp>
        <p:nvSpPr>
          <p:cNvPr id="3183" name="Google Shape;3183;p21"/>
          <p:cNvSpPr txBox="1"/>
          <p:nvPr>
            <p:ph idx="3" type="subTitle"/>
          </p:nvPr>
        </p:nvSpPr>
        <p:spPr>
          <a:xfrm>
            <a:off x="1354400" y="1771638"/>
            <a:ext cx="7116000" cy="40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Translating from one language to another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3184" name="Google Shape;3184;p21"/>
          <p:cNvSpPr txBox="1"/>
          <p:nvPr>
            <p:ph idx="4" type="subTitle"/>
          </p:nvPr>
        </p:nvSpPr>
        <p:spPr>
          <a:xfrm>
            <a:off x="1354400" y="2417425"/>
            <a:ext cx="7116000" cy="40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Social media sentiment analysis</a:t>
            </a:r>
            <a:endParaRPr/>
          </a:p>
        </p:txBody>
      </p:sp>
      <p:sp>
        <p:nvSpPr>
          <p:cNvPr id="3185" name="Google Shape;3185;p21"/>
          <p:cNvSpPr txBox="1"/>
          <p:nvPr>
            <p:ph idx="5" type="subTitle"/>
          </p:nvPr>
        </p:nvSpPr>
        <p:spPr>
          <a:xfrm>
            <a:off x="1354400" y="3063375"/>
            <a:ext cx="7116000" cy="40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Chatbots and virtual agents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9" name="Shape 3189"/>
        <p:cNvGrpSpPr/>
        <p:nvPr/>
      </p:nvGrpSpPr>
      <p:grpSpPr>
        <a:xfrm>
          <a:off x="0" y="0"/>
          <a:ext cx="0" cy="0"/>
          <a:chOff x="0" y="0"/>
          <a:chExt cx="0" cy="0"/>
        </a:xfrm>
      </p:grpSpPr>
      <p:sp>
        <p:nvSpPr>
          <p:cNvPr id="3190" name="Google Shape;3190;p22"/>
          <p:cNvSpPr/>
          <p:nvPr/>
        </p:nvSpPr>
        <p:spPr>
          <a:xfrm>
            <a:off x="3731050" y="1119050"/>
            <a:ext cx="1681800" cy="16818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1" name="Google Shape;3191;p22"/>
          <p:cNvSpPr txBox="1"/>
          <p:nvPr/>
        </p:nvSpPr>
        <p:spPr>
          <a:xfrm>
            <a:off x="311700" y="2920725"/>
            <a:ext cx="8520600" cy="75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0" lang="en" sz="4000" u="none" cap="none" strike="noStrike">
                <a:solidFill>
                  <a:srgbClr val="2E5E73"/>
                </a:solidFill>
                <a:latin typeface="Roboto Light"/>
                <a:ea typeface="Roboto Light"/>
                <a:cs typeface="Roboto Light"/>
                <a:sym typeface="Roboto Light"/>
              </a:rPr>
              <a:t>Instructor</a:t>
            </a:r>
            <a:r>
              <a:rPr b="1" i="0" lang="en" sz="4000" u="none" cap="none" strike="noStrike">
                <a:solidFill>
                  <a:srgbClr val="2E5E73"/>
                </a:solidFill>
                <a:latin typeface="Roboto"/>
                <a:ea typeface="Roboto"/>
                <a:cs typeface="Roboto"/>
                <a:sym typeface="Roboto"/>
              </a:rPr>
              <a:t> Demonstration</a:t>
            </a:r>
            <a:endParaRPr b="0" i="0" sz="2400" u="none" cap="none" strike="noStrike">
              <a:solidFill>
                <a:srgbClr val="2E5E73"/>
              </a:solidFill>
              <a:latin typeface="Roboto Light"/>
              <a:ea typeface="Roboto Light"/>
              <a:cs typeface="Roboto Light"/>
              <a:sym typeface="Roboto Light"/>
            </a:endParaRPr>
          </a:p>
        </p:txBody>
      </p:sp>
      <p:sp>
        <p:nvSpPr>
          <p:cNvPr id="3192" name="Google Shape;3192;p22"/>
          <p:cNvSpPr txBox="1"/>
          <p:nvPr/>
        </p:nvSpPr>
        <p:spPr>
          <a:xfrm>
            <a:off x="0" y="3438425"/>
            <a:ext cx="9144000" cy="566700"/>
          </a:xfrm>
          <a:prstGeom prst="rect">
            <a:avLst/>
          </a:prstGeom>
          <a:noFill/>
          <a:ln>
            <a:noFill/>
          </a:ln>
        </p:spPr>
        <p:txBody>
          <a:bodyPr anchorCtr="0" anchor="t" bIns="91425" lIns="365750"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rgbClr val="2E5E73"/>
              </a:solidFill>
              <a:latin typeface="Roboto Light"/>
              <a:ea typeface="Roboto Light"/>
              <a:cs typeface="Roboto Light"/>
              <a:sym typeface="Roboto Light"/>
            </a:endParaRPr>
          </a:p>
        </p:txBody>
      </p:sp>
      <p:pic>
        <p:nvPicPr>
          <p:cNvPr id="3193" name="Google Shape;3193;p22"/>
          <p:cNvPicPr preferRelativeResize="0"/>
          <p:nvPr/>
        </p:nvPicPr>
        <p:blipFill rotWithShape="1">
          <a:blip r:embed="rId3">
            <a:alphaModFix/>
          </a:blip>
          <a:srcRect b="0" l="0" r="0" t="0"/>
          <a:stretch/>
        </p:blipFill>
        <p:spPr>
          <a:xfrm>
            <a:off x="3985781" y="1583750"/>
            <a:ext cx="1172338" cy="752400"/>
          </a:xfrm>
          <a:prstGeom prst="rect">
            <a:avLst/>
          </a:prstGeom>
          <a:noFill/>
          <a:ln>
            <a:noFill/>
          </a:ln>
        </p:spPr>
      </p:pic>
      <p:sp>
        <p:nvSpPr>
          <p:cNvPr id="3194" name="Google Shape;3194;p22"/>
          <p:cNvSpPr txBox="1"/>
          <p:nvPr/>
        </p:nvSpPr>
        <p:spPr>
          <a:xfrm>
            <a:off x="0" y="3667025"/>
            <a:ext cx="9144000" cy="56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2E5E73"/>
                </a:solidFill>
                <a:latin typeface="Roboto Light"/>
                <a:ea typeface="Roboto Light"/>
                <a:cs typeface="Roboto Light"/>
                <a:sym typeface="Roboto Light"/>
              </a:rPr>
              <a:t>Machine Learning is Awesome</a:t>
            </a:r>
            <a:endParaRPr b="1" i="0" sz="2000" u="none" cap="none" strike="noStrike">
              <a:solidFill>
                <a:srgbClr val="2E5E73"/>
              </a:solidFill>
              <a:latin typeface="Roboto Light"/>
              <a:ea typeface="Roboto Light"/>
              <a:cs typeface="Roboto Light"/>
              <a:sym typeface="Roboto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8" name="Shape 3198"/>
        <p:cNvGrpSpPr/>
        <p:nvPr/>
      </p:nvGrpSpPr>
      <p:grpSpPr>
        <a:xfrm>
          <a:off x="0" y="0"/>
          <a:ext cx="0" cy="0"/>
          <a:chOff x="0" y="0"/>
          <a:chExt cx="0" cy="0"/>
        </a:xfrm>
      </p:grpSpPr>
      <p:sp>
        <p:nvSpPr>
          <p:cNvPr id="3199" name="Google Shape;3199;p23"/>
          <p:cNvSpPr/>
          <p:nvPr/>
        </p:nvSpPr>
        <p:spPr>
          <a:xfrm>
            <a:off x="3731050" y="1119050"/>
            <a:ext cx="1681800" cy="16818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0" name="Google Shape;3200;p23"/>
          <p:cNvSpPr txBox="1"/>
          <p:nvPr/>
        </p:nvSpPr>
        <p:spPr>
          <a:xfrm>
            <a:off x="311700" y="2920725"/>
            <a:ext cx="8520600" cy="75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0" lang="en" sz="4000" u="none" cap="none" strike="noStrike">
                <a:solidFill>
                  <a:srgbClr val="2E5E73"/>
                </a:solidFill>
                <a:latin typeface="Roboto Light"/>
                <a:ea typeface="Roboto Light"/>
                <a:cs typeface="Roboto Light"/>
                <a:sym typeface="Roboto Light"/>
              </a:rPr>
              <a:t>Instructor</a:t>
            </a:r>
            <a:r>
              <a:rPr b="1" i="0" lang="en" sz="4000" u="none" cap="none" strike="noStrike">
                <a:solidFill>
                  <a:srgbClr val="2E5E73"/>
                </a:solidFill>
                <a:latin typeface="Roboto"/>
                <a:ea typeface="Roboto"/>
                <a:cs typeface="Roboto"/>
                <a:sym typeface="Roboto"/>
              </a:rPr>
              <a:t> Demonstration</a:t>
            </a:r>
            <a:endParaRPr b="0" i="0" sz="2400" u="none" cap="none" strike="noStrike">
              <a:solidFill>
                <a:srgbClr val="2E5E73"/>
              </a:solidFill>
              <a:latin typeface="Roboto Light"/>
              <a:ea typeface="Roboto Light"/>
              <a:cs typeface="Roboto Light"/>
              <a:sym typeface="Roboto Light"/>
            </a:endParaRPr>
          </a:p>
        </p:txBody>
      </p:sp>
      <p:sp>
        <p:nvSpPr>
          <p:cNvPr id="3201" name="Google Shape;3201;p23"/>
          <p:cNvSpPr txBox="1"/>
          <p:nvPr/>
        </p:nvSpPr>
        <p:spPr>
          <a:xfrm>
            <a:off x="0" y="3438425"/>
            <a:ext cx="9144000" cy="566700"/>
          </a:xfrm>
          <a:prstGeom prst="rect">
            <a:avLst/>
          </a:prstGeom>
          <a:noFill/>
          <a:ln>
            <a:noFill/>
          </a:ln>
        </p:spPr>
        <p:txBody>
          <a:bodyPr anchorCtr="0" anchor="t" bIns="91425" lIns="365750"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rgbClr val="2E5E73"/>
              </a:solidFill>
              <a:latin typeface="Roboto Light"/>
              <a:ea typeface="Roboto Light"/>
              <a:cs typeface="Roboto Light"/>
              <a:sym typeface="Roboto Light"/>
            </a:endParaRPr>
          </a:p>
        </p:txBody>
      </p:sp>
      <p:pic>
        <p:nvPicPr>
          <p:cNvPr id="3202" name="Google Shape;3202;p23"/>
          <p:cNvPicPr preferRelativeResize="0"/>
          <p:nvPr/>
        </p:nvPicPr>
        <p:blipFill rotWithShape="1">
          <a:blip r:embed="rId3">
            <a:alphaModFix/>
          </a:blip>
          <a:srcRect b="0" l="0" r="0" t="0"/>
          <a:stretch/>
        </p:blipFill>
        <p:spPr>
          <a:xfrm>
            <a:off x="3985781" y="1583750"/>
            <a:ext cx="1172338" cy="752400"/>
          </a:xfrm>
          <a:prstGeom prst="rect">
            <a:avLst/>
          </a:prstGeom>
          <a:noFill/>
          <a:ln>
            <a:noFill/>
          </a:ln>
        </p:spPr>
      </p:pic>
      <p:sp>
        <p:nvSpPr>
          <p:cNvPr id="3203" name="Google Shape;3203;p23"/>
          <p:cNvSpPr txBox="1"/>
          <p:nvPr/>
        </p:nvSpPr>
        <p:spPr>
          <a:xfrm>
            <a:off x="0" y="3667025"/>
            <a:ext cx="9144000" cy="56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2E5E73"/>
                </a:solidFill>
                <a:latin typeface="Roboto Light"/>
                <a:ea typeface="Roboto Light"/>
                <a:cs typeface="Roboto Light"/>
                <a:sym typeface="Roboto Light"/>
              </a:rPr>
              <a:t>AI Foundations</a:t>
            </a:r>
            <a:endParaRPr b="1" i="0" sz="2000" u="none" cap="none" strike="noStrike">
              <a:solidFill>
                <a:srgbClr val="2E5E73"/>
              </a:solidFill>
              <a:latin typeface="Roboto Light"/>
              <a:ea typeface="Roboto Light"/>
              <a:cs typeface="Roboto Light"/>
              <a:sym typeface="Roboto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7" name="Shape 3207"/>
        <p:cNvGrpSpPr/>
        <p:nvPr/>
      </p:nvGrpSpPr>
      <p:grpSpPr>
        <a:xfrm>
          <a:off x="0" y="0"/>
          <a:ext cx="0" cy="0"/>
          <a:chOff x="0" y="0"/>
          <a:chExt cx="0" cy="0"/>
        </a:xfrm>
      </p:grpSpPr>
      <p:sp>
        <p:nvSpPr>
          <p:cNvPr id="3208" name="Google Shape;3208;p24"/>
          <p:cNvSpPr/>
          <p:nvPr/>
        </p:nvSpPr>
        <p:spPr>
          <a:xfrm>
            <a:off x="953325" y="1145854"/>
            <a:ext cx="7517100" cy="556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9" name="Google Shape;3209;p24"/>
          <p:cNvSpPr/>
          <p:nvPr/>
        </p:nvSpPr>
        <p:spPr>
          <a:xfrm>
            <a:off x="953325" y="1817038"/>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0" name="Google Shape;3210;p24"/>
          <p:cNvSpPr/>
          <p:nvPr/>
        </p:nvSpPr>
        <p:spPr>
          <a:xfrm>
            <a:off x="953325" y="2368900"/>
            <a:ext cx="7517100" cy="6075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1" name="Google Shape;3211;p24"/>
          <p:cNvSpPr txBox="1"/>
          <p:nvPr/>
        </p:nvSpPr>
        <p:spPr>
          <a:xfrm>
            <a:off x="347250" y="127400"/>
            <a:ext cx="8484900" cy="70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5E73"/>
                </a:solidFill>
                <a:latin typeface="Roboto"/>
                <a:ea typeface="Roboto"/>
                <a:cs typeface="Roboto"/>
                <a:sym typeface="Roboto"/>
              </a:rPr>
              <a:t>AI Foundations</a:t>
            </a:r>
            <a:endParaRPr b="1" i="0" sz="2400" u="none" cap="none" strike="noStrike">
              <a:solidFill>
                <a:srgbClr val="2E5E73"/>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2E5E73"/>
                </a:solidFill>
                <a:latin typeface="Roboto Light"/>
                <a:ea typeface="Roboto Light"/>
                <a:cs typeface="Roboto Light"/>
                <a:sym typeface="Roboto Light"/>
              </a:rPr>
              <a:t>Today’s AI Foundations section will cover GitHub, the industry-standard collaboration tool.</a:t>
            </a:r>
            <a:endParaRPr b="0" i="0" sz="1300" u="none" cap="none" strike="noStrike">
              <a:solidFill>
                <a:srgbClr val="2E5E73"/>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2E5E73"/>
              </a:solidFill>
              <a:latin typeface="Roboto Light"/>
              <a:ea typeface="Roboto Light"/>
              <a:cs typeface="Roboto Light"/>
              <a:sym typeface="Roboto Light"/>
            </a:endParaRPr>
          </a:p>
          <a:p>
            <a:pPr indent="0" lvl="0" marL="0" marR="0" rtl="0" algn="l">
              <a:lnSpc>
                <a:spcPct val="115000"/>
              </a:lnSpc>
              <a:spcBef>
                <a:spcPts val="0"/>
              </a:spcBef>
              <a:spcAft>
                <a:spcPts val="1600"/>
              </a:spcAft>
              <a:buClr>
                <a:srgbClr val="000000"/>
              </a:buClr>
              <a:buSzPts val="1400"/>
              <a:buFont typeface="Arial"/>
              <a:buNone/>
            </a:pPr>
            <a:r>
              <a:t/>
            </a:r>
            <a:endParaRPr b="0" i="0" sz="1400" u="none" cap="none" strike="noStrike">
              <a:solidFill>
                <a:srgbClr val="2E5E73"/>
              </a:solidFill>
              <a:latin typeface="Roboto Light"/>
              <a:ea typeface="Roboto Light"/>
              <a:cs typeface="Roboto Light"/>
              <a:sym typeface="Roboto Light"/>
            </a:endParaRPr>
          </a:p>
        </p:txBody>
      </p:sp>
      <p:sp>
        <p:nvSpPr>
          <p:cNvPr id="3212" name="Google Shape;3212;p24"/>
          <p:cNvSpPr txBox="1"/>
          <p:nvPr/>
        </p:nvSpPr>
        <p:spPr>
          <a:xfrm>
            <a:off x="1354400" y="1138825"/>
            <a:ext cx="6896100" cy="56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Roboto Light"/>
                <a:ea typeface="Roboto Light"/>
                <a:cs typeface="Roboto Light"/>
                <a:sym typeface="Roboto Light"/>
              </a:rPr>
              <a:t>You will use GitHub to store your code, collaborate with your peers on projects, and submit assignments.</a:t>
            </a:r>
            <a:endParaRPr b="0" i="0" sz="1400" u="none" cap="none" strike="noStrike">
              <a:solidFill>
                <a:srgbClr val="2E5E73"/>
              </a:solidFill>
              <a:latin typeface="Roboto Light"/>
              <a:ea typeface="Roboto Light"/>
              <a:cs typeface="Roboto Light"/>
              <a:sym typeface="Roboto Light"/>
            </a:endParaRPr>
          </a:p>
        </p:txBody>
      </p:sp>
      <p:sp>
        <p:nvSpPr>
          <p:cNvPr id="3213" name="Google Shape;3213;p24"/>
          <p:cNvSpPr txBox="1"/>
          <p:nvPr/>
        </p:nvSpPr>
        <p:spPr>
          <a:xfrm>
            <a:off x="1354399" y="1802350"/>
            <a:ext cx="68079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Roboto Light"/>
                <a:ea typeface="Roboto Light"/>
                <a:cs typeface="Roboto Light"/>
                <a:sym typeface="Roboto Light"/>
              </a:rPr>
              <a:t>Your first Challenge assignment will be creating a repo with GitHub.</a:t>
            </a:r>
            <a:endParaRPr b="0" i="0" sz="1400" u="none" cap="none" strike="noStrike">
              <a:solidFill>
                <a:srgbClr val="2E5E73"/>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E5E73"/>
              </a:solidFill>
              <a:latin typeface="Roboto Light"/>
              <a:ea typeface="Roboto Light"/>
              <a:cs typeface="Roboto Light"/>
              <a:sym typeface="Roboto Light"/>
            </a:endParaRPr>
          </a:p>
        </p:txBody>
      </p:sp>
      <p:sp>
        <p:nvSpPr>
          <p:cNvPr id="3214" name="Google Shape;3214;p24"/>
          <p:cNvSpPr txBox="1"/>
          <p:nvPr/>
        </p:nvSpPr>
        <p:spPr>
          <a:xfrm>
            <a:off x="1354400" y="2368600"/>
            <a:ext cx="70524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Roboto Light"/>
                <a:ea typeface="Roboto Light"/>
                <a:cs typeface="Roboto Light"/>
                <a:sym typeface="Roboto Light"/>
              </a:rPr>
              <a:t>Getting comfortable with Git and GitHub is critical for your success in the boot camp and post-graduation. Invest the time now to get to know it well.</a:t>
            </a:r>
            <a:endParaRPr b="0" i="0" sz="1400" u="none" cap="none" strike="noStrike">
              <a:solidFill>
                <a:srgbClr val="2E5E73"/>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E5E73"/>
              </a:solidFill>
              <a:latin typeface="Roboto Light"/>
              <a:ea typeface="Roboto Light"/>
              <a:cs typeface="Roboto Light"/>
              <a:sym typeface="Roboto Light"/>
            </a:endParaRPr>
          </a:p>
        </p:txBody>
      </p:sp>
      <p:sp>
        <p:nvSpPr>
          <p:cNvPr id="3215" name="Google Shape;3215;p24"/>
          <p:cNvSpPr/>
          <p:nvPr/>
        </p:nvSpPr>
        <p:spPr>
          <a:xfrm>
            <a:off x="802850" y="1116442"/>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1</a:t>
            </a:r>
            <a:endParaRPr b="0" i="0" sz="1400" u="none" cap="none" strike="noStrike">
              <a:solidFill>
                <a:srgbClr val="082D49"/>
              </a:solidFill>
              <a:latin typeface="Arial"/>
              <a:ea typeface="Arial"/>
              <a:cs typeface="Arial"/>
              <a:sym typeface="Arial"/>
            </a:endParaRPr>
          </a:p>
        </p:txBody>
      </p:sp>
      <p:sp>
        <p:nvSpPr>
          <p:cNvPr id="3216" name="Google Shape;3216;p24"/>
          <p:cNvSpPr/>
          <p:nvPr/>
        </p:nvSpPr>
        <p:spPr>
          <a:xfrm>
            <a:off x="802850" y="1787642"/>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2</a:t>
            </a:r>
            <a:endParaRPr b="0" i="0" sz="1400" u="none" cap="none" strike="noStrike">
              <a:solidFill>
                <a:srgbClr val="082D49"/>
              </a:solidFill>
              <a:latin typeface="Arial"/>
              <a:ea typeface="Arial"/>
              <a:cs typeface="Arial"/>
              <a:sym typeface="Arial"/>
            </a:endParaRPr>
          </a:p>
        </p:txBody>
      </p:sp>
      <p:sp>
        <p:nvSpPr>
          <p:cNvPr id="3217" name="Google Shape;3217;p24"/>
          <p:cNvSpPr/>
          <p:nvPr/>
        </p:nvSpPr>
        <p:spPr>
          <a:xfrm>
            <a:off x="802850" y="2332242"/>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3</a:t>
            </a:r>
            <a:endParaRPr b="0" i="0" sz="1400" u="none" cap="none" strike="noStrike">
              <a:solidFill>
                <a:srgbClr val="082D49"/>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1" name="Shape 3221"/>
        <p:cNvGrpSpPr/>
        <p:nvPr/>
      </p:nvGrpSpPr>
      <p:grpSpPr>
        <a:xfrm>
          <a:off x="0" y="0"/>
          <a:ext cx="0" cy="0"/>
          <a:chOff x="0" y="0"/>
          <a:chExt cx="0" cy="0"/>
        </a:xfrm>
      </p:grpSpPr>
      <p:sp>
        <p:nvSpPr>
          <p:cNvPr id="3222" name="Google Shape;3222;p25"/>
          <p:cNvSpPr/>
          <p:nvPr/>
        </p:nvSpPr>
        <p:spPr>
          <a:xfrm>
            <a:off x="3731050" y="1119050"/>
            <a:ext cx="1681800" cy="16818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3" name="Google Shape;3223;p25"/>
          <p:cNvSpPr txBox="1"/>
          <p:nvPr/>
        </p:nvSpPr>
        <p:spPr>
          <a:xfrm>
            <a:off x="311700" y="2920725"/>
            <a:ext cx="8520600" cy="75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0" lang="en" sz="4000" u="none" cap="none" strike="noStrike">
                <a:solidFill>
                  <a:srgbClr val="2E5E73"/>
                </a:solidFill>
                <a:latin typeface="Roboto Light"/>
                <a:ea typeface="Roboto Light"/>
                <a:cs typeface="Roboto Light"/>
                <a:sym typeface="Roboto Light"/>
              </a:rPr>
              <a:t>Instructor</a:t>
            </a:r>
            <a:r>
              <a:rPr b="1" i="0" lang="en" sz="4000" u="none" cap="none" strike="noStrike">
                <a:solidFill>
                  <a:srgbClr val="2E5E73"/>
                </a:solidFill>
                <a:latin typeface="Roboto"/>
                <a:ea typeface="Roboto"/>
                <a:cs typeface="Roboto"/>
                <a:sym typeface="Roboto"/>
              </a:rPr>
              <a:t> Demonstration</a:t>
            </a:r>
            <a:endParaRPr b="0" i="0" sz="2400" u="none" cap="none" strike="noStrike">
              <a:solidFill>
                <a:srgbClr val="2E5E73"/>
              </a:solidFill>
              <a:latin typeface="Roboto Light"/>
              <a:ea typeface="Roboto Light"/>
              <a:cs typeface="Roboto Light"/>
              <a:sym typeface="Roboto Light"/>
            </a:endParaRPr>
          </a:p>
        </p:txBody>
      </p:sp>
      <p:sp>
        <p:nvSpPr>
          <p:cNvPr id="3224" name="Google Shape;3224;p25"/>
          <p:cNvSpPr txBox="1"/>
          <p:nvPr/>
        </p:nvSpPr>
        <p:spPr>
          <a:xfrm>
            <a:off x="0" y="3438425"/>
            <a:ext cx="9144000" cy="566700"/>
          </a:xfrm>
          <a:prstGeom prst="rect">
            <a:avLst/>
          </a:prstGeom>
          <a:noFill/>
          <a:ln>
            <a:noFill/>
          </a:ln>
        </p:spPr>
        <p:txBody>
          <a:bodyPr anchorCtr="0" anchor="t" bIns="91425" lIns="365750"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rgbClr val="2E5E73"/>
              </a:solidFill>
              <a:latin typeface="Roboto Light"/>
              <a:ea typeface="Roboto Light"/>
              <a:cs typeface="Roboto Light"/>
              <a:sym typeface="Roboto Light"/>
            </a:endParaRPr>
          </a:p>
        </p:txBody>
      </p:sp>
      <p:pic>
        <p:nvPicPr>
          <p:cNvPr id="3225" name="Google Shape;3225;p25"/>
          <p:cNvPicPr preferRelativeResize="0"/>
          <p:nvPr/>
        </p:nvPicPr>
        <p:blipFill rotWithShape="1">
          <a:blip r:embed="rId3">
            <a:alphaModFix/>
          </a:blip>
          <a:srcRect b="0" l="0" r="0" t="0"/>
          <a:stretch/>
        </p:blipFill>
        <p:spPr>
          <a:xfrm>
            <a:off x="3985781" y="1583750"/>
            <a:ext cx="1172338" cy="752400"/>
          </a:xfrm>
          <a:prstGeom prst="rect">
            <a:avLst/>
          </a:prstGeom>
          <a:noFill/>
          <a:ln>
            <a:noFill/>
          </a:ln>
        </p:spPr>
      </p:pic>
      <p:sp>
        <p:nvSpPr>
          <p:cNvPr id="3226" name="Google Shape;3226;p25"/>
          <p:cNvSpPr txBox="1"/>
          <p:nvPr/>
        </p:nvSpPr>
        <p:spPr>
          <a:xfrm>
            <a:off x="0" y="3667025"/>
            <a:ext cx="9144000" cy="56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2E5E73"/>
                </a:solidFill>
                <a:latin typeface="Roboto Light"/>
                <a:ea typeface="Roboto Light"/>
                <a:cs typeface="Roboto Light"/>
                <a:sym typeface="Roboto Light"/>
              </a:rPr>
              <a:t>Intro to Git</a:t>
            </a:r>
            <a:endParaRPr b="1" i="0" sz="2000" u="none" cap="none" strike="noStrike">
              <a:solidFill>
                <a:srgbClr val="2E5E73"/>
              </a:solidFill>
              <a:latin typeface="Roboto Light"/>
              <a:ea typeface="Roboto Light"/>
              <a:cs typeface="Roboto Light"/>
              <a:sym typeface="Roboto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0" name="Shape 3230"/>
        <p:cNvGrpSpPr/>
        <p:nvPr/>
      </p:nvGrpSpPr>
      <p:grpSpPr>
        <a:xfrm>
          <a:off x="0" y="0"/>
          <a:ext cx="0" cy="0"/>
          <a:chOff x="0" y="0"/>
          <a:chExt cx="0" cy="0"/>
        </a:xfrm>
      </p:grpSpPr>
      <p:sp>
        <p:nvSpPr>
          <p:cNvPr id="3231" name="Google Shape;3231;p26"/>
          <p:cNvSpPr txBox="1"/>
          <p:nvPr/>
        </p:nvSpPr>
        <p:spPr>
          <a:xfrm>
            <a:off x="368950" y="127400"/>
            <a:ext cx="8533200" cy="112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accent6"/>
                </a:solidFill>
                <a:latin typeface="Roboto"/>
                <a:ea typeface="Roboto"/>
                <a:cs typeface="Roboto"/>
                <a:sym typeface="Roboto"/>
              </a:rPr>
              <a:t>Intro to Git</a:t>
            </a:r>
            <a:endParaRPr b="1" i="0" sz="2400" u="none" cap="none" strike="noStrike">
              <a:solidFill>
                <a:schemeClr val="accent6"/>
              </a:solidFill>
              <a:latin typeface="Roboto"/>
              <a:ea typeface="Roboto"/>
              <a:cs typeface="Roboto"/>
              <a:sym typeface="Roboto"/>
            </a:endParaRPr>
          </a:p>
          <a:p>
            <a:pPr indent="0" lvl="0" marL="0" marR="0" rtl="0" algn="l">
              <a:lnSpc>
                <a:spcPct val="115000"/>
              </a:lnSpc>
              <a:spcBef>
                <a:spcPts val="0"/>
              </a:spcBef>
              <a:spcAft>
                <a:spcPts val="1200"/>
              </a:spcAft>
              <a:buClr>
                <a:srgbClr val="000000"/>
              </a:buClr>
              <a:buSzPts val="1400"/>
              <a:buFont typeface="Arial"/>
              <a:buNone/>
            </a:pPr>
            <a:r>
              <a:rPr b="0" i="0" lang="en" sz="1400" u="none" cap="none" strike="noStrike">
                <a:solidFill>
                  <a:schemeClr val="accent6"/>
                </a:solidFill>
                <a:latin typeface="Roboto Light"/>
                <a:ea typeface="Roboto Light"/>
                <a:cs typeface="Roboto Light"/>
                <a:sym typeface="Roboto Light"/>
              </a:rPr>
              <a:t>Git is a way for us to keep track of our work over time. Whenever we get another piece of a project working, we can save the change with Git.</a:t>
            </a:r>
            <a:endParaRPr b="0" i="0" sz="1400" u="none" cap="none" strike="noStrike">
              <a:solidFill>
                <a:srgbClr val="2E5E73"/>
              </a:solidFill>
              <a:latin typeface="Roboto Light"/>
              <a:ea typeface="Roboto Light"/>
              <a:cs typeface="Roboto Light"/>
              <a:sym typeface="Roboto Light"/>
            </a:endParaRPr>
          </a:p>
        </p:txBody>
      </p:sp>
      <p:pic>
        <p:nvPicPr>
          <p:cNvPr id="3232" name="Google Shape;3232;p26"/>
          <p:cNvPicPr preferRelativeResize="0"/>
          <p:nvPr/>
        </p:nvPicPr>
        <p:blipFill rotWithShape="1">
          <a:blip r:embed="rId3">
            <a:alphaModFix/>
          </a:blip>
          <a:srcRect b="0" l="0" r="0" t="0"/>
          <a:stretch/>
        </p:blipFill>
        <p:spPr>
          <a:xfrm>
            <a:off x="4322759" y="3936364"/>
            <a:ext cx="553318" cy="692871"/>
          </a:xfrm>
          <a:prstGeom prst="rect">
            <a:avLst/>
          </a:prstGeom>
          <a:noFill/>
          <a:ln>
            <a:noFill/>
          </a:ln>
        </p:spPr>
      </p:pic>
      <p:pic>
        <p:nvPicPr>
          <p:cNvPr id="3233" name="Google Shape;3233;p26"/>
          <p:cNvPicPr preferRelativeResize="0"/>
          <p:nvPr/>
        </p:nvPicPr>
        <p:blipFill rotWithShape="1">
          <a:blip r:embed="rId3">
            <a:alphaModFix/>
          </a:blip>
          <a:srcRect b="0" l="0" r="0" t="0"/>
          <a:stretch/>
        </p:blipFill>
        <p:spPr>
          <a:xfrm>
            <a:off x="1213269" y="2113668"/>
            <a:ext cx="553318" cy="692871"/>
          </a:xfrm>
          <a:prstGeom prst="rect">
            <a:avLst/>
          </a:prstGeom>
          <a:noFill/>
          <a:ln>
            <a:noFill/>
          </a:ln>
        </p:spPr>
      </p:pic>
      <p:cxnSp>
        <p:nvCxnSpPr>
          <p:cNvPr id="3234" name="Google Shape;3234;p26"/>
          <p:cNvCxnSpPr/>
          <p:nvPr/>
        </p:nvCxnSpPr>
        <p:spPr>
          <a:xfrm>
            <a:off x="1489928" y="3732171"/>
            <a:ext cx="0" cy="219600"/>
          </a:xfrm>
          <a:prstGeom prst="straightConnector1">
            <a:avLst/>
          </a:prstGeom>
          <a:noFill/>
          <a:ln cap="flat" cmpd="sng" w="19050">
            <a:solidFill>
              <a:schemeClr val="accent1"/>
            </a:solidFill>
            <a:prstDash val="solid"/>
            <a:round/>
            <a:headEnd len="sm" w="sm" type="none"/>
            <a:tailEnd len="med" w="med" type="triangle"/>
          </a:ln>
        </p:spPr>
      </p:cxnSp>
      <p:cxnSp>
        <p:nvCxnSpPr>
          <p:cNvPr id="3235" name="Google Shape;3235;p26"/>
          <p:cNvCxnSpPr/>
          <p:nvPr/>
        </p:nvCxnSpPr>
        <p:spPr>
          <a:xfrm>
            <a:off x="1489928" y="2814839"/>
            <a:ext cx="0" cy="224400"/>
          </a:xfrm>
          <a:prstGeom prst="straightConnector1">
            <a:avLst/>
          </a:prstGeom>
          <a:noFill/>
          <a:ln cap="flat" cmpd="sng" w="19050">
            <a:solidFill>
              <a:schemeClr val="accent1"/>
            </a:solidFill>
            <a:prstDash val="solid"/>
            <a:round/>
            <a:headEnd len="sm" w="sm" type="none"/>
            <a:tailEnd len="med" w="med" type="triangle"/>
          </a:ln>
        </p:spPr>
      </p:cxnSp>
      <p:cxnSp>
        <p:nvCxnSpPr>
          <p:cNvPr id="3236" name="Google Shape;3236;p26"/>
          <p:cNvCxnSpPr/>
          <p:nvPr/>
        </p:nvCxnSpPr>
        <p:spPr>
          <a:xfrm>
            <a:off x="553500" y="1534121"/>
            <a:ext cx="8062800" cy="0"/>
          </a:xfrm>
          <a:prstGeom prst="straightConnector1">
            <a:avLst/>
          </a:prstGeom>
          <a:noFill/>
          <a:ln cap="flat" cmpd="sng" w="19050">
            <a:solidFill>
              <a:srgbClr val="000000"/>
            </a:solidFill>
            <a:prstDash val="dot"/>
            <a:round/>
            <a:headEnd len="sm" w="sm" type="none"/>
            <a:tailEnd len="med" w="med" type="triangle"/>
          </a:ln>
        </p:spPr>
      </p:cxnSp>
      <p:sp>
        <p:nvSpPr>
          <p:cNvPr id="3237" name="Google Shape;3237;p26"/>
          <p:cNvSpPr/>
          <p:nvPr/>
        </p:nvSpPr>
        <p:spPr>
          <a:xfrm>
            <a:off x="1305466" y="2411279"/>
            <a:ext cx="369000" cy="273000"/>
          </a:xfrm>
          <a:prstGeom prst="roundRect">
            <a:avLst>
              <a:gd fmla="val 16667" name="adj"/>
            </a:avLst>
          </a:prstGeom>
          <a:noFill/>
          <a:ln>
            <a:noFill/>
          </a:ln>
        </p:spPr>
        <p:txBody>
          <a:bodyPr anchorCtr="0" anchor="ctr" bIns="0" lIns="0" spcFirstLastPara="1" rIns="0" wrap="square" tIns="91425">
            <a:noAutofit/>
          </a:bodyPr>
          <a:lstStyle/>
          <a:p>
            <a:pPr indent="0" lvl="0" marL="0" marR="0" rtl="0" algn="ctr">
              <a:lnSpc>
                <a:spcPct val="100000"/>
              </a:lnSpc>
              <a:spcBef>
                <a:spcPts val="0"/>
              </a:spcBef>
              <a:spcAft>
                <a:spcPts val="800"/>
              </a:spcAft>
              <a:buClr>
                <a:srgbClr val="000000"/>
              </a:buClr>
              <a:buSzPts val="1600"/>
              <a:buFont typeface="Arial"/>
              <a:buNone/>
            </a:pPr>
            <a:r>
              <a:rPr b="1" i="0" lang="en" sz="1600" u="none" cap="none" strike="noStrike">
                <a:solidFill>
                  <a:srgbClr val="000000"/>
                </a:solidFill>
                <a:latin typeface="Roboto"/>
                <a:ea typeface="Roboto"/>
                <a:cs typeface="Roboto"/>
                <a:sym typeface="Roboto"/>
              </a:rPr>
              <a:t>A</a:t>
            </a:r>
            <a:endParaRPr b="1" i="0" sz="1600" u="none" cap="none" strike="noStrike">
              <a:solidFill>
                <a:srgbClr val="000000"/>
              </a:solidFill>
              <a:latin typeface="Roboto"/>
              <a:ea typeface="Roboto"/>
              <a:cs typeface="Roboto"/>
              <a:sym typeface="Roboto"/>
            </a:endParaRPr>
          </a:p>
        </p:txBody>
      </p:sp>
      <p:sp>
        <p:nvSpPr>
          <p:cNvPr id="3238" name="Google Shape;3238;p26"/>
          <p:cNvSpPr/>
          <p:nvPr/>
        </p:nvSpPr>
        <p:spPr>
          <a:xfrm>
            <a:off x="3799950" y="1373075"/>
            <a:ext cx="1544100" cy="282000"/>
          </a:xfrm>
          <a:prstGeom prst="roundRect">
            <a:avLst>
              <a:gd fmla="val 16667" name="adj"/>
            </a:avLst>
          </a:prstGeom>
          <a:solidFill>
            <a:srgbClr val="000000"/>
          </a:solidFill>
          <a:ln>
            <a:noFill/>
          </a:ln>
        </p:spPr>
        <p:txBody>
          <a:bodyPr anchorCtr="0" anchor="ctr" bIns="0" lIns="0" spcFirstLastPara="1" rIns="0" wrap="square" tIns="91425">
            <a:noAutofit/>
          </a:bodyPr>
          <a:lstStyle/>
          <a:p>
            <a:pPr indent="0" lvl="0" marL="0" marR="0" rtl="0" algn="ctr">
              <a:lnSpc>
                <a:spcPct val="100000"/>
              </a:lnSpc>
              <a:spcBef>
                <a:spcPts val="0"/>
              </a:spcBef>
              <a:spcAft>
                <a:spcPts val="800"/>
              </a:spcAft>
              <a:buClr>
                <a:srgbClr val="000000"/>
              </a:buClr>
              <a:buSzPts val="1200"/>
              <a:buFont typeface="Arial"/>
              <a:buNone/>
            </a:pPr>
            <a:r>
              <a:rPr b="1" i="0" lang="en" sz="1200" u="none" cap="none" strike="noStrike">
                <a:solidFill>
                  <a:srgbClr val="FFFFFF"/>
                </a:solidFill>
                <a:latin typeface="Roboto"/>
                <a:ea typeface="Roboto"/>
                <a:cs typeface="Roboto"/>
                <a:sym typeface="Roboto"/>
              </a:rPr>
              <a:t>Check-ins over time</a:t>
            </a:r>
            <a:endParaRPr b="1" i="0" sz="1200" u="none" cap="none" strike="noStrike">
              <a:solidFill>
                <a:srgbClr val="FFFFFF"/>
              </a:solidFill>
              <a:latin typeface="Roboto"/>
              <a:ea typeface="Roboto"/>
              <a:cs typeface="Roboto"/>
              <a:sym typeface="Roboto"/>
            </a:endParaRPr>
          </a:p>
        </p:txBody>
      </p:sp>
      <p:sp>
        <p:nvSpPr>
          <p:cNvPr id="3239" name="Google Shape;3239;p26"/>
          <p:cNvSpPr/>
          <p:nvPr/>
        </p:nvSpPr>
        <p:spPr>
          <a:xfrm>
            <a:off x="685555" y="1740410"/>
            <a:ext cx="1493400" cy="273000"/>
          </a:xfrm>
          <a:prstGeom prst="roundRect">
            <a:avLst>
              <a:gd fmla="val 16667" name="adj"/>
            </a:avLst>
          </a:prstGeom>
          <a:solidFill>
            <a:schemeClr val="accent1"/>
          </a:solidFill>
          <a:ln>
            <a:noFill/>
          </a:ln>
        </p:spPr>
        <p:txBody>
          <a:bodyPr anchorCtr="0" anchor="ctr" bIns="0" lIns="0" spcFirstLastPara="1" rIns="0" wrap="square" tIns="91425">
            <a:noAutofit/>
          </a:bodyPr>
          <a:lstStyle/>
          <a:p>
            <a:pPr indent="0" lvl="0" marL="0" marR="0" rtl="0" algn="ctr">
              <a:lnSpc>
                <a:spcPct val="100000"/>
              </a:lnSpc>
              <a:spcBef>
                <a:spcPts val="0"/>
              </a:spcBef>
              <a:spcAft>
                <a:spcPts val="800"/>
              </a:spcAft>
              <a:buClr>
                <a:srgbClr val="000000"/>
              </a:buClr>
              <a:buSzPts val="1400"/>
              <a:buFont typeface="Arial"/>
              <a:buNone/>
            </a:pPr>
            <a:r>
              <a:rPr b="1" i="0" lang="en" sz="1400" u="none" cap="none" strike="noStrike">
                <a:solidFill>
                  <a:schemeClr val="dk2"/>
                </a:solidFill>
                <a:latin typeface="Roboto"/>
                <a:ea typeface="Roboto"/>
                <a:cs typeface="Roboto"/>
                <a:sym typeface="Roboto"/>
              </a:rPr>
              <a:t>Version 1</a:t>
            </a:r>
            <a:endParaRPr b="1" i="0" sz="1400" u="none" cap="none" strike="noStrike">
              <a:solidFill>
                <a:schemeClr val="dk2"/>
              </a:solidFill>
              <a:latin typeface="Roboto"/>
              <a:ea typeface="Roboto"/>
              <a:cs typeface="Roboto"/>
              <a:sym typeface="Roboto"/>
            </a:endParaRPr>
          </a:p>
        </p:txBody>
      </p:sp>
      <p:sp>
        <p:nvSpPr>
          <p:cNvPr id="3240" name="Google Shape;3240;p26"/>
          <p:cNvSpPr/>
          <p:nvPr/>
        </p:nvSpPr>
        <p:spPr>
          <a:xfrm>
            <a:off x="2261911" y="1740410"/>
            <a:ext cx="1493400" cy="273000"/>
          </a:xfrm>
          <a:prstGeom prst="roundRect">
            <a:avLst>
              <a:gd fmla="val 16667" name="adj"/>
            </a:avLst>
          </a:prstGeom>
          <a:solidFill>
            <a:schemeClr val="accent1"/>
          </a:solidFill>
          <a:ln>
            <a:noFill/>
          </a:ln>
        </p:spPr>
        <p:txBody>
          <a:bodyPr anchorCtr="0" anchor="ctr" bIns="0" lIns="0" spcFirstLastPara="1" rIns="0" wrap="square" tIns="91425">
            <a:noAutofit/>
          </a:bodyPr>
          <a:lstStyle/>
          <a:p>
            <a:pPr indent="0" lvl="0" marL="0" marR="0" rtl="0" algn="ctr">
              <a:lnSpc>
                <a:spcPct val="100000"/>
              </a:lnSpc>
              <a:spcBef>
                <a:spcPts val="0"/>
              </a:spcBef>
              <a:spcAft>
                <a:spcPts val="800"/>
              </a:spcAft>
              <a:buClr>
                <a:srgbClr val="000000"/>
              </a:buClr>
              <a:buSzPts val="1400"/>
              <a:buFont typeface="Arial"/>
              <a:buNone/>
            </a:pPr>
            <a:r>
              <a:rPr b="1" i="0" lang="en" sz="1400" u="none" cap="none" strike="noStrike">
                <a:solidFill>
                  <a:schemeClr val="dk2"/>
                </a:solidFill>
                <a:latin typeface="Roboto"/>
                <a:ea typeface="Roboto"/>
                <a:cs typeface="Roboto"/>
                <a:sym typeface="Roboto"/>
              </a:rPr>
              <a:t>Version 2</a:t>
            </a:r>
            <a:endParaRPr b="1" i="0" sz="1400" u="none" cap="none" strike="noStrike">
              <a:solidFill>
                <a:schemeClr val="dk2"/>
              </a:solidFill>
              <a:latin typeface="Roboto"/>
              <a:ea typeface="Roboto"/>
              <a:cs typeface="Roboto"/>
              <a:sym typeface="Roboto"/>
            </a:endParaRPr>
          </a:p>
        </p:txBody>
      </p:sp>
      <p:sp>
        <p:nvSpPr>
          <p:cNvPr id="3241" name="Google Shape;3241;p26"/>
          <p:cNvSpPr/>
          <p:nvPr/>
        </p:nvSpPr>
        <p:spPr>
          <a:xfrm>
            <a:off x="3838267" y="1740410"/>
            <a:ext cx="1493400" cy="273000"/>
          </a:xfrm>
          <a:prstGeom prst="roundRect">
            <a:avLst>
              <a:gd fmla="val 16667" name="adj"/>
            </a:avLst>
          </a:prstGeom>
          <a:solidFill>
            <a:schemeClr val="accent1"/>
          </a:solidFill>
          <a:ln>
            <a:noFill/>
          </a:ln>
        </p:spPr>
        <p:txBody>
          <a:bodyPr anchorCtr="0" anchor="ctr" bIns="0" lIns="0" spcFirstLastPara="1" rIns="0" wrap="square" tIns="91425">
            <a:noAutofit/>
          </a:bodyPr>
          <a:lstStyle/>
          <a:p>
            <a:pPr indent="0" lvl="0" marL="0" marR="0" rtl="0" algn="ctr">
              <a:lnSpc>
                <a:spcPct val="100000"/>
              </a:lnSpc>
              <a:spcBef>
                <a:spcPts val="0"/>
              </a:spcBef>
              <a:spcAft>
                <a:spcPts val="800"/>
              </a:spcAft>
              <a:buClr>
                <a:srgbClr val="000000"/>
              </a:buClr>
              <a:buSzPts val="1400"/>
              <a:buFont typeface="Arial"/>
              <a:buNone/>
            </a:pPr>
            <a:r>
              <a:rPr b="1" i="0" lang="en" sz="1400" u="none" cap="none" strike="noStrike">
                <a:solidFill>
                  <a:schemeClr val="dk2"/>
                </a:solidFill>
                <a:latin typeface="Roboto"/>
                <a:ea typeface="Roboto"/>
                <a:cs typeface="Roboto"/>
                <a:sym typeface="Roboto"/>
              </a:rPr>
              <a:t>Version 3</a:t>
            </a:r>
            <a:endParaRPr b="1" i="0" sz="1400" u="none" cap="none" strike="noStrike">
              <a:solidFill>
                <a:schemeClr val="dk2"/>
              </a:solidFill>
              <a:latin typeface="Roboto"/>
              <a:ea typeface="Roboto"/>
              <a:cs typeface="Roboto"/>
              <a:sym typeface="Roboto"/>
            </a:endParaRPr>
          </a:p>
        </p:txBody>
      </p:sp>
      <p:sp>
        <p:nvSpPr>
          <p:cNvPr id="3242" name="Google Shape;3242;p26"/>
          <p:cNvSpPr/>
          <p:nvPr/>
        </p:nvSpPr>
        <p:spPr>
          <a:xfrm>
            <a:off x="5414623" y="1740410"/>
            <a:ext cx="1493400" cy="273000"/>
          </a:xfrm>
          <a:prstGeom prst="roundRect">
            <a:avLst>
              <a:gd fmla="val 16667" name="adj"/>
            </a:avLst>
          </a:prstGeom>
          <a:solidFill>
            <a:schemeClr val="accent1"/>
          </a:solidFill>
          <a:ln>
            <a:noFill/>
          </a:ln>
        </p:spPr>
        <p:txBody>
          <a:bodyPr anchorCtr="0" anchor="ctr" bIns="0" lIns="0" spcFirstLastPara="1" rIns="0" wrap="square" tIns="91425">
            <a:noAutofit/>
          </a:bodyPr>
          <a:lstStyle/>
          <a:p>
            <a:pPr indent="0" lvl="0" marL="0" marR="0" rtl="0" algn="ctr">
              <a:lnSpc>
                <a:spcPct val="100000"/>
              </a:lnSpc>
              <a:spcBef>
                <a:spcPts val="0"/>
              </a:spcBef>
              <a:spcAft>
                <a:spcPts val="800"/>
              </a:spcAft>
              <a:buClr>
                <a:srgbClr val="000000"/>
              </a:buClr>
              <a:buSzPts val="1400"/>
              <a:buFont typeface="Arial"/>
              <a:buNone/>
            </a:pPr>
            <a:r>
              <a:rPr b="1" i="0" lang="en" sz="1400" u="none" cap="none" strike="noStrike">
                <a:solidFill>
                  <a:schemeClr val="dk2"/>
                </a:solidFill>
                <a:latin typeface="Roboto"/>
                <a:ea typeface="Roboto"/>
                <a:cs typeface="Roboto"/>
                <a:sym typeface="Roboto"/>
              </a:rPr>
              <a:t>Version 4</a:t>
            </a:r>
            <a:endParaRPr b="1" i="0" sz="1400" u="none" cap="none" strike="noStrike">
              <a:solidFill>
                <a:schemeClr val="dk2"/>
              </a:solidFill>
              <a:latin typeface="Roboto"/>
              <a:ea typeface="Roboto"/>
              <a:cs typeface="Roboto"/>
              <a:sym typeface="Roboto"/>
            </a:endParaRPr>
          </a:p>
        </p:txBody>
      </p:sp>
      <p:sp>
        <p:nvSpPr>
          <p:cNvPr id="3243" name="Google Shape;3243;p26"/>
          <p:cNvSpPr/>
          <p:nvPr/>
        </p:nvSpPr>
        <p:spPr>
          <a:xfrm>
            <a:off x="6990979" y="1740410"/>
            <a:ext cx="1493400" cy="273000"/>
          </a:xfrm>
          <a:prstGeom prst="roundRect">
            <a:avLst>
              <a:gd fmla="val 16667" name="adj"/>
            </a:avLst>
          </a:prstGeom>
          <a:solidFill>
            <a:schemeClr val="accent1"/>
          </a:solidFill>
          <a:ln>
            <a:noFill/>
          </a:ln>
        </p:spPr>
        <p:txBody>
          <a:bodyPr anchorCtr="0" anchor="ctr" bIns="0" lIns="0" spcFirstLastPara="1" rIns="0" wrap="square" tIns="91425">
            <a:noAutofit/>
          </a:bodyPr>
          <a:lstStyle/>
          <a:p>
            <a:pPr indent="0" lvl="0" marL="0" marR="0" rtl="0" algn="ctr">
              <a:lnSpc>
                <a:spcPct val="100000"/>
              </a:lnSpc>
              <a:spcBef>
                <a:spcPts val="0"/>
              </a:spcBef>
              <a:spcAft>
                <a:spcPts val="800"/>
              </a:spcAft>
              <a:buClr>
                <a:srgbClr val="000000"/>
              </a:buClr>
              <a:buSzPts val="1400"/>
              <a:buFont typeface="Arial"/>
              <a:buNone/>
            </a:pPr>
            <a:r>
              <a:rPr b="1" i="0" lang="en" sz="1400" u="none" cap="none" strike="noStrike">
                <a:solidFill>
                  <a:schemeClr val="dk2"/>
                </a:solidFill>
                <a:latin typeface="Roboto"/>
                <a:ea typeface="Roboto"/>
                <a:cs typeface="Roboto"/>
                <a:sym typeface="Roboto"/>
              </a:rPr>
              <a:t>Version 5</a:t>
            </a:r>
            <a:endParaRPr b="1" i="0" sz="1400" u="none" cap="none" strike="noStrike">
              <a:solidFill>
                <a:schemeClr val="dk2"/>
              </a:solidFill>
              <a:latin typeface="Roboto"/>
              <a:ea typeface="Roboto"/>
              <a:cs typeface="Roboto"/>
              <a:sym typeface="Roboto"/>
            </a:endParaRPr>
          </a:p>
        </p:txBody>
      </p:sp>
      <p:pic>
        <p:nvPicPr>
          <p:cNvPr id="3244" name="Google Shape;3244;p26"/>
          <p:cNvPicPr preferRelativeResize="0"/>
          <p:nvPr/>
        </p:nvPicPr>
        <p:blipFill rotWithShape="1">
          <a:blip r:embed="rId3">
            <a:alphaModFix/>
          </a:blip>
          <a:srcRect b="0" l="0" r="0" t="0"/>
          <a:stretch/>
        </p:blipFill>
        <p:spPr>
          <a:xfrm>
            <a:off x="1213269" y="3033390"/>
            <a:ext cx="553318" cy="692871"/>
          </a:xfrm>
          <a:prstGeom prst="rect">
            <a:avLst/>
          </a:prstGeom>
          <a:noFill/>
          <a:ln>
            <a:noFill/>
          </a:ln>
        </p:spPr>
      </p:pic>
      <p:sp>
        <p:nvSpPr>
          <p:cNvPr id="3245" name="Google Shape;3245;p26"/>
          <p:cNvSpPr/>
          <p:nvPr/>
        </p:nvSpPr>
        <p:spPr>
          <a:xfrm>
            <a:off x="1305466" y="3331002"/>
            <a:ext cx="369000" cy="273000"/>
          </a:xfrm>
          <a:prstGeom prst="roundRect">
            <a:avLst>
              <a:gd fmla="val 16667" name="adj"/>
            </a:avLst>
          </a:prstGeom>
          <a:noFill/>
          <a:ln>
            <a:noFill/>
          </a:ln>
        </p:spPr>
        <p:txBody>
          <a:bodyPr anchorCtr="0" anchor="ctr" bIns="0" lIns="0" spcFirstLastPara="1" rIns="0" wrap="square" tIns="91425">
            <a:noAutofit/>
          </a:bodyPr>
          <a:lstStyle/>
          <a:p>
            <a:pPr indent="0" lvl="0" marL="0" marR="0" rtl="0" algn="ctr">
              <a:lnSpc>
                <a:spcPct val="100000"/>
              </a:lnSpc>
              <a:spcBef>
                <a:spcPts val="0"/>
              </a:spcBef>
              <a:spcAft>
                <a:spcPts val="800"/>
              </a:spcAft>
              <a:buClr>
                <a:srgbClr val="000000"/>
              </a:buClr>
              <a:buSzPts val="1600"/>
              <a:buFont typeface="Arial"/>
              <a:buNone/>
            </a:pPr>
            <a:r>
              <a:rPr b="1" i="0" lang="en" sz="1600" u="none" cap="none" strike="noStrike">
                <a:solidFill>
                  <a:srgbClr val="000000"/>
                </a:solidFill>
                <a:latin typeface="Roboto"/>
                <a:ea typeface="Roboto"/>
                <a:cs typeface="Roboto"/>
                <a:sym typeface="Roboto"/>
              </a:rPr>
              <a:t>B</a:t>
            </a:r>
            <a:endParaRPr b="1" i="0" sz="1600" u="none" cap="none" strike="noStrike">
              <a:solidFill>
                <a:srgbClr val="000000"/>
              </a:solidFill>
              <a:latin typeface="Roboto"/>
              <a:ea typeface="Roboto"/>
              <a:cs typeface="Roboto"/>
              <a:sym typeface="Roboto"/>
            </a:endParaRPr>
          </a:p>
        </p:txBody>
      </p:sp>
      <p:pic>
        <p:nvPicPr>
          <p:cNvPr id="3246" name="Google Shape;3246;p26"/>
          <p:cNvPicPr preferRelativeResize="0"/>
          <p:nvPr/>
        </p:nvPicPr>
        <p:blipFill rotWithShape="1">
          <a:blip r:embed="rId3">
            <a:alphaModFix/>
          </a:blip>
          <a:srcRect b="0" l="0" r="0" t="0"/>
          <a:stretch/>
        </p:blipFill>
        <p:spPr>
          <a:xfrm>
            <a:off x="1213269" y="3945804"/>
            <a:ext cx="553318" cy="692871"/>
          </a:xfrm>
          <a:prstGeom prst="rect">
            <a:avLst/>
          </a:prstGeom>
          <a:noFill/>
          <a:ln>
            <a:noFill/>
          </a:ln>
        </p:spPr>
      </p:pic>
      <p:sp>
        <p:nvSpPr>
          <p:cNvPr id="3247" name="Google Shape;3247;p26"/>
          <p:cNvSpPr/>
          <p:nvPr/>
        </p:nvSpPr>
        <p:spPr>
          <a:xfrm>
            <a:off x="1305466" y="4243415"/>
            <a:ext cx="369000" cy="273000"/>
          </a:xfrm>
          <a:prstGeom prst="roundRect">
            <a:avLst>
              <a:gd fmla="val 16667" name="adj"/>
            </a:avLst>
          </a:prstGeom>
          <a:noFill/>
          <a:ln>
            <a:noFill/>
          </a:ln>
        </p:spPr>
        <p:txBody>
          <a:bodyPr anchorCtr="0" anchor="ctr" bIns="0" lIns="0" spcFirstLastPara="1" rIns="0" wrap="square" tIns="91425">
            <a:noAutofit/>
          </a:bodyPr>
          <a:lstStyle/>
          <a:p>
            <a:pPr indent="0" lvl="0" marL="0" marR="0" rtl="0" algn="ctr">
              <a:lnSpc>
                <a:spcPct val="100000"/>
              </a:lnSpc>
              <a:spcBef>
                <a:spcPts val="0"/>
              </a:spcBef>
              <a:spcAft>
                <a:spcPts val="800"/>
              </a:spcAft>
              <a:buClr>
                <a:srgbClr val="000000"/>
              </a:buClr>
              <a:buSzPts val="1600"/>
              <a:buFont typeface="Arial"/>
              <a:buNone/>
            </a:pPr>
            <a:r>
              <a:rPr b="1" i="0" lang="en" sz="1600" u="none" cap="none" strike="noStrike">
                <a:solidFill>
                  <a:srgbClr val="000000"/>
                </a:solidFill>
                <a:latin typeface="Roboto"/>
                <a:ea typeface="Roboto"/>
                <a:cs typeface="Roboto"/>
                <a:sym typeface="Roboto"/>
              </a:rPr>
              <a:t>C</a:t>
            </a:r>
            <a:endParaRPr b="1" i="0" sz="1600" u="none" cap="none" strike="noStrike">
              <a:solidFill>
                <a:srgbClr val="000000"/>
              </a:solidFill>
              <a:latin typeface="Roboto"/>
              <a:ea typeface="Roboto"/>
              <a:cs typeface="Roboto"/>
              <a:sym typeface="Roboto"/>
            </a:endParaRPr>
          </a:p>
        </p:txBody>
      </p:sp>
      <p:pic>
        <p:nvPicPr>
          <p:cNvPr id="3248" name="Google Shape;3248;p26"/>
          <p:cNvPicPr preferRelativeResize="0"/>
          <p:nvPr/>
        </p:nvPicPr>
        <p:blipFill rotWithShape="1">
          <a:blip r:embed="rId3">
            <a:alphaModFix/>
          </a:blip>
          <a:srcRect b="0" l="0" r="0" t="0"/>
          <a:stretch/>
        </p:blipFill>
        <p:spPr>
          <a:xfrm>
            <a:off x="2731525" y="2113668"/>
            <a:ext cx="553318" cy="692871"/>
          </a:xfrm>
          <a:prstGeom prst="rect">
            <a:avLst/>
          </a:prstGeom>
          <a:noFill/>
          <a:ln>
            <a:noFill/>
          </a:ln>
        </p:spPr>
      </p:pic>
      <p:cxnSp>
        <p:nvCxnSpPr>
          <p:cNvPr id="3249" name="Google Shape;3249;p26"/>
          <p:cNvCxnSpPr/>
          <p:nvPr/>
        </p:nvCxnSpPr>
        <p:spPr>
          <a:xfrm>
            <a:off x="3008184" y="3732171"/>
            <a:ext cx="0" cy="219600"/>
          </a:xfrm>
          <a:prstGeom prst="straightConnector1">
            <a:avLst/>
          </a:prstGeom>
          <a:noFill/>
          <a:ln cap="flat" cmpd="sng" w="19050">
            <a:solidFill>
              <a:schemeClr val="accent1"/>
            </a:solidFill>
            <a:prstDash val="solid"/>
            <a:round/>
            <a:headEnd len="sm" w="sm" type="none"/>
            <a:tailEnd len="med" w="med" type="triangle"/>
          </a:ln>
        </p:spPr>
      </p:cxnSp>
      <p:cxnSp>
        <p:nvCxnSpPr>
          <p:cNvPr id="3250" name="Google Shape;3250;p26"/>
          <p:cNvCxnSpPr/>
          <p:nvPr/>
        </p:nvCxnSpPr>
        <p:spPr>
          <a:xfrm>
            <a:off x="3008184" y="2814839"/>
            <a:ext cx="0" cy="224400"/>
          </a:xfrm>
          <a:prstGeom prst="straightConnector1">
            <a:avLst/>
          </a:prstGeom>
          <a:noFill/>
          <a:ln cap="flat" cmpd="sng" w="19050">
            <a:solidFill>
              <a:schemeClr val="accent1"/>
            </a:solidFill>
            <a:prstDash val="solid"/>
            <a:round/>
            <a:headEnd len="sm" w="sm" type="none"/>
            <a:tailEnd len="med" w="med" type="triangle"/>
          </a:ln>
        </p:spPr>
      </p:cxnSp>
      <p:sp>
        <p:nvSpPr>
          <p:cNvPr id="3251" name="Google Shape;3251;p26"/>
          <p:cNvSpPr/>
          <p:nvPr/>
        </p:nvSpPr>
        <p:spPr>
          <a:xfrm>
            <a:off x="2823722" y="2411279"/>
            <a:ext cx="369000" cy="273000"/>
          </a:xfrm>
          <a:prstGeom prst="roundRect">
            <a:avLst>
              <a:gd fmla="val 16667" name="adj"/>
            </a:avLst>
          </a:prstGeom>
          <a:noFill/>
          <a:ln>
            <a:noFill/>
          </a:ln>
        </p:spPr>
        <p:txBody>
          <a:bodyPr anchorCtr="0" anchor="ctr" bIns="0" lIns="0" spcFirstLastPara="1" rIns="0" wrap="square" tIns="91425">
            <a:noAutofit/>
          </a:bodyPr>
          <a:lstStyle/>
          <a:p>
            <a:pPr indent="0" lvl="0" marL="0" marR="0" rtl="0" algn="ctr">
              <a:lnSpc>
                <a:spcPct val="100000"/>
              </a:lnSpc>
              <a:spcBef>
                <a:spcPts val="0"/>
              </a:spcBef>
              <a:spcAft>
                <a:spcPts val="800"/>
              </a:spcAft>
              <a:buClr>
                <a:srgbClr val="000000"/>
              </a:buClr>
              <a:buSzPts val="1600"/>
              <a:buFont typeface="Arial"/>
              <a:buNone/>
            </a:pPr>
            <a:r>
              <a:rPr b="1" i="0" lang="en" sz="1600" u="none" cap="none" strike="noStrike">
                <a:solidFill>
                  <a:srgbClr val="000000"/>
                </a:solidFill>
                <a:latin typeface="Roboto"/>
                <a:ea typeface="Roboto"/>
                <a:cs typeface="Roboto"/>
                <a:sym typeface="Roboto"/>
              </a:rPr>
              <a:t>A1</a:t>
            </a:r>
            <a:endParaRPr b="1" i="0" sz="1600" u="none" cap="none" strike="noStrike">
              <a:solidFill>
                <a:srgbClr val="000000"/>
              </a:solidFill>
              <a:latin typeface="Roboto"/>
              <a:ea typeface="Roboto"/>
              <a:cs typeface="Roboto"/>
              <a:sym typeface="Roboto"/>
            </a:endParaRPr>
          </a:p>
        </p:txBody>
      </p:sp>
      <p:pic>
        <p:nvPicPr>
          <p:cNvPr id="3252" name="Google Shape;3252;p26"/>
          <p:cNvPicPr preferRelativeResize="0"/>
          <p:nvPr/>
        </p:nvPicPr>
        <p:blipFill rotWithShape="1">
          <a:blip r:embed="rId4">
            <a:alphaModFix/>
          </a:blip>
          <a:srcRect b="0" l="0" r="0" t="0"/>
          <a:stretch/>
        </p:blipFill>
        <p:spPr>
          <a:xfrm>
            <a:off x="2731525" y="3033390"/>
            <a:ext cx="553318" cy="692871"/>
          </a:xfrm>
          <a:prstGeom prst="rect">
            <a:avLst/>
          </a:prstGeom>
          <a:noFill/>
          <a:ln>
            <a:noFill/>
          </a:ln>
        </p:spPr>
      </p:pic>
      <p:sp>
        <p:nvSpPr>
          <p:cNvPr id="3253" name="Google Shape;3253;p26"/>
          <p:cNvSpPr/>
          <p:nvPr/>
        </p:nvSpPr>
        <p:spPr>
          <a:xfrm>
            <a:off x="2823722" y="3331002"/>
            <a:ext cx="369000" cy="273000"/>
          </a:xfrm>
          <a:prstGeom prst="roundRect">
            <a:avLst>
              <a:gd fmla="val 16667" name="adj"/>
            </a:avLst>
          </a:prstGeom>
          <a:noFill/>
          <a:ln>
            <a:noFill/>
          </a:ln>
        </p:spPr>
        <p:txBody>
          <a:bodyPr anchorCtr="0" anchor="ctr" bIns="0" lIns="0" spcFirstLastPara="1" rIns="0" wrap="square" tIns="91425">
            <a:noAutofit/>
          </a:bodyPr>
          <a:lstStyle/>
          <a:p>
            <a:pPr indent="0" lvl="0" marL="0" marR="0" rtl="0" algn="ctr">
              <a:lnSpc>
                <a:spcPct val="100000"/>
              </a:lnSpc>
              <a:spcBef>
                <a:spcPts val="0"/>
              </a:spcBef>
              <a:spcAft>
                <a:spcPts val="800"/>
              </a:spcAft>
              <a:buClr>
                <a:srgbClr val="000000"/>
              </a:buClr>
              <a:buSzPts val="1600"/>
              <a:buFont typeface="Arial"/>
              <a:buNone/>
            </a:pPr>
            <a:r>
              <a:rPr b="1" i="0" lang="en" sz="1600" u="none" cap="none" strike="noStrike">
                <a:solidFill>
                  <a:srgbClr val="B7B7B7"/>
                </a:solidFill>
                <a:latin typeface="Roboto"/>
                <a:ea typeface="Roboto"/>
                <a:cs typeface="Roboto"/>
                <a:sym typeface="Roboto"/>
              </a:rPr>
              <a:t>B</a:t>
            </a:r>
            <a:endParaRPr b="1" i="0" sz="1600" u="none" cap="none" strike="noStrike">
              <a:solidFill>
                <a:srgbClr val="000000"/>
              </a:solidFill>
              <a:latin typeface="Roboto"/>
              <a:ea typeface="Roboto"/>
              <a:cs typeface="Roboto"/>
              <a:sym typeface="Roboto"/>
            </a:endParaRPr>
          </a:p>
        </p:txBody>
      </p:sp>
      <p:pic>
        <p:nvPicPr>
          <p:cNvPr id="3254" name="Google Shape;3254;p26"/>
          <p:cNvPicPr preferRelativeResize="0"/>
          <p:nvPr/>
        </p:nvPicPr>
        <p:blipFill rotWithShape="1">
          <a:blip r:embed="rId3">
            <a:alphaModFix/>
          </a:blip>
          <a:srcRect b="0" l="0" r="0" t="0"/>
          <a:stretch/>
        </p:blipFill>
        <p:spPr>
          <a:xfrm>
            <a:off x="2731525" y="3945804"/>
            <a:ext cx="553318" cy="692871"/>
          </a:xfrm>
          <a:prstGeom prst="rect">
            <a:avLst/>
          </a:prstGeom>
          <a:noFill/>
          <a:ln>
            <a:noFill/>
          </a:ln>
        </p:spPr>
      </p:pic>
      <p:sp>
        <p:nvSpPr>
          <p:cNvPr id="3255" name="Google Shape;3255;p26"/>
          <p:cNvSpPr/>
          <p:nvPr/>
        </p:nvSpPr>
        <p:spPr>
          <a:xfrm>
            <a:off x="2823722" y="4243415"/>
            <a:ext cx="369000" cy="273000"/>
          </a:xfrm>
          <a:prstGeom prst="roundRect">
            <a:avLst>
              <a:gd fmla="val 16667" name="adj"/>
            </a:avLst>
          </a:prstGeom>
          <a:noFill/>
          <a:ln>
            <a:noFill/>
          </a:ln>
        </p:spPr>
        <p:txBody>
          <a:bodyPr anchorCtr="0" anchor="ctr" bIns="0" lIns="0" spcFirstLastPara="1" rIns="0" wrap="square" tIns="91425">
            <a:noAutofit/>
          </a:bodyPr>
          <a:lstStyle/>
          <a:p>
            <a:pPr indent="0" lvl="0" marL="0" marR="0" rtl="0" algn="ctr">
              <a:lnSpc>
                <a:spcPct val="100000"/>
              </a:lnSpc>
              <a:spcBef>
                <a:spcPts val="0"/>
              </a:spcBef>
              <a:spcAft>
                <a:spcPts val="800"/>
              </a:spcAft>
              <a:buClr>
                <a:srgbClr val="000000"/>
              </a:buClr>
              <a:buSzPts val="1600"/>
              <a:buFont typeface="Arial"/>
              <a:buNone/>
            </a:pPr>
            <a:r>
              <a:rPr b="1" i="0" lang="en" sz="1600" u="none" cap="none" strike="noStrike">
                <a:solidFill>
                  <a:srgbClr val="000000"/>
                </a:solidFill>
                <a:latin typeface="Roboto"/>
                <a:ea typeface="Roboto"/>
                <a:cs typeface="Roboto"/>
                <a:sym typeface="Roboto"/>
              </a:rPr>
              <a:t>C1</a:t>
            </a:r>
            <a:endParaRPr b="1" i="0" sz="1600" u="none" cap="none" strike="noStrike">
              <a:solidFill>
                <a:srgbClr val="000000"/>
              </a:solidFill>
              <a:latin typeface="Roboto"/>
              <a:ea typeface="Roboto"/>
              <a:cs typeface="Roboto"/>
              <a:sym typeface="Roboto"/>
            </a:endParaRPr>
          </a:p>
        </p:txBody>
      </p:sp>
      <p:pic>
        <p:nvPicPr>
          <p:cNvPr id="3256" name="Google Shape;3256;p26"/>
          <p:cNvPicPr preferRelativeResize="0"/>
          <p:nvPr/>
        </p:nvPicPr>
        <p:blipFill rotWithShape="1">
          <a:blip r:embed="rId4">
            <a:alphaModFix/>
          </a:blip>
          <a:srcRect b="0" l="0" r="0" t="0"/>
          <a:stretch/>
        </p:blipFill>
        <p:spPr>
          <a:xfrm>
            <a:off x="4308160" y="2113668"/>
            <a:ext cx="553318" cy="692871"/>
          </a:xfrm>
          <a:prstGeom prst="rect">
            <a:avLst/>
          </a:prstGeom>
          <a:noFill/>
          <a:ln>
            <a:noFill/>
          </a:ln>
        </p:spPr>
      </p:pic>
      <p:cxnSp>
        <p:nvCxnSpPr>
          <p:cNvPr id="3257" name="Google Shape;3257;p26"/>
          <p:cNvCxnSpPr/>
          <p:nvPr/>
        </p:nvCxnSpPr>
        <p:spPr>
          <a:xfrm>
            <a:off x="4584819" y="3732171"/>
            <a:ext cx="0" cy="219600"/>
          </a:xfrm>
          <a:prstGeom prst="straightConnector1">
            <a:avLst/>
          </a:prstGeom>
          <a:noFill/>
          <a:ln cap="flat" cmpd="sng" w="19050">
            <a:solidFill>
              <a:schemeClr val="accent1"/>
            </a:solidFill>
            <a:prstDash val="solid"/>
            <a:round/>
            <a:headEnd len="sm" w="sm" type="none"/>
            <a:tailEnd len="med" w="med" type="triangle"/>
          </a:ln>
        </p:spPr>
      </p:cxnSp>
      <p:cxnSp>
        <p:nvCxnSpPr>
          <p:cNvPr id="3258" name="Google Shape;3258;p26"/>
          <p:cNvCxnSpPr/>
          <p:nvPr/>
        </p:nvCxnSpPr>
        <p:spPr>
          <a:xfrm>
            <a:off x="4584819" y="2814839"/>
            <a:ext cx="0" cy="224400"/>
          </a:xfrm>
          <a:prstGeom prst="straightConnector1">
            <a:avLst/>
          </a:prstGeom>
          <a:noFill/>
          <a:ln cap="flat" cmpd="sng" w="19050">
            <a:solidFill>
              <a:schemeClr val="accent1"/>
            </a:solidFill>
            <a:prstDash val="solid"/>
            <a:round/>
            <a:headEnd len="sm" w="sm" type="none"/>
            <a:tailEnd len="med" w="med" type="triangle"/>
          </a:ln>
        </p:spPr>
      </p:cxnSp>
      <p:sp>
        <p:nvSpPr>
          <p:cNvPr id="3259" name="Google Shape;3259;p26"/>
          <p:cNvSpPr/>
          <p:nvPr/>
        </p:nvSpPr>
        <p:spPr>
          <a:xfrm>
            <a:off x="4400356" y="2411279"/>
            <a:ext cx="369000" cy="273000"/>
          </a:xfrm>
          <a:prstGeom prst="roundRect">
            <a:avLst>
              <a:gd fmla="val 16667" name="adj"/>
            </a:avLst>
          </a:prstGeom>
          <a:noFill/>
          <a:ln>
            <a:noFill/>
          </a:ln>
        </p:spPr>
        <p:txBody>
          <a:bodyPr anchorCtr="0" anchor="ctr" bIns="0" lIns="0" spcFirstLastPara="1" rIns="0" wrap="square" tIns="91425">
            <a:noAutofit/>
          </a:bodyPr>
          <a:lstStyle/>
          <a:p>
            <a:pPr indent="0" lvl="0" marL="0" marR="0" rtl="0" algn="ctr">
              <a:lnSpc>
                <a:spcPct val="100000"/>
              </a:lnSpc>
              <a:spcBef>
                <a:spcPts val="0"/>
              </a:spcBef>
              <a:spcAft>
                <a:spcPts val="800"/>
              </a:spcAft>
              <a:buClr>
                <a:srgbClr val="000000"/>
              </a:buClr>
              <a:buSzPts val="1600"/>
              <a:buFont typeface="Arial"/>
              <a:buNone/>
            </a:pPr>
            <a:r>
              <a:rPr b="1" i="0" lang="en" sz="1600" u="none" cap="none" strike="noStrike">
                <a:solidFill>
                  <a:srgbClr val="B7B7B7"/>
                </a:solidFill>
                <a:latin typeface="Roboto"/>
                <a:ea typeface="Roboto"/>
                <a:cs typeface="Roboto"/>
                <a:sym typeface="Roboto"/>
              </a:rPr>
              <a:t>A1</a:t>
            </a:r>
            <a:endParaRPr b="1" i="0" sz="1600" u="none" cap="none" strike="noStrike">
              <a:solidFill>
                <a:srgbClr val="B7B7B7"/>
              </a:solidFill>
              <a:latin typeface="Roboto"/>
              <a:ea typeface="Roboto"/>
              <a:cs typeface="Roboto"/>
              <a:sym typeface="Roboto"/>
            </a:endParaRPr>
          </a:p>
        </p:txBody>
      </p:sp>
      <p:pic>
        <p:nvPicPr>
          <p:cNvPr id="3260" name="Google Shape;3260;p26"/>
          <p:cNvPicPr preferRelativeResize="0"/>
          <p:nvPr/>
        </p:nvPicPr>
        <p:blipFill rotWithShape="1">
          <a:blip r:embed="rId4">
            <a:alphaModFix/>
          </a:blip>
          <a:srcRect b="0" l="0" r="0" t="0"/>
          <a:stretch/>
        </p:blipFill>
        <p:spPr>
          <a:xfrm>
            <a:off x="4308160" y="3033390"/>
            <a:ext cx="553318" cy="692871"/>
          </a:xfrm>
          <a:prstGeom prst="rect">
            <a:avLst/>
          </a:prstGeom>
          <a:noFill/>
          <a:ln>
            <a:noFill/>
          </a:ln>
        </p:spPr>
      </p:pic>
      <p:sp>
        <p:nvSpPr>
          <p:cNvPr id="3261" name="Google Shape;3261;p26"/>
          <p:cNvSpPr/>
          <p:nvPr/>
        </p:nvSpPr>
        <p:spPr>
          <a:xfrm>
            <a:off x="4400356" y="3331002"/>
            <a:ext cx="369000" cy="273000"/>
          </a:xfrm>
          <a:prstGeom prst="roundRect">
            <a:avLst>
              <a:gd fmla="val 16667" name="adj"/>
            </a:avLst>
          </a:prstGeom>
          <a:noFill/>
          <a:ln>
            <a:noFill/>
          </a:ln>
        </p:spPr>
        <p:txBody>
          <a:bodyPr anchorCtr="0" anchor="ctr" bIns="0" lIns="0" spcFirstLastPara="1" rIns="0" wrap="square" tIns="91425">
            <a:noAutofit/>
          </a:bodyPr>
          <a:lstStyle/>
          <a:p>
            <a:pPr indent="0" lvl="0" marL="0" marR="0" rtl="0" algn="ctr">
              <a:lnSpc>
                <a:spcPct val="100000"/>
              </a:lnSpc>
              <a:spcBef>
                <a:spcPts val="0"/>
              </a:spcBef>
              <a:spcAft>
                <a:spcPts val="800"/>
              </a:spcAft>
              <a:buClr>
                <a:srgbClr val="000000"/>
              </a:buClr>
              <a:buSzPts val="1600"/>
              <a:buFont typeface="Arial"/>
              <a:buNone/>
            </a:pPr>
            <a:r>
              <a:rPr b="1" i="0" lang="en" sz="1600" u="none" cap="none" strike="noStrike">
                <a:solidFill>
                  <a:srgbClr val="B7B7B7"/>
                </a:solidFill>
                <a:latin typeface="Roboto"/>
                <a:ea typeface="Roboto"/>
                <a:cs typeface="Roboto"/>
                <a:sym typeface="Roboto"/>
              </a:rPr>
              <a:t>B</a:t>
            </a:r>
            <a:endParaRPr b="1" i="0" sz="1600" u="none" cap="none" strike="noStrike">
              <a:solidFill>
                <a:srgbClr val="000000"/>
              </a:solidFill>
              <a:latin typeface="Roboto"/>
              <a:ea typeface="Roboto"/>
              <a:cs typeface="Roboto"/>
              <a:sym typeface="Roboto"/>
            </a:endParaRPr>
          </a:p>
        </p:txBody>
      </p:sp>
      <p:sp>
        <p:nvSpPr>
          <p:cNvPr id="3262" name="Google Shape;3262;p26"/>
          <p:cNvSpPr/>
          <p:nvPr/>
        </p:nvSpPr>
        <p:spPr>
          <a:xfrm>
            <a:off x="4400356" y="4243415"/>
            <a:ext cx="369000" cy="273000"/>
          </a:xfrm>
          <a:prstGeom prst="roundRect">
            <a:avLst>
              <a:gd fmla="val 16667" name="adj"/>
            </a:avLst>
          </a:prstGeom>
          <a:noFill/>
          <a:ln>
            <a:noFill/>
          </a:ln>
        </p:spPr>
        <p:txBody>
          <a:bodyPr anchorCtr="0" anchor="ctr" bIns="0" lIns="0" spcFirstLastPara="1" rIns="0" wrap="square" tIns="91425">
            <a:noAutofit/>
          </a:bodyPr>
          <a:lstStyle/>
          <a:p>
            <a:pPr indent="0" lvl="0" marL="0" marR="0" rtl="0" algn="ctr">
              <a:lnSpc>
                <a:spcPct val="100000"/>
              </a:lnSpc>
              <a:spcBef>
                <a:spcPts val="0"/>
              </a:spcBef>
              <a:spcAft>
                <a:spcPts val="800"/>
              </a:spcAft>
              <a:buClr>
                <a:srgbClr val="000000"/>
              </a:buClr>
              <a:buSzPts val="1600"/>
              <a:buFont typeface="Arial"/>
              <a:buNone/>
            </a:pPr>
            <a:r>
              <a:rPr b="1" i="0" lang="en" sz="1600" u="none" cap="none" strike="noStrike">
                <a:solidFill>
                  <a:srgbClr val="000000"/>
                </a:solidFill>
                <a:latin typeface="Roboto"/>
                <a:ea typeface="Roboto"/>
                <a:cs typeface="Roboto"/>
                <a:sym typeface="Roboto"/>
              </a:rPr>
              <a:t>C2</a:t>
            </a:r>
            <a:endParaRPr b="1" i="0" sz="1600" u="none" cap="none" strike="noStrike">
              <a:solidFill>
                <a:srgbClr val="000000"/>
              </a:solidFill>
              <a:latin typeface="Roboto"/>
              <a:ea typeface="Roboto"/>
              <a:cs typeface="Roboto"/>
              <a:sym typeface="Roboto"/>
            </a:endParaRPr>
          </a:p>
        </p:txBody>
      </p:sp>
      <p:pic>
        <p:nvPicPr>
          <p:cNvPr id="3263" name="Google Shape;3263;p26"/>
          <p:cNvPicPr preferRelativeResize="0"/>
          <p:nvPr/>
        </p:nvPicPr>
        <p:blipFill rotWithShape="1">
          <a:blip r:embed="rId3">
            <a:alphaModFix/>
          </a:blip>
          <a:srcRect b="0" l="0" r="0" t="0"/>
          <a:stretch/>
        </p:blipFill>
        <p:spPr>
          <a:xfrm>
            <a:off x="5914007" y="2113668"/>
            <a:ext cx="553318" cy="692871"/>
          </a:xfrm>
          <a:prstGeom prst="rect">
            <a:avLst/>
          </a:prstGeom>
          <a:noFill/>
          <a:ln>
            <a:noFill/>
          </a:ln>
        </p:spPr>
      </p:pic>
      <p:cxnSp>
        <p:nvCxnSpPr>
          <p:cNvPr id="3264" name="Google Shape;3264;p26"/>
          <p:cNvCxnSpPr/>
          <p:nvPr/>
        </p:nvCxnSpPr>
        <p:spPr>
          <a:xfrm>
            <a:off x="6190666" y="3732171"/>
            <a:ext cx="0" cy="219600"/>
          </a:xfrm>
          <a:prstGeom prst="straightConnector1">
            <a:avLst/>
          </a:prstGeom>
          <a:noFill/>
          <a:ln cap="flat" cmpd="sng" w="19050">
            <a:solidFill>
              <a:schemeClr val="accent1"/>
            </a:solidFill>
            <a:prstDash val="solid"/>
            <a:round/>
            <a:headEnd len="sm" w="sm" type="none"/>
            <a:tailEnd len="med" w="med" type="triangle"/>
          </a:ln>
        </p:spPr>
      </p:cxnSp>
      <p:cxnSp>
        <p:nvCxnSpPr>
          <p:cNvPr id="3265" name="Google Shape;3265;p26"/>
          <p:cNvCxnSpPr/>
          <p:nvPr/>
        </p:nvCxnSpPr>
        <p:spPr>
          <a:xfrm>
            <a:off x="6190666" y="2814839"/>
            <a:ext cx="0" cy="224400"/>
          </a:xfrm>
          <a:prstGeom prst="straightConnector1">
            <a:avLst/>
          </a:prstGeom>
          <a:noFill/>
          <a:ln cap="flat" cmpd="sng" w="19050">
            <a:solidFill>
              <a:schemeClr val="accent1"/>
            </a:solidFill>
            <a:prstDash val="solid"/>
            <a:round/>
            <a:headEnd len="sm" w="sm" type="none"/>
            <a:tailEnd len="med" w="med" type="triangle"/>
          </a:ln>
        </p:spPr>
      </p:cxnSp>
      <p:sp>
        <p:nvSpPr>
          <p:cNvPr id="3266" name="Google Shape;3266;p26"/>
          <p:cNvSpPr/>
          <p:nvPr/>
        </p:nvSpPr>
        <p:spPr>
          <a:xfrm>
            <a:off x="6006203" y="2411279"/>
            <a:ext cx="369000" cy="273000"/>
          </a:xfrm>
          <a:prstGeom prst="roundRect">
            <a:avLst>
              <a:gd fmla="val 16667" name="adj"/>
            </a:avLst>
          </a:prstGeom>
          <a:noFill/>
          <a:ln>
            <a:noFill/>
          </a:ln>
        </p:spPr>
        <p:txBody>
          <a:bodyPr anchorCtr="0" anchor="ctr" bIns="0" lIns="0" spcFirstLastPara="1" rIns="0" wrap="square" tIns="91425">
            <a:noAutofit/>
          </a:bodyPr>
          <a:lstStyle/>
          <a:p>
            <a:pPr indent="0" lvl="0" marL="0" marR="0" rtl="0" algn="ctr">
              <a:lnSpc>
                <a:spcPct val="100000"/>
              </a:lnSpc>
              <a:spcBef>
                <a:spcPts val="0"/>
              </a:spcBef>
              <a:spcAft>
                <a:spcPts val="800"/>
              </a:spcAft>
              <a:buClr>
                <a:srgbClr val="000000"/>
              </a:buClr>
              <a:buSzPts val="1600"/>
              <a:buFont typeface="Arial"/>
              <a:buNone/>
            </a:pPr>
            <a:r>
              <a:rPr b="1" i="0" lang="en" sz="1600" u="none" cap="none" strike="noStrike">
                <a:solidFill>
                  <a:srgbClr val="000000"/>
                </a:solidFill>
                <a:latin typeface="Roboto"/>
                <a:ea typeface="Roboto"/>
                <a:cs typeface="Roboto"/>
                <a:sym typeface="Roboto"/>
              </a:rPr>
              <a:t>A2</a:t>
            </a:r>
            <a:endParaRPr b="1" i="0" sz="1600" u="none" cap="none" strike="noStrike">
              <a:solidFill>
                <a:srgbClr val="000000"/>
              </a:solidFill>
              <a:latin typeface="Roboto"/>
              <a:ea typeface="Roboto"/>
              <a:cs typeface="Roboto"/>
              <a:sym typeface="Roboto"/>
            </a:endParaRPr>
          </a:p>
        </p:txBody>
      </p:sp>
      <p:pic>
        <p:nvPicPr>
          <p:cNvPr id="3267" name="Google Shape;3267;p26"/>
          <p:cNvPicPr preferRelativeResize="0"/>
          <p:nvPr/>
        </p:nvPicPr>
        <p:blipFill rotWithShape="1">
          <a:blip r:embed="rId3">
            <a:alphaModFix/>
          </a:blip>
          <a:srcRect b="0" l="0" r="0" t="0"/>
          <a:stretch/>
        </p:blipFill>
        <p:spPr>
          <a:xfrm>
            <a:off x="5914007" y="3033390"/>
            <a:ext cx="553318" cy="692871"/>
          </a:xfrm>
          <a:prstGeom prst="rect">
            <a:avLst/>
          </a:prstGeom>
          <a:noFill/>
          <a:ln>
            <a:noFill/>
          </a:ln>
        </p:spPr>
      </p:pic>
      <p:sp>
        <p:nvSpPr>
          <p:cNvPr id="3268" name="Google Shape;3268;p26"/>
          <p:cNvSpPr/>
          <p:nvPr/>
        </p:nvSpPr>
        <p:spPr>
          <a:xfrm>
            <a:off x="6006203" y="3331002"/>
            <a:ext cx="369000" cy="273000"/>
          </a:xfrm>
          <a:prstGeom prst="roundRect">
            <a:avLst>
              <a:gd fmla="val 16667" name="adj"/>
            </a:avLst>
          </a:prstGeom>
          <a:noFill/>
          <a:ln>
            <a:noFill/>
          </a:ln>
        </p:spPr>
        <p:txBody>
          <a:bodyPr anchorCtr="0" anchor="ctr" bIns="0" lIns="0" spcFirstLastPara="1" rIns="0" wrap="square" tIns="91425">
            <a:noAutofit/>
          </a:bodyPr>
          <a:lstStyle/>
          <a:p>
            <a:pPr indent="0" lvl="0" marL="0" marR="0" rtl="0" algn="ctr">
              <a:lnSpc>
                <a:spcPct val="100000"/>
              </a:lnSpc>
              <a:spcBef>
                <a:spcPts val="0"/>
              </a:spcBef>
              <a:spcAft>
                <a:spcPts val="800"/>
              </a:spcAft>
              <a:buClr>
                <a:srgbClr val="000000"/>
              </a:buClr>
              <a:buSzPts val="1600"/>
              <a:buFont typeface="Arial"/>
              <a:buNone/>
            </a:pPr>
            <a:r>
              <a:rPr b="1" i="0" lang="en" sz="1600" u="none" cap="none" strike="noStrike">
                <a:solidFill>
                  <a:srgbClr val="000000"/>
                </a:solidFill>
                <a:latin typeface="Roboto"/>
                <a:ea typeface="Roboto"/>
                <a:cs typeface="Roboto"/>
                <a:sym typeface="Roboto"/>
              </a:rPr>
              <a:t>B1</a:t>
            </a:r>
            <a:endParaRPr b="1" i="0" sz="1600" u="none" cap="none" strike="noStrike">
              <a:solidFill>
                <a:srgbClr val="000000"/>
              </a:solidFill>
              <a:latin typeface="Roboto"/>
              <a:ea typeface="Roboto"/>
              <a:cs typeface="Roboto"/>
              <a:sym typeface="Roboto"/>
            </a:endParaRPr>
          </a:p>
        </p:txBody>
      </p:sp>
      <p:sp>
        <p:nvSpPr>
          <p:cNvPr id="3269" name="Google Shape;3269;p26"/>
          <p:cNvSpPr/>
          <p:nvPr/>
        </p:nvSpPr>
        <p:spPr>
          <a:xfrm>
            <a:off x="6006203" y="4243415"/>
            <a:ext cx="369000" cy="273000"/>
          </a:xfrm>
          <a:prstGeom prst="roundRect">
            <a:avLst>
              <a:gd fmla="val 16667" name="adj"/>
            </a:avLst>
          </a:prstGeom>
          <a:noFill/>
          <a:ln>
            <a:noFill/>
          </a:ln>
        </p:spPr>
        <p:txBody>
          <a:bodyPr anchorCtr="0" anchor="ctr" bIns="0" lIns="0" spcFirstLastPara="1" rIns="0" wrap="square" tIns="91425">
            <a:noAutofit/>
          </a:bodyPr>
          <a:lstStyle/>
          <a:p>
            <a:pPr indent="0" lvl="0" marL="0" marR="0" rtl="0" algn="ctr">
              <a:lnSpc>
                <a:spcPct val="100000"/>
              </a:lnSpc>
              <a:spcBef>
                <a:spcPts val="0"/>
              </a:spcBef>
              <a:spcAft>
                <a:spcPts val="800"/>
              </a:spcAft>
              <a:buClr>
                <a:srgbClr val="000000"/>
              </a:buClr>
              <a:buSzPts val="1600"/>
              <a:buFont typeface="Arial"/>
              <a:buNone/>
            </a:pPr>
            <a:r>
              <a:rPr b="1" i="0" lang="en" sz="1600" u="none" cap="none" strike="noStrike">
                <a:solidFill>
                  <a:srgbClr val="B7B7B7"/>
                </a:solidFill>
                <a:latin typeface="Roboto"/>
                <a:ea typeface="Roboto"/>
                <a:cs typeface="Roboto"/>
                <a:sym typeface="Roboto"/>
              </a:rPr>
              <a:t>C2</a:t>
            </a:r>
            <a:endParaRPr b="1" i="0" sz="1600" u="none" cap="none" strike="noStrike">
              <a:solidFill>
                <a:srgbClr val="B7B7B7"/>
              </a:solidFill>
              <a:latin typeface="Roboto"/>
              <a:ea typeface="Roboto"/>
              <a:cs typeface="Roboto"/>
              <a:sym typeface="Roboto"/>
            </a:endParaRPr>
          </a:p>
        </p:txBody>
      </p:sp>
      <p:pic>
        <p:nvPicPr>
          <p:cNvPr id="3270" name="Google Shape;3270;p26"/>
          <p:cNvPicPr preferRelativeResize="0"/>
          <p:nvPr/>
        </p:nvPicPr>
        <p:blipFill rotWithShape="1">
          <a:blip r:embed="rId4">
            <a:alphaModFix/>
          </a:blip>
          <a:srcRect b="0" l="0" r="0" t="0"/>
          <a:stretch/>
        </p:blipFill>
        <p:spPr>
          <a:xfrm>
            <a:off x="7476070" y="2113668"/>
            <a:ext cx="553318" cy="692871"/>
          </a:xfrm>
          <a:prstGeom prst="rect">
            <a:avLst/>
          </a:prstGeom>
          <a:noFill/>
          <a:ln>
            <a:noFill/>
          </a:ln>
        </p:spPr>
      </p:pic>
      <p:cxnSp>
        <p:nvCxnSpPr>
          <p:cNvPr id="3271" name="Google Shape;3271;p26"/>
          <p:cNvCxnSpPr/>
          <p:nvPr/>
        </p:nvCxnSpPr>
        <p:spPr>
          <a:xfrm>
            <a:off x="7752729" y="3732171"/>
            <a:ext cx="0" cy="219600"/>
          </a:xfrm>
          <a:prstGeom prst="straightConnector1">
            <a:avLst/>
          </a:prstGeom>
          <a:noFill/>
          <a:ln cap="flat" cmpd="sng" w="19050">
            <a:solidFill>
              <a:schemeClr val="accent1"/>
            </a:solidFill>
            <a:prstDash val="solid"/>
            <a:round/>
            <a:headEnd len="sm" w="sm" type="none"/>
            <a:tailEnd len="med" w="med" type="triangle"/>
          </a:ln>
        </p:spPr>
      </p:cxnSp>
      <p:cxnSp>
        <p:nvCxnSpPr>
          <p:cNvPr id="3272" name="Google Shape;3272;p26"/>
          <p:cNvCxnSpPr/>
          <p:nvPr/>
        </p:nvCxnSpPr>
        <p:spPr>
          <a:xfrm>
            <a:off x="7752729" y="2814839"/>
            <a:ext cx="0" cy="224400"/>
          </a:xfrm>
          <a:prstGeom prst="straightConnector1">
            <a:avLst/>
          </a:prstGeom>
          <a:noFill/>
          <a:ln cap="flat" cmpd="sng" w="19050">
            <a:solidFill>
              <a:schemeClr val="accent1"/>
            </a:solidFill>
            <a:prstDash val="solid"/>
            <a:round/>
            <a:headEnd len="sm" w="sm" type="none"/>
            <a:tailEnd len="med" w="med" type="triangle"/>
          </a:ln>
        </p:spPr>
      </p:cxnSp>
      <p:sp>
        <p:nvSpPr>
          <p:cNvPr id="3273" name="Google Shape;3273;p26"/>
          <p:cNvSpPr/>
          <p:nvPr/>
        </p:nvSpPr>
        <p:spPr>
          <a:xfrm>
            <a:off x="7568266" y="2411279"/>
            <a:ext cx="369000" cy="273000"/>
          </a:xfrm>
          <a:prstGeom prst="roundRect">
            <a:avLst>
              <a:gd fmla="val 16667" name="adj"/>
            </a:avLst>
          </a:prstGeom>
          <a:noFill/>
          <a:ln>
            <a:noFill/>
          </a:ln>
        </p:spPr>
        <p:txBody>
          <a:bodyPr anchorCtr="0" anchor="ctr" bIns="0" lIns="0" spcFirstLastPara="1" rIns="0" wrap="square" tIns="91425">
            <a:noAutofit/>
          </a:bodyPr>
          <a:lstStyle/>
          <a:p>
            <a:pPr indent="0" lvl="0" marL="0" marR="0" rtl="0" algn="ctr">
              <a:lnSpc>
                <a:spcPct val="100000"/>
              </a:lnSpc>
              <a:spcBef>
                <a:spcPts val="0"/>
              </a:spcBef>
              <a:spcAft>
                <a:spcPts val="800"/>
              </a:spcAft>
              <a:buClr>
                <a:srgbClr val="000000"/>
              </a:buClr>
              <a:buSzPts val="1600"/>
              <a:buFont typeface="Arial"/>
              <a:buNone/>
            </a:pPr>
            <a:r>
              <a:rPr b="1" i="0" lang="en" sz="1600" u="none" cap="none" strike="noStrike">
                <a:solidFill>
                  <a:srgbClr val="B7B7B7"/>
                </a:solidFill>
                <a:latin typeface="Roboto"/>
                <a:ea typeface="Roboto"/>
                <a:cs typeface="Roboto"/>
                <a:sym typeface="Roboto"/>
              </a:rPr>
              <a:t>A2</a:t>
            </a:r>
            <a:endParaRPr b="1" i="0" sz="1600" u="none" cap="none" strike="noStrike">
              <a:solidFill>
                <a:srgbClr val="000000"/>
              </a:solidFill>
              <a:latin typeface="Roboto"/>
              <a:ea typeface="Roboto"/>
              <a:cs typeface="Roboto"/>
              <a:sym typeface="Roboto"/>
            </a:endParaRPr>
          </a:p>
        </p:txBody>
      </p:sp>
      <p:pic>
        <p:nvPicPr>
          <p:cNvPr id="3274" name="Google Shape;3274;p26"/>
          <p:cNvPicPr preferRelativeResize="0"/>
          <p:nvPr/>
        </p:nvPicPr>
        <p:blipFill rotWithShape="1">
          <a:blip r:embed="rId3">
            <a:alphaModFix/>
          </a:blip>
          <a:srcRect b="0" l="0" r="0" t="0"/>
          <a:stretch/>
        </p:blipFill>
        <p:spPr>
          <a:xfrm>
            <a:off x="7476070" y="3033390"/>
            <a:ext cx="553318" cy="692871"/>
          </a:xfrm>
          <a:prstGeom prst="rect">
            <a:avLst/>
          </a:prstGeom>
          <a:noFill/>
          <a:ln>
            <a:noFill/>
          </a:ln>
        </p:spPr>
      </p:pic>
      <p:sp>
        <p:nvSpPr>
          <p:cNvPr id="3275" name="Google Shape;3275;p26"/>
          <p:cNvSpPr/>
          <p:nvPr/>
        </p:nvSpPr>
        <p:spPr>
          <a:xfrm>
            <a:off x="7568266" y="3331002"/>
            <a:ext cx="369000" cy="273000"/>
          </a:xfrm>
          <a:prstGeom prst="roundRect">
            <a:avLst>
              <a:gd fmla="val 16667" name="adj"/>
            </a:avLst>
          </a:prstGeom>
          <a:noFill/>
          <a:ln>
            <a:noFill/>
          </a:ln>
        </p:spPr>
        <p:txBody>
          <a:bodyPr anchorCtr="0" anchor="ctr" bIns="0" lIns="0" spcFirstLastPara="1" rIns="0" wrap="square" tIns="91425">
            <a:noAutofit/>
          </a:bodyPr>
          <a:lstStyle/>
          <a:p>
            <a:pPr indent="0" lvl="0" marL="0" marR="0" rtl="0" algn="ctr">
              <a:lnSpc>
                <a:spcPct val="100000"/>
              </a:lnSpc>
              <a:spcBef>
                <a:spcPts val="0"/>
              </a:spcBef>
              <a:spcAft>
                <a:spcPts val="800"/>
              </a:spcAft>
              <a:buClr>
                <a:srgbClr val="000000"/>
              </a:buClr>
              <a:buSzPts val="1600"/>
              <a:buFont typeface="Arial"/>
              <a:buNone/>
            </a:pPr>
            <a:r>
              <a:rPr b="1" i="0" lang="en" sz="1600" u="none" cap="none" strike="noStrike">
                <a:solidFill>
                  <a:srgbClr val="000000"/>
                </a:solidFill>
                <a:latin typeface="Roboto"/>
                <a:ea typeface="Roboto"/>
                <a:cs typeface="Roboto"/>
                <a:sym typeface="Roboto"/>
              </a:rPr>
              <a:t>B2</a:t>
            </a:r>
            <a:endParaRPr b="1" i="0" sz="1600" u="none" cap="none" strike="noStrike">
              <a:solidFill>
                <a:srgbClr val="000000"/>
              </a:solidFill>
              <a:latin typeface="Roboto"/>
              <a:ea typeface="Roboto"/>
              <a:cs typeface="Roboto"/>
              <a:sym typeface="Roboto"/>
            </a:endParaRPr>
          </a:p>
        </p:txBody>
      </p:sp>
      <p:pic>
        <p:nvPicPr>
          <p:cNvPr id="3276" name="Google Shape;3276;p26"/>
          <p:cNvPicPr preferRelativeResize="0"/>
          <p:nvPr/>
        </p:nvPicPr>
        <p:blipFill rotWithShape="1">
          <a:blip r:embed="rId3">
            <a:alphaModFix/>
          </a:blip>
          <a:srcRect b="0" l="0" r="0" t="0"/>
          <a:stretch/>
        </p:blipFill>
        <p:spPr>
          <a:xfrm>
            <a:off x="7476070" y="3945804"/>
            <a:ext cx="553318" cy="692871"/>
          </a:xfrm>
          <a:prstGeom prst="rect">
            <a:avLst/>
          </a:prstGeom>
          <a:noFill/>
          <a:ln>
            <a:noFill/>
          </a:ln>
        </p:spPr>
      </p:pic>
      <p:sp>
        <p:nvSpPr>
          <p:cNvPr id="3277" name="Google Shape;3277;p26"/>
          <p:cNvSpPr/>
          <p:nvPr/>
        </p:nvSpPr>
        <p:spPr>
          <a:xfrm>
            <a:off x="7568266" y="4243415"/>
            <a:ext cx="369000" cy="273000"/>
          </a:xfrm>
          <a:prstGeom prst="roundRect">
            <a:avLst>
              <a:gd fmla="val 16667" name="adj"/>
            </a:avLst>
          </a:prstGeom>
          <a:noFill/>
          <a:ln>
            <a:noFill/>
          </a:ln>
        </p:spPr>
        <p:txBody>
          <a:bodyPr anchorCtr="0" anchor="ctr" bIns="0" lIns="0" spcFirstLastPara="1" rIns="0" wrap="square" tIns="91425">
            <a:noAutofit/>
          </a:bodyPr>
          <a:lstStyle/>
          <a:p>
            <a:pPr indent="0" lvl="0" marL="0" marR="0" rtl="0" algn="ctr">
              <a:lnSpc>
                <a:spcPct val="100000"/>
              </a:lnSpc>
              <a:spcBef>
                <a:spcPts val="0"/>
              </a:spcBef>
              <a:spcAft>
                <a:spcPts val="800"/>
              </a:spcAft>
              <a:buClr>
                <a:srgbClr val="000000"/>
              </a:buClr>
              <a:buSzPts val="1600"/>
              <a:buFont typeface="Arial"/>
              <a:buNone/>
            </a:pPr>
            <a:r>
              <a:rPr b="1" i="0" lang="en" sz="1600" u="none" cap="none" strike="noStrike">
                <a:solidFill>
                  <a:srgbClr val="000000"/>
                </a:solidFill>
                <a:latin typeface="Roboto"/>
                <a:ea typeface="Roboto"/>
                <a:cs typeface="Roboto"/>
                <a:sym typeface="Roboto"/>
              </a:rPr>
              <a:t>C3</a:t>
            </a:r>
            <a:endParaRPr b="1" i="0" sz="1600" u="none" cap="none" strike="noStrike">
              <a:solidFill>
                <a:srgbClr val="000000"/>
              </a:solidFill>
              <a:latin typeface="Roboto"/>
              <a:ea typeface="Roboto"/>
              <a:cs typeface="Roboto"/>
              <a:sym typeface="Roboto"/>
            </a:endParaRPr>
          </a:p>
        </p:txBody>
      </p:sp>
      <p:pic>
        <p:nvPicPr>
          <p:cNvPr id="3278" name="Google Shape;3278;p26"/>
          <p:cNvPicPr preferRelativeResize="0"/>
          <p:nvPr/>
        </p:nvPicPr>
        <p:blipFill rotWithShape="1">
          <a:blip r:embed="rId4">
            <a:alphaModFix/>
          </a:blip>
          <a:srcRect b="0" l="0" r="0" t="0"/>
          <a:stretch/>
        </p:blipFill>
        <p:spPr>
          <a:xfrm>
            <a:off x="5899407" y="3936361"/>
            <a:ext cx="553318" cy="69287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82" name="Shape 3282"/>
        <p:cNvGrpSpPr/>
        <p:nvPr/>
      </p:nvGrpSpPr>
      <p:grpSpPr>
        <a:xfrm>
          <a:off x="0" y="0"/>
          <a:ext cx="0" cy="0"/>
          <a:chOff x="0" y="0"/>
          <a:chExt cx="0" cy="0"/>
        </a:xfrm>
      </p:grpSpPr>
      <p:pic>
        <p:nvPicPr>
          <p:cNvPr id="3283" name="Google Shape;3283;p27"/>
          <p:cNvPicPr preferRelativeResize="0"/>
          <p:nvPr/>
        </p:nvPicPr>
        <p:blipFill rotWithShape="1">
          <a:blip r:embed="rId3">
            <a:alphaModFix/>
          </a:blip>
          <a:srcRect b="0" l="0" r="0" t="0"/>
          <a:stretch/>
        </p:blipFill>
        <p:spPr>
          <a:xfrm>
            <a:off x="2093249" y="120317"/>
            <a:ext cx="4810427" cy="490287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7" name="Shape 3287"/>
        <p:cNvGrpSpPr/>
        <p:nvPr/>
      </p:nvGrpSpPr>
      <p:grpSpPr>
        <a:xfrm>
          <a:off x="0" y="0"/>
          <a:ext cx="0" cy="0"/>
          <a:chOff x="0" y="0"/>
          <a:chExt cx="0" cy="0"/>
        </a:xfrm>
      </p:grpSpPr>
      <p:sp>
        <p:nvSpPr>
          <p:cNvPr id="3288" name="Google Shape;3288;p28"/>
          <p:cNvSpPr txBox="1"/>
          <p:nvPr/>
        </p:nvSpPr>
        <p:spPr>
          <a:xfrm>
            <a:off x="368950" y="127400"/>
            <a:ext cx="8085000" cy="112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accent6"/>
                </a:solidFill>
                <a:latin typeface="Roboto"/>
                <a:ea typeface="Roboto"/>
                <a:cs typeface="Roboto"/>
                <a:sym typeface="Roboto"/>
              </a:rPr>
              <a:t>Git Commit</a:t>
            </a:r>
            <a:endParaRPr b="1" i="0" sz="2400" u="none" cap="none" strike="noStrike">
              <a:solidFill>
                <a:schemeClr val="accent6"/>
              </a:solidFill>
              <a:latin typeface="Roboto"/>
              <a:ea typeface="Roboto"/>
              <a:cs typeface="Roboto"/>
              <a:sym typeface="Roboto"/>
            </a:endParaRPr>
          </a:p>
          <a:p>
            <a:pPr indent="0" lvl="0" marL="0" marR="0" rtl="0" algn="l">
              <a:lnSpc>
                <a:spcPct val="115000"/>
              </a:lnSpc>
              <a:spcBef>
                <a:spcPts val="0"/>
              </a:spcBef>
              <a:spcAft>
                <a:spcPts val="1200"/>
              </a:spcAft>
              <a:buClr>
                <a:srgbClr val="000000"/>
              </a:buClr>
              <a:buSzPts val="1400"/>
              <a:buFont typeface="Arial"/>
              <a:buNone/>
            </a:pPr>
            <a:r>
              <a:rPr b="0" i="0" lang="en" sz="1400" u="none" cap="none" strike="noStrike">
                <a:solidFill>
                  <a:schemeClr val="dk1"/>
                </a:solidFill>
                <a:latin typeface="Roboto Light"/>
                <a:ea typeface="Roboto Light"/>
                <a:cs typeface="Roboto Light"/>
                <a:sym typeface="Roboto Light"/>
              </a:rPr>
              <a:t>A Git “save” is called a </a:t>
            </a:r>
            <a:r>
              <a:rPr b="0" i="0" lang="en" sz="1400" u="none" cap="none" strike="noStrike">
                <a:solidFill>
                  <a:schemeClr val="dk2"/>
                </a:solidFill>
                <a:highlight>
                  <a:srgbClr val="FCB912"/>
                </a:highlight>
                <a:latin typeface="Roboto"/>
                <a:ea typeface="Roboto"/>
                <a:cs typeface="Roboto"/>
                <a:sym typeface="Roboto"/>
              </a:rPr>
              <a:t>commit</a:t>
            </a:r>
            <a:r>
              <a:rPr b="0" i="0" lang="en" sz="1400" u="none" cap="none" strike="noStrike">
                <a:solidFill>
                  <a:schemeClr val="dk1"/>
                </a:solidFill>
                <a:latin typeface="Roboto Light"/>
                <a:ea typeface="Roboto Light"/>
                <a:cs typeface="Roboto Light"/>
                <a:sym typeface="Roboto Light"/>
              </a:rPr>
              <a:t>. It represents a checkpoint for our project where we save and describe our work.</a:t>
            </a:r>
            <a:endParaRPr b="0" i="0" sz="1400" u="none" cap="none" strike="noStrike">
              <a:solidFill>
                <a:srgbClr val="2E5E73"/>
              </a:solidFill>
              <a:latin typeface="Roboto Light"/>
              <a:ea typeface="Roboto Light"/>
              <a:cs typeface="Roboto Light"/>
              <a:sym typeface="Roboto Light"/>
            </a:endParaRPr>
          </a:p>
        </p:txBody>
      </p:sp>
      <p:sp>
        <p:nvSpPr>
          <p:cNvPr id="3289" name="Google Shape;3289;p28"/>
          <p:cNvSpPr txBox="1"/>
          <p:nvPr>
            <p:ph idx="1" type="body"/>
          </p:nvPr>
        </p:nvSpPr>
        <p:spPr>
          <a:xfrm>
            <a:off x="368950" y="3818350"/>
            <a:ext cx="8775300" cy="706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sz="1400"/>
              <a:t>If we break something while working on our code, this system allows us to restore working code from earlier. Since Git remembers these checkpoints, we can work on several different concerns all at once.</a:t>
            </a:r>
            <a:endParaRPr sz="1400"/>
          </a:p>
        </p:txBody>
      </p:sp>
      <p:cxnSp>
        <p:nvCxnSpPr>
          <p:cNvPr id="3290" name="Google Shape;3290;p28"/>
          <p:cNvCxnSpPr/>
          <p:nvPr/>
        </p:nvCxnSpPr>
        <p:spPr>
          <a:xfrm>
            <a:off x="1556675" y="2298413"/>
            <a:ext cx="5692800" cy="0"/>
          </a:xfrm>
          <a:prstGeom prst="straightConnector1">
            <a:avLst/>
          </a:prstGeom>
          <a:noFill/>
          <a:ln cap="flat" cmpd="sng" w="38100">
            <a:solidFill>
              <a:srgbClr val="000000"/>
            </a:solidFill>
            <a:prstDash val="solid"/>
            <a:round/>
            <a:headEnd len="sm" w="sm" type="none"/>
            <a:tailEnd len="sm" w="sm" type="none"/>
          </a:ln>
        </p:spPr>
      </p:cxnSp>
      <p:cxnSp>
        <p:nvCxnSpPr>
          <p:cNvPr id="3291" name="Google Shape;3291;p28"/>
          <p:cNvCxnSpPr/>
          <p:nvPr/>
        </p:nvCxnSpPr>
        <p:spPr>
          <a:xfrm>
            <a:off x="1957175" y="2298401"/>
            <a:ext cx="945600" cy="802500"/>
          </a:xfrm>
          <a:prstGeom prst="curvedConnector3">
            <a:avLst>
              <a:gd fmla="val 50000" name="adj1"/>
            </a:avLst>
          </a:prstGeom>
          <a:noFill/>
          <a:ln cap="flat" cmpd="sng" w="38100">
            <a:solidFill>
              <a:srgbClr val="000000"/>
            </a:solidFill>
            <a:prstDash val="solid"/>
            <a:round/>
            <a:headEnd len="sm" w="sm" type="none"/>
            <a:tailEnd len="sm" w="sm" type="none"/>
          </a:ln>
        </p:spPr>
      </p:cxnSp>
      <p:cxnSp>
        <p:nvCxnSpPr>
          <p:cNvPr id="3292" name="Google Shape;3292;p28"/>
          <p:cNvCxnSpPr/>
          <p:nvPr/>
        </p:nvCxnSpPr>
        <p:spPr>
          <a:xfrm>
            <a:off x="2857175" y="3103313"/>
            <a:ext cx="3244200" cy="0"/>
          </a:xfrm>
          <a:prstGeom prst="straightConnector1">
            <a:avLst/>
          </a:prstGeom>
          <a:noFill/>
          <a:ln cap="flat" cmpd="sng" w="38100">
            <a:solidFill>
              <a:srgbClr val="000000"/>
            </a:solidFill>
            <a:prstDash val="solid"/>
            <a:round/>
            <a:headEnd len="sm" w="sm" type="none"/>
            <a:tailEnd len="sm" w="sm" type="none"/>
          </a:ln>
        </p:spPr>
      </p:cxnSp>
      <p:sp>
        <p:nvSpPr>
          <p:cNvPr id="3293" name="Google Shape;3293;p28"/>
          <p:cNvSpPr/>
          <p:nvPr/>
        </p:nvSpPr>
        <p:spPr>
          <a:xfrm>
            <a:off x="3163859" y="2842042"/>
            <a:ext cx="441600" cy="441600"/>
          </a:xfrm>
          <a:prstGeom prst="ellipse">
            <a:avLst/>
          </a:pr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4" name="Google Shape;3294;p28"/>
          <p:cNvSpPr/>
          <p:nvPr/>
        </p:nvSpPr>
        <p:spPr>
          <a:xfrm>
            <a:off x="5554234" y="2841851"/>
            <a:ext cx="441600" cy="441600"/>
          </a:xfrm>
          <a:prstGeom prst="ellipse">
            <a:avLst/>
          </a:pr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5" name="Google Shape;3295;p28"/>
          <p:cNvSpPr/>
          <p:nvPr/>
        </p:nvSpPr>
        <p:spPr>
          <a:xfrm>
            <a:off x="4365634" y="2842042"/>
            <a:ext cx="441600" cy="441600"/>
          </a:xfrm>
          <a:prstGeom prst="ellipse">
            <a:avLst/>
          </a:pr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6" name="Google Shape;3296;p28"/>
          <p:cNvSpPr/>
          <p:nvPr/>
        </p:nvSpPr>
        <p:spPr>
          <a:xfrm>
            <a:off x="1278059" y="2086617"/>
            <a:ext cx="441600" cy="441600"/>
          </a:xfrm>
          <a:prstGeom prst="ellipse">
            <a:avLst/>
          </a:prstGeom>
          <a:solidFill>
            <a:srgbClr val="FCB91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7" name="Google Shape;3297;p28"/>
          <p:cNvSpPr/>
          <p:nvPr/>
        </p:nvSpPr>
        <p:spPr>
          <a:xfrm>
            <a:off x="3163859" y="2080042"/>
            <a:ext cx="441600" cy="441600"/>
          </a:xfrm>
          <a:prstGeom prst="ellipse">
            <a:avLst/>
          </a:prstGeom>
          <a:solidFill>
            <a:srgbClr val="FCB91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8" name="Google Shape;3298;p28"/>
          <p:cNvSpPr/>
          <p:nvPr/>
        </p:nvSpPr>
        <p:spPr>
          <a:xfrm>
            <a:off x="5554234" y="2079851"/>
            <a:ext cx="441600" cy="441600"/>
          </a:xfrm>
          <a:prstGeom prst="ellipse">
            <a:avLst/>
          </a:prstGeom>
          <a:solidFill>
            <a:srgbClr val="FCB91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9" name="Google Shape;3299;p28"/>
          <p:cNvSpPr/>
          <p:nvPr/>
        </p:nvSpPr>
        <p:spPr>
          <a:xfrm>
            <a:off x="4365634" y="2080042"/>
            <a:ext cx="441600" cy="441600"/>
          </a:xfrm>
          <a:prstGeom prst="ellipse">
            <a:avLst/>
          </a:prstGeom>
          <a:solidFill>
            <a:srgbClr val="FCB91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0" name="Google Shape;3300;p28"/>
          <p:cNvSpPr txBox="1"/>
          <p:nvPr/>
        </p:nvSpPr>
        <p:spPr>
          <a:xfrm>
            <a:off x="752450" y="1676563"/>
            <a:ext cx="14928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oboto Medium"/>
                <a:ea typeface="Roboto Medium"/>
                <a:cs typeface="Roboto Medium"/>
                <a:sym typeface="Roboto Medium"/>
              </a:rPr>
              <a:t>Initial commit</a:t>
            </a:r>
            <a:endParaRPr b="0" i="0" sz="1400" u="none" cap="none" strike="noStrike">
              <a:solidFill>
                <a:schemeClr val="dk1"/>
              </a:solidFill>
              <a:latin typeface="Roboto Medium"/>
              <a:ea typeface="Roboto Medium"/>
              <a:cs typeface="Roboto Medium"/>
              <a:sym typeface="Roboto Medium"/>
            </a:endParaRPr>
          </a:p>
        </p:txBody>
      </p:sp>
      <p:sp>
        <p:nvSpPr>
          <p:cNvPr id="3301" name="Google Shape;3301;p28"/>
          <p:cNvSpPr txBox="1"/>
          <p:nvPr/>
        </p:nvSpPr>
        <p:spPr>
          <a:xfrm>
            <a:off x="1772825" y="2985463"/>
            <a:ext cx="9456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oboto Medium"/>
                <a:ea typeface="Roboto Medium"/>
                <a:cs typeface="Roboto Medium"/>
                <a:sym typeface="Roboto Medium"/>
              </a:rPr>
              <a:t>Branch</a:t>
            </a:r>
            <a:endParaRPr b="0" i="0" sz="1400" u="none" cap="none" strike="noStrike">
              <a:solidFill>
                <a:schemeClr val="dk1"/>
              </a:solidFill>
              <a:latin typeface="Roboto Medium"/>
              <a:ea typeface="Roboto Medium"/>
              <a:cs typeface="Roboto Medium"/>
              <a:sym typeface="Roboto Medium"/>
            </a:endParaRPr>
          </a:p>
        </p:txBody>
      </p:sp>
      <p:sp>
        <p:nvSpPr>
          <p:cNvPr id="3302" name="Google Shape;3302;p28"/>
          <p:cNvSpPr txBox="1"/>
          <p:nvPr/>
        </p:nvSpPr>
        <p:spPr>
          <a:xfrm>
            <a:off x="3176050" y="1676575"/>
            <a:ext cx="28197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oboto Medium"/>
                <a:ea typeface="Roboto Medium"/>
                <a:cs typeface="Roboto Medium"/>
                <a:sym typeface="Roboto Medium"/>
              </a:rPr>
              <a:t>Master branch</a:t>
            </a:r>
            <a:endParaRPr b="0" i="0" sz="1400" u="none" cap="none" strike="noStrike">
              <a:solidFill>
                <a:schemeClr val="dk1"/>
              </a:solidFill>
              <a:latin typeface="Roboto Medium"/>
              <a:ea typeface="Roboto Medium"/>
              <a:cs typeface="Roboto Medium"/>
              <a:sym typeface="Roboto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3" name="Shape 3013"/>
        <p:cNvGrpSpPr/>
        <p:nvPr/>
      </p:nvGrpSpPr>
      <p:grpSpPr>
        <a:xfrm>
          <a:off x="0" y="0"/>
          <a:ext cx="0" cy="0"/>
          <a:chOff x="0" y="0"/>
          <a:chExt cx="0" cy="0"/>
        </a:xfrm>
      </p:grpSpPr>
      <p:sp>
        <p:nvSpPr>
          <p:cNvPr id="3014" name="Google Shape;3014;p3"/>
          <p:cNvSpPr/>
          <p:nvPr/>
        </p:nvSpPr>
        <p:spPr>
          <a:xfrm>
            <a:off x="3731050" y="1119050"/>
            <a:ext cx="1681800" cy="16818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5" name="Google Shape;3015;p3"/>
          <p:cNvSpPr txBox="1"/>
          <p:nvPr/>
        </p:nvSpPr>
        <p:spPr>
          <a:xfrm>
            <a:off x="311700" y="2920725"/>
            <a:ext cx="8520600" cy="75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0" lang="en" sz="4000" u="none" cap="none" strike="noStrike">
                <a:solidFill>
                  <a:srgbClr val="2E5E73"/>
                </a:solidFill>
                <a:latin typeface="Roboto Light"/>
                <a:ea typeface="Roboto Light"/>
                <a:cs typeface="Roboto Light"/>
                <a:sym typeface="Roboto Light"/>
              </a:rPr>
              <a:t>Instructor</a:t>
            </a:r>
            <a:r>
              <a:rPr b="1" i="0" lang="en" sz="4000" u="none" cap="none" strike="noStrike">
                <a:solidFill>
                  <a:srgbClr val="2E5E73"/>
                </a:solidFill>
                <a:latin typeface="Roboto"/>
                <a:ea typeface="Roboto"/>
                <a:cs typeface="Roboto"/>
                <a:sym typeface="Roboto"/>
              </a:rPr>
              <a:t> Demonstration</a:t>
            </a:r>
            <a:endParaRPr b="0" i="0" sz="2400" u="none" cap="none" strike="noStrike">
              <a:solidFill>
                <a:srgbClr val="2E5E73"/>
              </a:solidFill>
              <a:latin typeface="Roboto Light"/>
              <a:ea typeface="Roboto Light"/>
              <a:cs typeface="Roboto Light"/>
              <a:sym typeface="Roboto Light"/>
            </a:endParaRPr>
          </a:p>
        </p:txBody>
      </p:sp>
      <p:sp>
        <p:nvSpPr>
          <p:cNvPr id="3016" name="Google Shape;3016;p3"/>
          <p:cNvSpPr txBox="1"/>
          <p:nvPr/>
        </p:nvSpPr>
        <p:spPr>
          <a:xfrm>
            <a:off x="0" y="3438425"/>
            <a:ext cx="9144000" cy="566700"/>
          </a:xfrm>
          <a:prstGeom prst="rect">
            <a:avLst/>
          </a:prstGeom>
          <a:noFill/>
          <a:ln>
            <a:noFill/>
          </a:ln>
        </p:spPr>
        <p:txBody>
          <a:bodyPr anchorCtr="0" anchor="t" bIns="91425" lIns="365750"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rgbClr val="2E5E73"/>
              </a:solidFill>
              <a:latin typeface="Roboto Light"/>
              <a:ea typeface="Roboto Light"/>
              <a:cs typeface="Roboto Light"/>
              <a:sym typeface="Roboto Light"/>
            </a:endParaRPr>
          </a:p>
        </p:txBody>
      </p:sp>
      <p:pic>
        <p:nvPicPr>
          <p:cNvPr id="3017" name="Google Shape;3017;p3"/>
          <p:cNvPicPr preferRelativeResize="0"/>
          <p:nvPr/>
        </p:nvPicPr>
        <p:blipFill rotWithShape="1">
          <a:blip r:embed="rId3">
            <a:alphaModFix/>
          </a:blip>
          <a:srcRect b="0" l="0" r="0" t="0"/>
          <a:stretch/>
        </p:blipFill>
        <p:spPr>
          <a:xfrm>
            <a:off x="3985781" y="1583750"/>
            <a:ext cx="1172338" cy="752400"/>
          </a:xfrm>
          <a:prstGeom prst="rect">
            <a:avLst/>
          </a:prstGeom>
          <a:noFill/>
          <a:ln>
            <a:noFill/>
          </a:ln>
        </p:spPr>
      </p:pic>
      <p:sp>
        <p:nvSpPr>
          <p:cNvPr id="3018" name="Google Shape;3018;p3"/>
          <p:cNvSpPr txBox="1"/>
          <p:nvPr/>
        </p:nvSpPr>
        <p:spPr>
          <a:xfrm>
            <a:off x="0" y="3667025"/>
            <a:ext cx="9144000" cy="56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2E5E73"/>
                </a:solidFill>
                <a:latin typeface="Roboto Light"/>
                <a:ea typeface="Roboto Light"/>
                <a:cs typeface="Roboto Light"/>
                <a:sym typeface="Roboto Light"/>
              </a:rPr>
              <a:t>Demystifying Machine Learning</a:t>
            </a:r>
            <a:endParaRPr b="1" i="0" sz="2000" u="none" cap="none" strike="noStrike">
              <a:solidFill>
                <a:srgbClr val="2E5E73"/>
              </a:solidFill>
              <a:latin typeface="Roboto Light"/>
              <a:ea typeface="Roboto Light"/>
              <a:cs typeface="Roboto Light"/>
              <a:sym typeface="Roboto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6" name="Shape 3306"/>
        <p:cNvGrpSpPr/>
        <p:nvPr/>
      </p:nvGrpSpPr>
      <p:grpSpPr>
        <a:xfrm>
          <a:off x="0" y="0"/>
          <a:ext cx="0" cy="0"/>
          <a:chOff x="0" y="0"/>
          <a:chExt cx="0" cy="0"/>
        </a:xfrm>
      </p:grpSpPr>
      <p:sp>
        <p:nvSpPr>
          <p:cNvPr id="3307" name="Google Shape;3307;p29"/>
          <p:cNvSpPr txBox="1"/>
          <p:nvPr/>
        </p:nvSpPr>
        <p:spPr>
          <a:xfrm>
            <a:off x="368950" y="127400"/>
            <a:ext cx="8427900" cy="112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accent6"/>
                </a:solidFill>
                <a:latin typeface="Roboto"/>
                <a:ea typeface="Roboto"/>
                <a:cs typeface="Roboto"/>
                <a:sym typeface="Roboto"/>
              </a:rPr>
              <a:t>Git Version Control</a:t>
            </a:r>
            <a:endParaRPr b="1" i="0" sz="2400" u="none" cap="none" strike="noStrike">
              <a:solidFill>
                <a:schemeClr val="accent6"/>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accent6"/>
                </a:solidFill>
                <a:latin typeface="Roboto Medium"/>
                <a:ea typeface="Roboto Medium"/>
                <a:cs typeface="Roboto Medium"/>
                <a:sym typeface="Roboto Medium"/>
              </a:rPr>
              <a:t>Scenario:</a:t>
            </a:r>
            <a:r>
              <a:rPr b="0" i="0" lang="en" sz="1400" u="none" cap="none" strike="noStrike">
                <a:solidFill>
                  <a:schemeClr val="accent6"/>
                </a:solidFill>
                <a:latin typeface="Roboto Light"/>
                <a:ea typeface="Roboto Light"/>
                <a:cs typeface="Roboto Light"/>
                <a:sym typeface="Roboto Light"/>
              </a:rPr>
              <a:t> Your group has been working with Uber’s rider data, and you’ve decided to analyze the average age of the riders.</a:t>
            </a:r>
            <a:endParaRPr b="0" i="0" sz="1400" u="none" cap="none" strike="noStrike">
              <a:solidFill>
                <a:schemeClr val="accent6"/>
              </a:solidFill>
              <a:latin typeface="Roboto Light"/>
              <a:ea typeface="Roboto Light"/>
              <a:cs typeface="Roboto Light"/>
              <a:sym typeface="Roboto Light"/>
            </a:endParaRPr>
          </a:p>
          <a:p>
            <a:pPr indent="0" lvl="0" marL="0" marR="0" rtl="0" algn="l">
              <a:lnSpc>
                <a:spcPct val="100000"/>
              </a:lnSpc>
              <a:spcBef>
                <a:spcPts val="500"/>
              </a:spcBef>
              <a:spcAft>
                <a:spcPts val="1000"/>
              </a:spcAft>
              <a:buClr>
                <a:srgbClr val="000000"/>
              </a:buClr>
              <a:buSzPts val="1400"/>
              <a:buFont typeface="Arial"/>
              <a:buNone/>
            </a:pPr>
            <a:r>
              <a:rPr b="0" i="0" lang="en" sz="1400" u="none" cap="none" strike="noStrike">
                <a:solidFill>
                  <a:schemeClr val="accent6"/>
                </a:solidFill>
                <a:latin typeface="Roboto Light"/>
                <a:ea typeface="Roboto Light"/>
                <a:cs typeface="Roboto Light"/>
                <a:sym typeface="Roboto Light"/>
              </a:rPr>
              <a:t>The root code for the project is called</a:t>
            </a:r>
            <a:r>
              <a:rPr b="0" i="0" lang="en" sz="1800" u="none" cap="none" strike="noStrike">
                <a:solidFill>
                  <a:schemeClr val="accent6"/>
                </a:solidFill>
                <a:latin typeface="Roboto"/>
                <a:ea typeface="Roboto"/>
                <a:cs typeface="Roboto"/>
                <a:sym typeface="Roboto"/>
              </a:rPr>
              <a:t> </a:t>
            </a:r>
            <a:r>
              <a:rPr b="0" i="0" lang="en" sz="1400" u="none" cap="none" strike="noStrike">
                <a:solidFill>
                  <a:schemeClr val="dk1"/>
                </a:solidFill>
                <a:latin typeface="Inconsolata Medium"/>
                <a:ea typeface="Inconsolata Medium"/>
                <a:cs typeface="Inconsolata Medium"/>
                <a:sym typeface="Inconsolata Medium"/>
              </a:rPr>
              <a:t>main</a:t>
            </a:r>
            <a:r>
              <a:rPr b="0" i="0" lang="en" sz="1400" u="none" cap="none" strike="noStrike">
                <a:solidFill>
                  <a:schemeClr val="accent6"/>
                </a:solidFill>
                <a:latin typeface="Roboto"/>
                <a:ea typeface="Roboto"/>
                <a:cs typeface="Roboto"/>
                <a:sym typeface="Roboto"/>
              </a:rPr>
              <a:t>.</a:t>
            </a:r>
            <a:endParaRPr b="0" i="0" sz="1400" u="none" cap="none" strike="noStrike">
              <a:solidFill>
                <a:schemeClr val="dk1"/>
              </a:solidFill>
              <a:latin typeface="Roboto Light"/>
              <a:ea typeface="Roboto Light"/>
              <a:cs typeface="Roboto Light"/>
              <a:sym typeface="Roboto Light"/>
            </a:endParaRPr>
          </a:p>
        </p:txBody>
      </p:sp>
      <p:sp>
        <p:nvSpPr>
          <p:cNvPr id="3308" name="Google Shape;3308;p29"/>
          <p:cNvSpPr/>
          <p:nvPr/>
        </p:nvSpPr>
        <p:spPr>
          <a:xfrm>
            <a:off x="-31725" y="3537700"/>
            <a:ext cx="9175800" cy="1605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309" name="Google Shape;3309;p29"/>
          <p:cNvCxnSpPr/>
          <p:nvPr/>
        </p:nvCxnSpPr>
        <p:spPr>
          <a:xfrm>
            <a:off x="3900" y="3537688"/>
            <a:ext cx="9136200" cy="0"/>
          </a:xfrm>
          <a:prstGeom prst="straightConnector1">
            <a:avLst/>
          </a:prstGeom>
          <a:noFill/>
          <a:ln cap="flat" cmpd="sng" w="19050">
            <a:solidFill>
              <a:srgbClr val="78909C"/>
            </a:solidFill>
            <a:prstDash val="dash"/>
            <a:round/>
            <a:headEnd len="sm" w="sm" type="none"/>
            <a:tailEnd len="sm" w="sm" type="none"/>
          </a:ln>
        </p:spPr>
      </p:cxnSp>
      <p:sp>
        <p:nvSpPr>
          <p:cNvPr id="3310" name="Google Shape;3310;p29"/>
          <p:cNvSpPr txBox="1"/>
          <p:nvPr/>
        </p:nvSpPr>
        <p:spPr>
          <a:xfrm>
            <a:off x="4022225" y="4339475"/>
            <a:ext cx="4589400" cy="475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chemeClr val="accent6"/>
                </a:solidFill>
                <a:latin typeface="Roboto"/>
                <a:ea typeface="Roboto"/>
                <a:cs typeface="Roboto"/>
                <a:sym typeface="Roboto"/>
              </a:rPr>
              <a:t>This takes an existing GitHub repository, downloads </a:t>
            </a:r>
            <a:br>
              <a:rPr b="0" i="0" lang="en" sz="1400" u="none" cap="none" strike="noStrike">
                <a:solidFill>
                  <a:schemeClr val="accent6"/>
                </a:solidFill>
                <a:latin typeface="Roboto"/>
                <a:ea typeface="Roboto"/>
                <a:cs typeface="Roboto"/>
                <a:sym typeface="Roboto"/>
              </a:rPr>
            </a:br>
            <a:r>
              <a:rPr b="0" i="0" lang="en" sz="1400" u="none" cap="none" strike="noStrike">
                <a:solidFill>
                  <a:schemeClr val="accent6"/>
                </a:solidFill>
                <a:latin typeface="Roboto"/>
                <a:ea typeface="Roboto"/>
                <a:cs typeface="Roboto"/>
                <a:sym typeface="Roboto"/>
              </a:rPr>
              <a:t>it to the local computer, and links it to GitHub.</a:t>
            </a:r>
            <a:endParaRPr b="0" i="0" sz="1400" u="none" cap="none" strike="noStrike">
              <a:solidFill>
                <a:schemeClr val="accent6"/>
              </a:solidFill>
              <a:latin typeface="Roboto"/>
              <a:ea typeface="Roboto"/>
              <a:cs typeface="Roboto"/>
              <a:sym typeface="Roboto"/>
            </a:endParaRPr>
          </a:p>
        </p:txBody>
      </p:sp>
      <p:sp>
        <p:nvSpPr>
          <p:cNvPr id="3311" name="Google Shape;3311;p29"/>
          <p:cNvSpPr/>
          <p:nvPr/>
        </p:nvSpPr>
        <p:spPr>
          <a:xfrm>
            <a:off x="2956950" y="4339475"/>
            <a:ext cx="858900" cy="319800"/>
          </a:xfrm>
          <a:prstGeom prst="roundRect">
            <a:avLst>
              <a:gd fmla="val 16667" name="adj"/>
            </a:avLst>
          </a:prstGeom>
          <a:solidFill>
            <a:schemeClr val="dk1"/>
          </a:solidFill>
          <a:ln cap="flat" cmpd="sng" w="9525">
            <a:solidFill>
              <a:srgbClr val="78909C"/>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Inconsolata"/>
                <a:ea typeface="Inconsolata"/>
                <a:cs typeface="Inconsolata"/>
                <a:sym typeface="Inconsolata"/>
              </a:rPr>
              <a:t>clone</a:t>
            </a:r>
            <a:endParaRPr b="0" i="0" sz="1800" u="none" cap="none" strike="noStrike">
              <a:solidFill>
                <a:srgbClr val="FFFFFF"/>
              </a:solidFill>
              <a:latin typeface="Inconsolata"/>
              <a:ea typeface="Inconsolata"/>
              <a:cs typeface="Inconsolata"/>
              <a:sym typeface="Inconsolata"/>
            </a:endParaRPr>
          </a:p>
        </p:txBody>
      </p:sp>
      <p:pic>
        <p:nvPicPr>
          <p:cNvPr id="3312" name="Google Shape;3312;p29"/>
          <p:cNvPicPr preferRelativeResize="0"/>
          <p:nvPr/>
        </p:nvPicPr>
        <p:blipFill rotWithShape="1">
          <a:blip r:embed="rId3">
            <a:alphaModFix/>
          </a:blip>
          <a:srcRect b="0" l="0" r="0" t="0"/>
          <a:stretch/>
        </p:blipFill>
        <p:spPr>
          <a:xfrm>
            <a:off x="630925" y="1787250"/>
            <a:ext cx="1818300" cy="1226406"/>
          </a:xfrm>
          <a:prstGeom prst="rect">
            <a:avLst/>
          </a:prstGeom>
          <a:noFill/>
          <a:ln>
            <a:noFill/>
          </a:ln>
          <a:effectLst>
            <a:outerShdw blurRad="57150" rotWithShape="0" algn="bl" dir="5400000" dist="19050">
              <a:srgbClr val="000000">
                <a:alpha val="49803"/>
              </a:srgbClr>
            </a:outerShdw>
          </a:effectLst>
        </p:spPr>
      </p:pic>
      <p:sp>
        <p:nvSpPr>
          <p:cNvPr id="3313" name="Google Shape;3313;p29"/>
          <p:cNvSpPr txBox="1"/>
          <p:nvPr/>
        </p:nvSpPr>
        <p:spPr>
          <a:xfrm>
            <a:off x="630925" y="2550750"/>
            <a:ext cx="1818300" cy="72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chemeClr val="dk2"/>
                </a:solidFill>
                <a:latin typeface="Roboto"/>
                <a:ea typeface="Roboto"/>
                <a:cs typeface="Roboto"/>
                <a:sym typeface="Roboto"/>
              </a:rPr>
              <a:t>Remote repository</a:t>
            </a:r>
            <a:endParaRPr b="1" i="0" sz="1300" u="none" cap="none" strike="noStrike">
              <a:solidFill>
                <a:schemeClr val="dk2"/>
              </a:solidFill>
              <a:latin typeface="Roboto"/>
              <a:ea typeface="Roboto"/>
              <a:cs typeface="Roboto"/>
              <a:sym typeface="Roboto"/>
            </a:endParaRPr>
          </a:p>
        </p:txBody>
      </p:sp>
      <p:pic>
        <p:nvPicPr>
          <p:cNvPr id="3314" name="Google Shape;3314;p29"/>
          <p:cNvPicPr preferRelativeResize="0"/>
          <p:nvPr/>
        </p:nvPicPr>
        <p:blipFill rotWithShape="1">
          <a:blip r:embed="rId4">
            <a:alphaModFix/>
          </a:blip>
          <a:srcRect b="0" l="0" r="0" t="0"/>
          <a:stretch/>
        </p:blipFill>
        <p:spPr>
          <a:xfrm>
            <a:off x="1145700" y="2028825"/>
            <a:ext cx="619500" cy="619500"/>
          </a:xfrm>
          <a:prstGeom prst="rect">
            <a:avLst/>
          </a:prstGeom>
          <a:noFill/>
          <a:ln>
            <a:noFill/>
          </a:ln>
        </p:spPr>
      </p:pic>
      <p:sp>
        <p:nvSpPr>
          <p:cNvPr id="3315" name="Google Shape;3315;p29"/>
          <p:cNvSpPr/>
          <p:nvPr/>
        </p:nvSpPr>
        <p:spPr>
          <a:xfrm>
            <a:off x="4970825" y="3377800"/>
            <a:ext cx="1306800" cy="319800"/>
          </a:xfrm>
          <a:prstGeom prst="roundRect">
            <a:avLst>
              <a:gd fmla="val 16667" name="adj"/>
            </a:avLst>
          </a:prstGeom>
          <a:solidFill>
            <a:schemeClr val="accent1"/>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chemeClr val="dk2"/>
                </a:solidFill>
                <a:latin typeface="Roboto"/>
                <a:ea typeface="Roboto"/>
                <a:cs typeface="Roboto"/>
                <a:sym typeface="Roboto"/>
              </a:rPr>
              <a:t>Staging area</a:t>
            </a:r>
            <a:endParaRPr b="0" i="0" sz="1800" u="none" cap="none" strike="noStrike">
              <a:solidFill>
                <a:schemeClr val="dk2"/>
              </a:solidFill>
              <a:latin typeface="Inconsolata"/>
              <a:ea typeface="Inconsolata"/>
              <a:cs typeface="Inconsolata"/>
              <a:sym typeface="Inconsolata"/>
            </a:endParaRPr>
          </a:p>
        </p:txBody>
      </p:sp>
      <p:sp>
        <p:nvSpPr>
          <p:cNvPr id="3316" name="Google Shape;3316;p29"/>
          <p:cNvSpPr txBox="1"/>
          <p:nvPr/>
        </p:nvSpPr>
        <p:spPr>
          <a:xfrm>
            <a:off x="4912025" y="2741150"/>
            <a:ext cx="3922800" cy="55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chemeClr val="accent6"/>
                </a:solidFill>
                <a:latin typeface="Roboto"/>
                <a:ea typeface="Roboto"/>
                <a:cs typeface="Roboto"/>
                <a:sym typeface="Roboto"/>
              </a:rPr>
              <a:t>The </a:t>
            </a:r>
            <a:r>
              <a:rPr b="1" i="0" lang="en" sz="1400" u="none" cap="none" strike="noStrike">
                <a:solidFill>
                  <a:schemeClr val="accent6"/>
                </a:solidFill>
                <a:latin typeface="Roboto"/>
                <a:ea typeface="Roboto"/>
                <a:cs typeface="Roboto"/>
                <a:sym typeface="Roboto"/>
              </a:rPr>
              <a:t>staging area</a:t>
            </a:r>
            <a:r>
              <a:rPr b="0" i="0" lang="en" sz="1400" u="none" cap="none" strike="noStrike">
                <a:solidFill>
                  <a:schemeClr val="accent6"/>
                </a:solidFill>
                <a:latin typeface="Roboto"/>
                <a:ea typeface="Roboto"/>
                <a:cs typeface="Roboto"/>
                <a:sym typeface="Roboto"/>
              </a:rPr>
              <a:t> is where you edit the </a:t>
            </a:r>
            <a:br>
              <a:rPr b="0" i="0" lang="en" sz="1400" u="none" cap="none" strike="noStrike">
                <a:solidFill>
                  <a:schemeClr val="accent6"/>
                </a:solidFill>
                <a:latin typeface="Roboto"/>
                <a:ea typeface="Roboto"/>
                <a:cs typeface="Roboto"/>
                <a:sym typeface="Roboto"/>
              </a:rPr>
            </a:br>
            <a:r>
              <a:rPr b="0" i="0" lang="en" sz="1400" u="none" cap="none" strike="noStrike">
                <a:solidFill>
                  <a:schemeClr val="accent6"/>
                </a:solidFill>
                <a:latin typeface="Roboto"/>
                <a:ea typeface="Roboto"/>
                <a:cs typeface="Roboto"/>
                <a:sym typeface="Roboto"/>
              </a:rPr>
              <a:t>files that will be part of the next commit. </a:t>
            </a:r>
            <a:endParaRPr b="0" i="0" sz="1400" u="none" cap="none" strike="noStrike">
              <a:solidFill>
                <a:schemeClr val="accent6"/>
              </a:solidFill>
              <a:latin typeface="Roboto"/>
              <a:ea typeface="Roboto"/>
              <a:cs typeface="Roboto"/>
              <a:sym typeface="Roboto"/>
            </a:endParaRPr>
          </a:p>
        </p:txBody>
      </p:sp>
      <p:pic>
        <p:nvPicPr>
          <p:cNvPr id="3317" name="Google Shape;3317;p29"/>
          <p:cNvPicPr preferRelativeResize="0"/>
          <p:nvPr/>
        </p:nvPicPr>
        <p:blipFill rotWithShape="1">
          <a:blip r:embed="rId5">
            <a:alphaModFix/>
          </a:blip>
          <a:srcRect b="0" l="0" r="0" t="0"/>
          <a:stretch/>
        </p:blipFill>
        <p:spPr>
          <a:xfrm rot="5400006">
            <a:off x="2471113" y="3373877"/>
            <a:ext cx="1830576" cy="529348"/>
          </a:xfrm>
          <a:prstGeom prst="rect">
            <a:avLst/>
          </a:prstGeom>
          <a:noFill/>
          <a:ln>
            <a:noFill/>
          </a:ln>
        </p:spPr>
      </p:pic>
      <p:pic>
        <p:nvPicPr>
          <p:cNvPr id="3318" name="Google Shape;3318;p29"/>
          <p:cNvPicPr preferRelativeResize="0"/>
          <p:nvPr/>
        </p:nvPicPr>
        <p:blipFill rotWithShape="1">
          <a:blip r:embed="rId6">
            <a:alphaModFix/>
          </a:blip>
          <a:srcRect b="0" l="0" r="0" t="0"/>
          <a:stretch/>
        </p:blipFill>
        <p:spPr>
          <a:xfrm>
            <a:off x="2926925" y="1939300"/>
            <a:ext cx="918950" cy="1101350"/>
          </a:xfrm>
          <a:prstGeom prst="rect">
            <a:avLst/>
          </a:prstGeom>
          <a:noFill/>
          <a:ln>
            <a:noFill/>
          </a:ln>
          <a:effectLst>
            <a:outerShdw blurRad="57150" rotWithShape="0" algn="bl" dir="5400000" dist="19050">
              <a:srgbClr val="000000">
                <a:alpha val="49803"/>
              </a:srgbClr>
            </a:outerShdw>
          </a:effectLst>
        </p:spPr>
      </p:pic>
      <p:sp>
        <p:nvSpPr>
          <p:cNvPr id="3319" name="Google Shape;3319;p29"/>
          <p:cNvSpPr txBox="1"/>
          <p:nvPr/>
        </p:nvSpPr>
        <p:spPr>
          <a:xfrm>
            <a:off x="3048450" y="2339450"/>
            <a:ext cx="675900" cy="554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dk2"/>
                </a:solidFill>
                <a:latin typeface="Roboto"/>
                <a:ea typeface="Roboto"/>
                <a:cs typeface="Roboto"/>
                <a:sym typeface="Roboto"/>
              </a:rPr>
              <a:t>Version </a:t>
            </a:r>
            <a:r>
              <a:rPr b="1" i="0" lang="en" sz="1400" u="none" cap="none" strike="noStrike">
                <a:solidFill>
                  <a:schemeClr val="dk2"/>
                </a:solidFill>
                <a:latin typeface="Roboto"/>
                <a:ea typeface="Roboto"/>
                <a:cs typeface="Roboto"/>
                <a:sym typeface="Roboto"/>
              </a:rPr>
              <a:t>1</a:t>
            </a:r>
            <a:endParaRPr b="1" i="0" sz="1400" u="none" cap="none" strike="noStrike">
              <a:solidFill>
                <a:schemeClr val="dk2"/>
              </a:solidFill>
              <a:latin typeface="Roboto"/>
              <a:ea typeface="Roboto"/>
              <a:cs typeface="Roboto"/>
              <a:sym typeface="Roboto"/>
            </a:endParaRPr>
          </a:p>
        </p:txBody>
      </p:sp>
      <p:sp>
        <p:nvSpPr>
          <p:cNvPr id="3320" name="Google Shape;3320;p29"/>
          <p:cNvSpPr/>
          <p:nvPr/>
        </p:nvSpPr>
        <p:spPr>
          <a:xfrm>
            <a:off x="2951288" y="2159150"/>
            <a:ext cx="570600" cy="180300"/>
          </a:xfrm>
          <a:prstGeom prst="roundRect">
            <a:avLst>
              <a:gd fmla="val 16667" name="adj"/>
            </a:avLst>
          </a:prstGeom>
          <a:solidFill>
            <a:srgbClr val="FFFF00"/>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28363B"/>
                </a:solidFill>
                <a:latin typeface="Roboto"/>
                <a:ea typeface="Roboto"/>
                <a:cs typeface="Roboto"/>
                <a:sym typeface="Roboto"/>
              </a:rPr>
              <a:t>Main</a:t>
            </a:r>
            <a:endParaRPr b="1" i="0" sz="1000" u="none" cap="none" strike="noStrike">
              <a:solidFill>
                <a:srgbClr val="28363B"/>
              </a:solidFill>
              <a:latin typeface="Roboto"/>
              <a:ea typeface="Roboto"/>
              <a:cs typeface="Roboto"/>
              <a:sym typeface="Roboto"/>
            </a:endParaRPr>
          </a:p>
        </p:txBody>
      </p:sp>
      <p:pic>
        <p:nvPicPr>
          <p:cNvPr id="3321" name="Google Shape;3321;p29"/>
          <p:cNvPicPr preferRelativeResize="0"/>
          <p:nvPr/>
        </p:nvPicPr>
        <p:blipFill rotWithShape="1">
          <a:blip r:embed="rId7">
            <a:alphaModFix/>
          </a:blip>
          <a:srcRect b="0" l="0" r="0" t="0"/>
          <a:stretch/>
        </p:blipFill>
        <p:spPr>
          <a:xfrm>
            <a:off x="436342" y="2986425"/>
            <a:ext cx="2131467" cy="2619650"/>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5" name="Shape 3325"/>
        <p:cNvGrpSpPr/>
        <p:nvPr/>
      </p:nvGrpSpPr>
      <p:grpSpPr>
        <a:xfrm>
          <a:off x="0" y="0"/>
          <a:ext cx="0" cy="0"/>
          <a:chOff x="0" y="0"/>
          <a:chExt cx="0" cy="0"/>
        </a:xfrm>
      </p:grpSpPr>
      <p:sp>
        <p:nvSpPr>
          <p:cNvPr id="3326" name="Google Shape;3326;p30"/>
          <p:cNvSpPr txBox="1"/>
          <p:nvPr/>
        </p:nvSpPr>
        <p:spPr>
          <a:xfrm>
            <a:off x="368950" y="127400"/>
            <a:ext cx="8427900" cy="112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accent6"/>
                </a:solidFill>
                <a:latin typeface="Roboto"/>
                <a:ea typeface="Roboto"/>
                <a:cs typeface="Roboto"/>
                <a:sym typeface="Roboto"/>
              </a:rPr>
              <a:t>Git Version Control</a:t>
            </a:r>
            <a:endParaRPr b="1" i="0" sz="2400" u="none" cap="none" strike="noStrike">
              <a:solidFill>
                <a:schemeClr val="accent6"/>
              </a:solidFill>
              <a:latin typeface="Roboto"/>
              <a:ea typeface="Roboto"/>
              <a:cs typeface="Roboto"/>
              <a:sym typeface="Roboto"/>
            </a:endParaRPr>
          </a:p>
          <a:p>
            <a:pPr indent="0" lvl="0" marL="0" marR="0" rtl="0" algn="l">
              <a:lnSpc>
                <a:spcPct val="115000"/>
              </a:lnSpc>
              <a:spcBef>
                <a:spcPts val="0"/>
              </a:spcBef>
              <a:spcAft>
                <a:spcPts val="1200"/>
              </a:spcAft>
              <a:buClr>
                <a:srgbClr val="000000"/>
              </a:buClr>
              <a:buSzPts val="1400"/>
              <a:buFont typeface="Arial"/>
              <a:buNone/>
            </a:pPr>
            <a:r>
              <a:rPr b="0" i="0" lang="en" sz="1400" u="none" cap="none" strike="noStrike">
                <a:solidFill>
                  <a:schemeClr val="accent6"/>
                </a:solidFill>
                <a:latin typeface="Roboto Light"/>
                <a:ea typeface="Roboto Light"/>
                <a:cs typeface="Roboto Light"/>
                <a:sym typeface="Roboto Light"/>
              </a:rPr>
              <a:t>Git essentially allows us to write this code and save it with the name</a:t>
            </a:r>
            <a:r>
              <a:rPr b="0" i="0" lang="en" sz="1400" u="none" cap="none" strike="noStrike">
                <a:solidFill>
                  <a:schemeClr val="accent6"/>
                </a:solidFill>
                <a:latin typeface="Roboto"/>
                <a:ea typeface="Roboto"/>
                <a:cs typeface="Roboto"/>
                <a:sym typeface="Roboto"/>
              </a:rPr>
              <a:t> </a:t>
            </a:r>
            <a:r>
              <a:rPr b="0" i="0" lang="en" sz="1400" u="none" cap="none" strike="noStrike">
                <a:solidFill>
                  <a:schemeClr val="dk1"/>
                </a:solidFill>
                <a:latin typeface="Inconsolata Medium"/>
                <a:ea typeface="Inconsolata Medium"/>
                <a:cs typeface="Inconsolata Medium"/>
                <a:sym typeface="Inconsolata Medium"/>
              </a:rPr>
              <a:t>age_analysis</a:t>
            </a:r>
            <a:r>
              <a:rPr b="0" i="0" lang="en" sz="1400" u="none" cap="none" strike="noStrike">
                <a:solidFill>
                  <a:schemeClr val="accent6"/>
                </a:solidFill>
                <a:latin typeface="Roboto Light"/>
                <a:ea typeface="Roboto Light"/>
                <a:cs typeface="Roboto Light"/>
                <a:sym typeface="Roboto Light"/>
              </a:rPr>
              <a:t>.</a:t>
            </a:r>
            <a:endParaRPr b="0" i="0" sz="1400" u="none" cap="none" strike="noStrike">
              <a:solidFill>
                <a:schemeClr val="dk1"/>
              </a:solidFill>
              <a:latin typeface="Roboto Light"/>
              <a:ea typeface="Roboto Light"/>
              <a:cs typeface="Roboto Light"/>
              <a:sym typeface="Roboto Light"/>
            </a:endParaRPr>
          </a:p>
        </p:txBody>
      </p:sp>
      <p:sp>
        <p:nvSpPr>
          <p:cNvPr id="3327" name="Google Shape;3327;p30"/>
          <p:cNvSpPr/>
          <p:nvPr/>
        </p:nvSpPr>
        <p:spPr>
          <a:xfrm>
            <a:off x="-31725" y="2851900"/>
            <a:ext cx="9175800" cy="2291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328" name="Google Shape;3328;p30"/>
          <p:cNvCxnSpPr/>
          <p:nvPr/>
        </p:nvCxnSpPr>
        <p:spPr>
          <a:xfrm>
            <a:off x="3900" y="2851888"/>
            <a:ext cx="9136200" cy="0"/>
          </a:xfrm>
          <a:prstGeom prst="straightConnector1">
            <a:avLst/>
          </a:prstGeom>
          <a:noFill/>
          <a:ln cap="flat" cmpd="sng" w="19050">
            <a:solidFill>
              <a:srgbClr val="78909C"/>
            </a:solidFill>
            <a:prstDash val="dash"/>
            <a:round/>
            <a:headEnd len="sm" w="sm" type="none"/>
            <a:tailEnd len="sm" w="sm" type="none"/>
          </a:ln>
        </p:spPr>
      </p:cxnSp>
      <p:pic>
        <p:nvPicPr>
          <p:cNvPr id="3329" name="Google Shape;3329;p30"/>
          <p:cNvPicPr preferRelativeResize="0"/>
          <p:nvPr/>
        </p:nvPicPr>
        <p:blipFill rotWithShape="1">
          <a:blip r:embed="rId3">
            <a:alphaModFix/>
          </a:blip>
          <a:srcRect b="0" l="0" r="0" t="0"/>
          <a:stretch/>
        </p:blipFill>
        <p:spPr>
          <a:xfrm>
            <a:off x="2926925" y="1482100"/>
            <a:ext cx="918950" cy="1101350"/>
          </a:xfrm>
          <a:prstGeom prst="rect">
            <a:avLst/>
          </a:prstGeom>
          <a:noFill/>
          <a:ln>
            <a:noFill/>
          </a:ln>
          <a:effectLst>
            <a:outerShdw blurRad="57150" rotWithShape="0" algn="bl" dir="5400000" dist="19050">
              <a:srgbClr val="000000">
                <a:alpha val="49803"/>
              </a:srgbClr>
            </a:outerShdw>
          </a:effectLst>
        </p:spPr>
      </p:pic>
      <p:pic>
        <p:nvPicPr>
          <p:cNvPr id="3330" name="Google Shape;3330;p30"/>
          <p:cNvPicPr preferRelativeResize="0"/>
          <p:nvPr/>
        </p:nvPicPr>
        <p:blipFill rotWithShape="1">
          <a:blip r:embed="rId4">
            <a:alphaModFix/>
          </a:blip>
          <a:srcRect b="0" l="0" r="0" t="0"/>
          <a:stretch/>
        </p:blipFill>
        <p:spPr>
          <a:xfrm>
            <a:off x="630925" y="1406250"/>
            <a:ext cx="1818300" cy="1226406"/>
          </a:xfrm>
          <a:prstGeom prst="rect">
            <a:avLst/>
          </a:prstGeom>
          <a:noFill/>
          <a:ln>
            <a:noFill/>
          </a:ln>
          <a:effectLst>
            <a:outerShdw blurRad="57150" rotWithShape="0" algn="bl" dir="5400000" dist="19050">
              <a:srgbClr val="000000">
                <a:alpha val="49803"/>
              </a:srgbClr>
            </a:outerShdw>
          </a:effectLst>
        </p:spPr>
      </p:pic>
      <p:sp>
        <p:nvSpPr>
          <p:cNvPr id="3331" name="Google Shape;3331;p30"/>
          <p:cNvSpPr txBox="1"/>
          <p:nvPr/>
        </p:nvSpPr>
        <p:spPr>
          <a:xfrm>
            <a:off x="630925" y="2169750"/>
            <a:ext cx="1818300" cy="72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chemeClr val="dk2"/>
                </a:solidFill>
                <a:latin typeface="Roboto"/>
                <a:ea typeface="Roboto"/>
                <a:cs typeface="Roboto"/>
                <a:sym typeface="Roboto"/>
              </a:rPr>
              <a:t>Remote repository</a:t>
            </a:r>
            <a:endParaRPr b="1" i="0" sz="1300" u="none" cap="none" strike="noStrike">
              <a:solidFill>
                <a:schemeClr val="dk2"/>
              </a:solidFill>
              <a:latin typeface="Roboto"/>
              <a:ea typeface="Roboto"/>
              <a:cs typeface="Roboto"/>
              <a:sym typeface="Roboto"/>
            </a:endParaRPr>
          </a:p>
        </p:txBody>
      </p:sp>
      <p:pic>
        <p:nvPicPr>
          <p:cNvPr id="3332" name="Google Shape;3332;p30"/>
          <p:cNvPicPr preferRelativeResize="0"/>
          <p:nvPr/>
        </p:nvPicPr>
        <p:blipFill rotWithShape="1">
          <a:blip r:embed="rId5">
            <a:alphaModFix/>
          </a:blip>
          <a:srcRect b="0" l="0" r="0" t="0"/>
          <a:stretch/>
        </p:blipFill>
        <p:spPr>
          <a:xfrm>
            <a:off x="1145700" y="1647825"/>
            <a:ext cx="619500" cy="619500"/>
          </a:xfrm>
          <a:prstGeom prst="rect">
            <a:avLst/>
          </a:prstGeom>
          <a:noFill/>
          <a:ln>
            <a:noFill/>
          </a:ln>
        </p:spPr>
      </p:pic>
      <p:sp>
        <p:nvSpPr>
          <p:cNvPr id="3333" name="Google Shape;3333;p30"/>
          <p:cNvSpPr txBox="1"/>
          <p:nvPr/>
        </p:nvSpPr>
        <p:spPr>
          <a:xfrm>
            <a:off x="3048450" y="1882250"/>
            <a:ext cx="675900" cy="554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043461"/>
                </a:solidFill>
                <a:latin typeface="Roboto"/>
                <a:ea typeface="Roboto"/>
                <a:cs typeface="Roboto"/>
                <a:sym typeface="Roboto"/>
              </a:rPr>
              <a:t>Version </a:t>
            </a:r>
            <a:r>
              <a:rPr b="1" i="0" lang="en" sz="1400" u="none" cap="none" strike="noStrike">
                <a:solidFill>
                  <a:srgbClr val="043461"/>
                </a:solidFill>
                <a:latin typeface="Roboto"/>
                <a:ea typeface="Roboto"/>
                <a:cs typeface="Roboto"/>
                <a:sym typeface="Roboto"/>
              </a:rPr>
              <a:t>1</a:t>
            </a:r>
            <a:endParaRPr b="1" i="0" sz="1400" u="none" cap="none" strike="noStrike">
              <a:solidFill>
                <a:srgbClr val="043461"/>
              </a:solidFill>
              <a:latin typeface="Roboto"/>
              <a:ea typeface="Roboto"/>
              <a:cs typeface="Roboto"/>
              <a:sym typeface="Roboto"/>
            </a:endParaRPr>
          </a:p>
        </p:txBody>
      </p:sp>
      <p:sp>
        <p:nvSpPr>
          <p:cNvPr id="3334" name="Google Shape;3334;p30"/>
          <p:cNvSpPr/>
          <p:nvPr/>
        </p:nvSpPr>
        <p:spPr>
          <a:xfrm>
            <a:off x="2951288" y="1701950"/>
            <a:ext cx="570600" cy="180300"/>
          </a:xfrm>
          <a:prstGeom prst="roundRect">
            <a:avLst>
              <a:gd fmla="val 16667" name="adj"/>
            </a:avLst>
          </a:prstGeom>
          <a:solidFill>
            <a:srgbClr val="FFFF00"/>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2"/>
                </a:solidFill>
                <a:latin typeface="Roboto"/>
                <a:ea typeface="Roboto"/>
                <a:cs typeface="Roboto"/>
                <a:sym typeface="Roboto"/>
              </a:rPr>
              <a:t>Main</a:t>
            </a:r>
            <a:endParaRPr b="1" i="0" sz="1000" u="none" cap="none" strike="noStrike">
              <a:solidFill>
                <a:schemeClr val="dk2"/>
              </a:solidFill>
              <a:latin typeface="Roboto"/>
              <a:ea typeface="Roboto"/>
              <a:cs typeface="Roboto"/>
              <a:sym typeface="Roboto"/>
            </a:endParaRPr>
          </a:p>
        </p:txBody>
      </p:sp>
      <p:sp>
        <p:nvSpPr>
          <p:cNvPr id="3335" name="Google Shape;3335;p30"/>
          <p:cNvSpPr/>
          <p:nvPr/>
        </p:nvSpPr>
        <p:spPr>
          <a:xfrm>
            <a:off x="4970825" y="2692000"/>
            <a:ext cx="1306800" cy="319800"/>
          </a:xfrm>
          <a:prstGeom prst="roundRect">
            <a:avLst>
              <a:gd fmla="val 16667" name="adj"/>
            </a:avLst>
          </a:prstGeom>
          <a:solidFill>
            <a:schemeClr val="accent1"/>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chemeClr val="dk2"/>
                </a:solidFill>
                <a:latin typeface="Roboto"/>
                <a:ea typeface="Roboto"/>
                <a:cs typeface="Roboto"/>
                <a:sym typeface="Roboto"/>
              </a:rPr>
              <a:t>Staging area</a:t>
            </a:r>
            <a:endParaRPr b="0" i="0" sz="1800" u="none" cap="none" strike="noStrike">
              <a:solidFill>
                <a:schemeClr val="dk2"/>
              </a:solidFill>
              <a:latin typeface="Inconsolata"/>
              <a:ea typeface="Inconsolata"/>
              <a:cs typeface="Inconsolata"/>
              <a:sym typeface="Inconsolata"/>
            </a:endParaRPr>
          </a:p>
        </p:txBody>
      </p:sp>
      <p:sp>
        <p:nvSpPr>
          <p:cNvPr id="3336" name="Google Shape;3336;p30"/>
          <p:cNvSpPr txBox="1"/>
          <p:nvPr/>
        </p:nvSpPr>
        <p:spPr>
          <a:xfrm>
            <a:off x="4912025" y="2055350"/>
            <a:ext cx="3922800" cy="55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chemeClr val="dk1"/>
                </a:solidFill>
                <a:latin typeface="Roboto"/>
                <a:ea typeface="Roboto"/>
                <a:cs typeface="Roboto"/>
                <a:sym typeface="Roboto"/>
              </a:rPr>
              <a:t>The </a:t>
            </a:r>
            <a:r>
              <a:rPr b="1" i="0" lang="en" sz="1400" u="none" cap="none" strike="noStrike">
                <a:solidFill>
                  <a:schemeClr val="dk1"/>
                </a:solidFill>
                <a:latin typeface="Roboto"/>
                <a:ea typeface="Roboto"/>
                <a:cs typeface="Roboto"/>
                <a:sym typeface="Roboto"/>
              </a:rPr>
              <a:t>staging area</a:t>
            </a:r>
            <a:r>
              <a:rPr b="0" i="0" lang="en" sz="1400" u="none" cap="none" strike="noStrike">
                <a:solidFill>
                  <a:schemeClr val="dk1"/>
                </a:solidFill>
                <a:latin typeface="Roboto"/>
                <a:ea typeface="Roboto"/>
                <a:cs typeface="Roboto"/>
                <a:sym typeface="Roboto"/>
              </a:rPr>
              <a:t> is the where you edit the </a:t>
            </a:r>
            <a:br>
              <a:rPr b="0" i="0" lang="en" sz="1400" u="none" cap="none" strike="noStrike">
                <a:solidFill>
                  <a:schemeClr val="dk1"/>
                </a:solidFill>
                <a:latin typeface="Roboto"/>
                <a:ea typeface="Roboto"/>
                <a:cs typeface="Roboto"/>
                <a:sym typeface="Roboto"/>
              </a:rPr>
            </a:br>
            <a:r>
              <a:rPr b="0" i="0" lang="en" sz="1400" u="none" cap="none" strike="noStrike">
                <a:solidFill>
                  <a:schemeClr val="dk1"/>
                </a:solidFill>
                <a:latin typeface="Roboto"/>
                <a:ea typeface="Roboto"/>
                <a:cs typeface="Roboto"/>
                <a:sym typeface="Roboto"/>
              </a:rPr>
              <a:t>files that will be part of the next commit. </a:t>
            </a:r>
            <a:endParaRPr b="0" i="0" sz="1400" u="none" cap="none" strike="noStrike">
              <a:solidFill>
                <a:srgbClr val="000000"/>
              </a:solidFill>
              <a:latin typeface="Roboto"/>
              <a:ea typeface="Roboto"/>
              <a:cs typeface="Roboto"/>
              <a:sym typeface="Roboto"/>
            </a:endParaRPr>
          </a:p>
        </p:txBody>
      </p:sp>
      <p:pic>
        <p:nvPicPr>
          <p:cNvPr id="3337" name="Google Shape;3337;p30"/>
          <p:cNvPicPr preferRelativeResize="0"/>
          <p:nvPr/>
        </p:nvPicPr>
        <p:blipFill rotWithShape="1">
          <a:blip r:embed="rId3">
            <a:alphaModFix/>
          </a:blip>
          <a:srcRect b="0" l="0" r="0" t="0"/>
          <a:stretch/>
        </p:blipFill>
        <p:spPr>
          <a:xfrm>
            <a:off x="2951300" y="3164200"/>
            <a:ext cx="918950" cy="1101350"/>
          </a:xfrm>
          <a:prstGeom prst="rect">
            <a:avLst/>
          </a:prstGeom>
          <a:noFill/>
          <a:ln>
            <a:noFill/>
          </a:ln>
          <a:effectLst>
            <a:outerShdw blurRad="57150" rotWithShape="0" algn="bl" dir="5400000" dist="19050">
              <a:srgbClr val="000000">
                <a:alpha val="49803"/>
              </a:srgbClr>
            </a:outerShdw>
          </a:effectLst>
        </p:spPr>
      </p:pic>
      <p:sp>
        <p:nvSpPr>
          <p:cNvPr id="3338" name="Google Shape;3338;p30"/>
          <p:cNvSpPr txBox="1"/>
          <p:nvPr/>
        </p:nvSpPr>
        <p:spPr>
          <a:xfrm>
            <a:off x="3072825" y="3564350"/>
            <a:ext cx="675900" cy="554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28363B"/>
                </a:solidFill>
                <a:latin typeface="Roboto"/>
                <a:ea typeface="Roboto"/>
                <a:cs typeface="Roboto"/>
                <a:sym typeface="Roboto"/>
              </a:rPr>
              <a:t>Version </a:t>
            </a:r>
            <a:r>
              <a:rPr b="1" i="0" lang="en" sz="1400" u="none" cap="none" strike="noStrike">
                <a:solidFill>
                  <a:srgbClr val="28363B"/>
                </a:solidFill>
                <a:latin typeface="Roboto"/>
                <a:ea typeface="Roboto"/>
                <a:cs typeface="Roboto"/>
                <a:sym typeface="Roboto"/>
              </a:rPr>
              <a:t>2</a:t>
            </a:r>
            <a:endParaRPr b="1" i="0" sz="1400" u="none" cap="none" strike="noStrike">
              <a:solidFill>
                <a:srgbClr val="28363B"/>
              </a:solidFill>
              <a:latin typeface="Roboto"/>
              <a:ea typeface="Roboto"/>
              <a:cs typeface="Roboto"/>
              <a:sym typeface="Roboto"/>
            </a:endParaRPr>
          </a:p>
        </p:txBody>
      </p:sp>
      <p:sp>
        <p:nvSpPr>
          <p:cNvPr id="3339" name="Google Shape;3339;p30"/>
          <p:cNvSpPr txBox="1"/>
          <p:nvPr/>
        </p:nvSpPr>
        <p:spPr>
          <a:xfrm>
            <a:off x="4871900" y="3912475"/>
            <a:ext cx="4197600" cy="95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accent6"/>
                </a:solidFill>
                <a:latin typeface="Roboto"/>
                <a:ea typeface="Roboto"/>
                <a:cs typeface="Roboto"/>
                <a:sym typeface="Roboto"/>
              </a:rPr>
              <a:t>Your staged changes are saved once you commit.</a:t>
            </a:r>
            <a:endParaRPr b="0" i="0" sz="1400" u="none" cap="none" strike="noStrike">
              <a:solidFill>
                <a:schemeClr val="accent6"/>
              </a:solidFill>
              <a:latin typeface="Roboto"/>
              <a:ea typeface="Roboto"/>
              <a:cs typeface="Roboto"/>
              <a:sym typeface="Roboto"/>
            </a:endParaRPr>
          </a:p>
        </p:txBody>
      </p:sp>
      <p:sp>
        <p:nvSpPr>
          <p:cNvPr id="3340" name="Google Shape;3340;p30"/>
          <p:cNvSpPr/>
          <p:nvPr/>
        </p:nvSpPr>
        <p:spPr>
          <a:xfrm>
            <a:off x="4970825" y="3592675"/>
            <a:ext cx="1387200" cy="319800"/>
          </a:xfrm>
          <a:prstGeom prst="roundRect">
            <a:avLst>
              <a:gd fmla="val 16667" name="adj"/>
            </a:avLst>
          </a:prstGeom>
          <a:solidFill>
            <a:schemeClr val="accent1"/>
          </a:solidFill>
          <a:ln cap="flat" cmpd="sng" w="9525">
            <a:solidFill>
              <a:srgbClr val="78909C"/>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Inconsolata"/>
                <a:ea typeface="Inconsolata"/>
                <a:cs typeface="Inconsolata"/>
                <a:sym typeface="Inconsolata"/>
              </a:rPr>
              <a:t>git commit</a:t>
            </a:r>
            <a:endParaRPr b="0" i="0" sz="1800" u="none" cap="none" strike="noStrike">
              <a:solidFill>
                <a:schemeClr val="dk2"/>
              </a:solidFill>
              <a:latin typeface="Inconsolata"/>
              <a:ea typeface="Inconsolata"/>
              <a:cs typeface="Inconsolata"/>
              <a:sym typeface="Inconsolata"/>
            </a:endParaRPr>
          </a:p>
        </p:txBody>
      </p:sp>
      <p:sp>
        <p:nvSpPr>
          <p:cNvPr id="3341" name="Google Shape;3341;p30"/>
          <p:cNvSpPr/>
          <p:nvPr/>
        </p:nvSpPr>
        <p:spPr>
          <a:xfrm>
            <a:off x="2975663" y="3384050"/>
            <a:ext cx="570600" cy="180300"/>
          </a:xfrm>
          <a:prstGeom prst="roundRect">
            <a:avLst>
              <a:gd fmla="val 16667" name="adj"/>
            </a:avLst>
          </a:prstGeom>
          <a:solidFill>
            <a:srgbClr val="FFFF00"/>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Roboto"/>
                <a:ea typeface="Roboto"/>
                <a:cs typeface="Roboto"/>
                <a:sym typeface="Roboto"/>
              </a:rPr>
              <a:t>Main</a:t>
            </a:r>
            <a:endParaRPr b="1" i="0" sz="1000" u="none" cap="none" strike="noStrike">
              <a:solidFill>
                <a:srgbClr val="000000"/>
              </a:solidFill>
              <a:latin typeface="Roboto"/>
              <a:ea typeface="Roboto"/>
              <a:cs typeface="Roboto"/>
              <a:sym typeface="Roboto"/>
            </a:endParaRPr>
          </a:p>
        </p:txBody>
      </p:sp>
      <p:pic>
        <p:nvPicPr>
          <p:cNvPr id="3342" name="Google Shape;3342;p30"/>
          <p:cNvPicPr preferRelativeResize="0"/>
          <p:nvPr/>
        </p:nvPicPr>
        <p:blipFill rotWithShape="1">
          <a:blip r:embed="rId6">
            <a:alphaModFix/>
          </a:blip>
          <a:srcRect b="0" l="0" r="0" t="0"/>
          <a:stretch/>
        </p:blipFill>
        <p:spPr>
          <a:xfrm>
            <a:off x="436342" y="2986425"/>
            <a:ext cx="2131467" cy="2619650"/>
          </a:xfrm>
          <a:prstGeom prst="rect">
            <a:avLst/>
          </a:prstGeom>
          <a:noFill/>
          <a:ln>
            <a:noFill/>
          </a:ln>
          <a:effectLst>
            <a:outerShdw blurRad="57150" rotWithShape="0" algn="bl" dir="5400000" dist="19050">
              <a:srgbClr val="000000">
                <a:alpha val="49803"/>
              </a:srgbClr>
            </a:outerShdw>
          </a:effectLst>
        </p:spPr>
      </p:pic>
      <p:sp>
        <p:nvSpPr>
          <p:cNvPr id="3343" name="Google Shape;3343;p30"/>
          <p:cNvSpPr txBox="1"/>
          <p:nvPr/>
        </p:nvSpPr>
        <p:spPr>
          <a:xfrm>
            <a:off x="253675" y="4659231"/>
            <a:ext cx="2496900" cy="36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FFFFFF"/>
                </a:solidFill>
                <a:latin typeface="Roboto"/>
                <a:ea typeface="Roboto"/>
                <a:cs typeface="Roboto"/>
                <a:sym typeface="Roboto"/>
              </a:rPr>
              <a:t>Working directory</a:t>
            </a:r>
            <a:endParaRPr b="1" i="0" sz="1200" u="none" cap="none" strike="noStrike">
              <a:solidFill>
                <a:srgbClr val="FFFFFF"/>
              </a:solidFill>
              <a:latin typeface="Roboto"/>
              <a:ea typeface="Roboto"/>
              <a:cs typeface="Roboto"/>
              <a:sym typeface="Roboto"/>
            </a:endParaRPr>
          </a:p>
        </p:txBody>
      </p:sp>
      <p:sp>
        <p:nvSpPr>
          <p:cNvPr id="3344" name="Google Shape;3344;p30"/>
          <p:cNvSpPr/>
          <p:nvPr/>
        </p:nvSpPr>
        <p:spPr>
          <a:xfrm>
            <a:off x="2876175" y="4096500"/>
            <a:ext cx="1069200" cy="276300"/>
          </a:xfrm>
          <a:prstGeom prst="roundRect">
            <a:avLst>
              <a:gd fmla="val 16667" name="adj"/>
            </a:avLst>
          </a:prstGeom>
          <a:solidFill>
            <a:srgbClr val="000000"/>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highlight>
                  <a:schemeClr val="dk1"/>
                </a:highlight>
                <a:latin typeface="Inconsolata Medium"/>
                <a:ea typeface="Inconsolata Medium"/>
                <a:cs typeface="Inconsolata Medium"/>
                <a:sym typeface="Inconsolata Medium"/>
              </a:rPr>
              <a:t>age_analysis</a:t>
            </a:r>
            <a:endParaRPr b="0" i="0" sz="1100" u="none" cap="none" strike="noStrike">
              <a:solidFill>
                <a:srgbClr val="FFFFFF"/>
              </a:solidFill>
              <a:latin typeface="Inconsolata"/>
              <a:ea typeface="Inconsolata"/>
              <a:cs typeface="Inconsolata"/>
              <a:sym typeface="Inconsolata"/>
            </a:endParaRPr>
          </a:p>
        </p:txBody>
      </p:sp>
      <p:pic>
        <p:nvPicPr>
          <p:cNvPr id="3345" name="Google Shape;3345;p30"/>
          <p:cNvPicPr preferRelativeResize="0"/>
          <p:nvPr/>
        </p:nvPicPr>
        <p:blipFill rotWithShape="1">
          <a:blip r:embed="rId7">
            <a:alphaModFix/>
          </a:blip>
          <a:srcRect b="0" l="0" r="0" t="0"/>
          <a:stretch/>
        </p:blipFill>
        <p:spPr>
          <a:xfrm>
            <a:off x="6437250" y="3426750"/>
            <a:ext cx="648999" cy="5762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9" name="Shape 3349"/>
        <p:cNvGrpSpPr/>
        <p:nvPr/>
      </p:nvGrpSpPr>
      <p:grpSpPr>
        <a:xfrm>
          <a:off x="0" y="0"/>
          <a:ext cx="0" cy="0"/>
          <a:chOff x="0" y="0"/>
          <a:chExt cx="0" cy="0"/>
        </a:xfrm>
      </p:grpSpPr>
      <p:sp>
        <p:nvSpPr>
          <p:cNvPr id="3350" name="Google Shape;3350;p31"/>
          <p:cNvSpPr txBox="1"/>
          <p:nvPr/>
        </p:nvSpPr>
        <p:spPr>
          <a:xfrm>
            <a:off x="368950" y="127400"/>
            <a:ext cx="8427900" cy="112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accent6"/>
                </a:solidFill>
                <a:latin typeface="Roboto"/>
                <a:ea typeface="Roboto"/>
                <a:cs typeface="Roboto"/>
                <a:sym typeface="Roboto"/>
              </a:rPr>
              <a:t>Git Version Control</a:t>
            </a:r>
            <a:endParaRPr b="1" i="0" sz="2400" u="none" cap="none" strike="noStrike">
              <a:solidFill>
                <a:schemeClr val="accent6"/>
              </a:solidFill>
              <a:latin typeface="Roboto"/>
              <a:ea typeface="Roboto"/>
              <a:cs typeface="Roboto"/>
              <a:sym typeface="Roboto"/>
            </a:endParaRPr>
          </a:p>
          <a:p>
            <a:pPr indent="0" lvl="0" marL="0" marR="0" rtl="0" algn="l">
              <a:lnSpc>
                <a:spcPct val="115000"/>
              </a:lnSpc>
              <a:spcBef>
                <a:spcPts val="0"/>
              </a:spcBef>
              <a:spcAft>
                <a:spcPts val="1200"/>
              </a:spcAft>
              <a:buClr>
                <a:srgbClr val="000000"/>
              </a:buClr>
              <a:buSzPts val="1400"/>
              <a:buFont typeface="Arial"/>
              <a:buNone/>
            </a:pPr>
            <a:r>
              <a:rPr b="0" i="0" lang="en" sz="1400" u="none" cap="none" strike="noStrike">
                <a:solidFill>
                  <a:schemeClr val="dk1"/>
                </a:solidFill>
                <a:latin typeface="Inconsolata Medium"/>
                <a:ea typeface="Inconsolata Medium"/>
                <a:cs typeface="Inconsolata Medium"/>
                <a:sym typeface="Inconsolata Medium"/>
              </a:rPr>
              <a:t>age_analysis</a:t>
            </a:r>
            <a:r>
              <a:rPr b="0" i="0" lang="en" sz="1400" u="none" cap="none" strike="noStrike">
                <a:solidFill>
                  <a:schemeClr val="dk1"/>
                </a:solidFill>
                <a:latin typeface="Roboto"/>
                <a:ea typeface="Roboto"/>
                <a:cs typeface="Roboto"/>
                <a:sym typeface="Roboto"/>
              </a:rPr>
              <a:t> </a:t>
            </a:r>
            <a:r>
              <a:rPr b="0" i="0" lang="en" sz="1400" u="none" cap="none" strike="noStrike">
                <a:solidFill>
                  <a:schemeClr val="dk1"/>
                </a:solidFill>
                <a:latin typeface="Roboto Light"/>
                <a:ea typeface="Roboto Light"/>
                <a:cs typeface="Roboto Light"/>
                <a:sym typeface="Roboto Light"/>
              </a:rPr>
              <a:t>is a branch that originates from the main branch. It contains updates that will be added to the main branch when it’s ready to</a:t>
            </a:r>
            <a:r>
              <a:rPr b="0" i="0" lang="en" sz="1400" u="none" cap="none" strike="noStrike">
                <a:solidFill>
                  <a:schemeClr val="dk1"/>
                </a:solidFill>
                <a:latin typeface="Roboto"/>
                <a:ea typeface="Roboto"/>
                <a:cs typeface="Roboto"/>
                <a:sym typeface="Roboto"/>
              </a:rPr>
              <a:t> </a:t>
            </a:r>
            <a:r>
              <a:rPr b="0" i="0" lang="en" sz="1400" u="none" cap="none" strike="noStrike">
                <a:solidFill>
                  <a:schemeClr val="dk1"/>
                </a:solidFill>
                <a:latin typeface="Inconsolata Medium"/>
                <a:ea typeface="Inconsolata Medium"/>
                <a:cs typeface="Inconsolata Medium"/>
                <a:sym typeface="Inconsolata Medium"/>
              </a:rPr>
              <a:t>merge</a:t>
            </a:r>
            <a:r>
              <a:rPr b="0" i="0" lang="en" sz="1400" u="none" cap="none" strike="noStrike">
                <a:solidFill>
                  <a:schemeClr val="accent6"/>
                </a:solidFill>
                <a:latin typeface="Roboto Light"/>
                <a:ea typeface="Roboto Light"/>
                <a:cs typeface="Roboto Light"/>
                <a:sym typeface="Roboto Light"/>
              </a:rPr>
              <a:t>.</a:t>
            </a:r>
            <a:endParaRPr b="0" i="0" sz="1400" u="none" cap="none" strike="noStrike">
              <a:solidFill>
                <a:schemeClr val="dk1"/>
              </a:solidFill>
              <a:latin typeface="Roboto Light"/>
              <a:ea typeface="Roboto Light"/>
              <a:cs typeface="Roboto Light"/>
              <a:sym typeface="Roboto Light"/>
            </a:endParaRPr>
          </a:p>
        </p:txBody>
      </p:sp>
      <p:sp>
        <p:nvSpPr>
          <p:cNvPr id="3351" name="Google Shape;3351;p31"/>
          <p:cNvSpPr/>
          <p:nvPr/>
        </p:nvSpPr>
        <p:spPr>
          <a:xfrm>
            <a:off x="-31725" y="2877550"/>
            <a:ext cx="9175800" cy="2265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352" name="Google Shape;3352;p31"/>
          <p:cNvCxnSpPr/>
          <p:nvPr/>
        </p:nvCxnSpPr>
        <p:spPr>
          <a:xfrm>
            <a:off x="3900" y="2851888"/>
            <a:ext cx="9136200" cy="0"/>
          </a:xfrm>
          <a:prstGeom prst="straightConnector1">
            <a:avLst/>
          </a:prstGeom>
          <a:noFill/>
          <a:ln cap="flat" cmpd="sng" w="19050">
            <a:solidFill>
              <a:srgbClr val="78909C"/>
            </a:solidFill>
            <a:prstDash val="dash"/>
            <a:round/>
            <a:headEnd len="sm" w="sm" type="none"/>
            <a:tailEnd len="sm" w="sm" type="none"/>
          </a:ln>
        </p:spPr>
      </p:cxnSp>
      <p:pic>
        <p:nvPicPr>
          <p:cNvPr id="3353" name="Google Shape;3353;p31"/>
          <p:cNvPicPr preferRelativeResize="0"/>
          <p:nvPr/>
        </p:nvPicPr>
        <p:blipFill rotWithShape="1">
          <a:blip r:embed="rId3">
            <a:alphaModFix/>
          </a:blip>
          <a:srcRect b="0" l="0" r="0" t="0"/>
          <a:stretch/>
        </p:blipFill>
        <p:spPr>
          <a:xfrm>
            <a:off x="2926925" y="1482100"/>
            <a:ext cx="918950" cy="1101350"/>
          </a:xfrm>
          <a:prstGeom prst="rect">
            <a:avLst/>
          </a:prstGeom>
          <a:noFill/>
          <a:ln>
            <a:noFill/>
          </a:ln>
          <a:effectLst>
            <a:outerShdw blurRad="57150" rotWithShape="0" algn="bl" dir="5400000" dist="19050">
              <a:srgbClr val="000000">
                <a:alpha val="49803"/>
              </a:srgbClr>
            </a:outerShdw>
          </a:effectLst>
        </p:spPr>
      </p:pic>
      <p:pic>
        <p:nvPicPr>
          <p:cNvPr id="3354" name="Google Shape;3354;p31"/>
          <p:cNvPicPr preferRelativeResize="0"/>
          <p:nvPr/>
        </p:nvPicPr>
        <p:blipFill rotWithShape="1">
          <a:blip r:embed="rId4">
            <a:alphaModFix/>
          </a:blip>
          <a:srcRect b="0" l="0" r="0" t="0"/>
          <a:stretch/>
        </p:blipFill>
        <p:spPr>
          <a:xfrm>
            <a:off x="630925" y="1406250"/>
            <a:ext cx="1818300" cy="1226406"/>
          </a:xfrm>
          <a:prstGeom prst="rect">
            <a:avLst/>
          </a:prstGeom>
          <a:noFill/>
          <a:ln>
            <a:noFill/>
          </a:ln>
          <a:effectLst>
            <a:outerShdw blurRad="57150" rotWithShape="0" algn="bl" dir="5400000" dist="19050">
              <a:srgbClr val="000000">
                <a:alpha val="49803"/>
              </a:srgbClr>
            </a:outerShdw>
          </a:effectLst>
        </p:spPr>
      </p:pic>
      <p:sp>
        <p:nvSpPr>
          <p:cNvPr id="3355" name="Google Shape;3355;p31"/>
          <p:cNvSpPr txBox="1"/>
          <p:nvPr/>
        </p:nvSpPr>
        <p:spPr>
          <a:xfrm>
            <a:off x="630925" y="2169750"/>
            <a:ext cx="1818300" cy="72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oboto"/>
                <a:ea typeface="Roboto"/>
                <a:cs typeface="Roboto"/>
                <a:sym typeface="Roboto"/>
              </a:rPr>
              <a:t>Remote repository</a:t>
            </a:r>
            <a:endParaRPr b="1" i="0" sz="1300" u="none" cap="none" strike="noStrike">
              <a:solidFill>
                <a:srgbClr val="000000"/>
              </a:solidFill>
              <a:latin typeface="Roboto"/>
              <a:ea typeface="Roboto"/>
              <a:cs typeface="Roboto"/>
              <a:sym typeface="Roboto"/>
            </a:endParaRPr>
          </a:p>
        </p:txBody>
      </p:sp>
      <p:pic>
        <p:nvPicPr>
          <p:cNvPr id="3356" name="Google Shape;3356;p31"/>
          <p:cNvPicPr preferRelativeResize="0"/>
          <p:nvPr/>
        </p:nvPicPr>
        <p:blipFill rotWithShape="1">
          <a:blip r:embed="rId5">
            <a:alphaModFix/>
          </a:blip>
          <a:srcRect b="0" l="0" r="0" t="0"/>
          <a:stretch/>
        </p:blipFill>
        <p:spPr>
          <a:xfrm>
            <a:off x="1145700" y="1647825"/>
            <a:ext cx="619500" cy="619500"/>
          </a:xfrm>
          <a:prstGeom prst="rect">
            <a:avLst/>
          </a:prstGeom>
          <a:noFill/>
          <a:ln>
            <a:noFill/>
          </a:ln>
        </p:spPr>
      </p:pic>
      <p:sp>
        <p:nvSpPr>
          <p:cNvPr id="3357" name="Google Shape;3357;p31"/>
          <p:cNvSpPr txBox="1"/>
          <p:nvPr/>
        </p:nvSpPr>
        <p:spPr>
          <a:xfrm>
            <a:off x="3048450" y="1882250"/>
            <a:ext cx="675900" cy="554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dk2"/>
                </a:solidFill>
                <a:latin typeface="Roboto"/>
                <a:ea typeface="Roboto"/>
                <a:cs typeface="Roboto"/>
                <a:sym typeface="Roboto"/>
              </a:rPr>
              <a:t>Version </a:t>
            </a:r>
            <a:r>
              <a:rPr b="1" i="0" lang="en" sz="1400" u="none" cap="none" strike="noStrike">
                <a:solidFill>
                  <a:schemeClr val="dk2"/>
                </a:solidFill>
                <a:latin typeface="Roboto"/>
                <a:ea typeface="Roboto"/>
                <a:cs typeface="Roboto"/>
                <a:sym typeface="Roboto"/>
              </a:rPr>
              <a:t>1</a:t>
            </a:r>
            <a:endParaRPr b="1" i="0" sz="1400" u="none" cap="none" strike="noStrike">
              <a:solidFill>
                <a:schemeClr val="dk2"/>
              </a:solidFill>
              <a:latin typeface="Roboto"/>
              <a:ea typeface="Roboto"/>
              <a:cs typeface="Roboto"/>
              <a:sym typeface="Roboto"/>
            </a:endParaRPr>
          </a:p>
        </p:txBody>
      </p:sp>
      <p:pic>
        <p:nvPicPr>
          <p:cNvPr id="3358" name="Google Shape;3358;p31"/>
          <p:cNvPicPr preferRelativeResize="0"/>
          <p:nvPr/>
        </p:nvPicPr>
        <p:blipFill rotWithShape="1">
          <a:blip r:embed="rId6">
            <a:alphaModFix/>
          </a:blip>
          <a:srcRect b="0" l="0" r="0" t="0"/>
          <a:stretch/>
        </p:blipFill>
        <p:spPr>
          <a:xfrm>
            <a:off x="436342" y="2986425"/>
            <a:ext cx="2131467" cy="2619650"/>
          </a:xfrm>
          <a:prstGeom prst="rect">
            <a:avLst/>
          </a:prstGeom>
          <a:noFill/>
          <a:ln>
            <a:noFill/>
          </a:ln>
          <a:effectLst>
            <a:outerShdw blurRad="57150" rotWithShape="0" algn="bl" dir="5400000" dist="19050">
              <a:srgbClr val="000000">
                <a:alpha val="49803"/>
              </a:srgbClr>
            </a:outerShdw>
          </a:effectLst>
        </p:spPr>
      </p:pic>
      <p:sp>
        <p:nvSpPr>
          <p:cNvPr id="3359" name="Google Shape;3359;p31"/>
          <p:cNvSpPr txBox="1"/>
          <p:nvPr/>
        </p:nvSpPr>
        <p:spPr>
          <a:xfrm>
            <a:off x="253675" y="4659231"/>
            <a:ext cx="2496900" cy="36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FFFFFF"/>
                </a:solidFill>
                <a:latin typeface="Roboto"/>
                <a:ea typeface="Roboto"/>
                <a:cs typeface="Roboto"/>
                <a:sym typeface="Roboto"/>
              </a:rPr>
              <a:t>Working directory</a:t>
            </a:r>
            <a:endParaRPr b="1" i="0" sz="1200" u="none" cap="none" strike="noStrike">
              <a:solidFill>
                <a:srgbClr val="FFFFFF"/>
              </a:solidFill>
              <a:latin typeface="Roboto"/>
              <a:ea typeface="Roboto"/>
              <a:cs typeface="Roboto"/>
              <a:sym typeface="Roboto"/>
            </a:endParaRPr>
          </a:p>
        </p:txBody>
      </p:sp>
      <p:sp>
        <p:nvSpPr>
          <p:cNvPr id="3360" name="Google Shape;3360;p31"/>
          <p:cNvSpPr/>
          <p:nvPr/>
        </p:nvSpPr>
        <p:spPr>
          <a:xfrm>
            <a:off x="4970825" y="2692000"/>
            <a:ext cx="1306800" cy="319800"/>
          </a:xfrm>
          <a:prstGeom prst="roundRect">
            <a:avLst>
              <a:gd fmla="val 16667" name="adj"/>
            </a:avLst>
          </a:prstGeom>
          <a:solidFill>
            <a:srgbClr val="FCB91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chemeClr val="dk2"/>
                </a:solidFill>
                <a:latin typeface="Roboto"/>
                <a:ea typeface="Roboto"/>
                <a:cs typeface="Roboto"/>
                <a:sym typeface="Roboto"/>
              </a:rPr>
              <a:t>Staging area</a:t>
            </a:r>
            <a:endParaRPr b="0" i="0" sz="1800" u="none" cap="none" strike="noStrike">
              <a:solidFill>
                <a:schemeClr val="dk2"/>
              </a:solidFill>
              <a:latin typeface="Inconsolata"/>
              <a:ea typeface="Inconsolata"/>
              <a:cs typeface="Inconsolata"/>
              <a:sym typeface="Inconsolata"/>
            </a:endParaRPr>
          </a:p>
        </p:txBody>
      </p:sp>
      <p:sp>
        <p:nvSpPr>
          <p:cNvPr id="3361" name="Google Shape;3361;p31"/>
          <p:cNvSpPr txBox="1"/>
          <p:nvPr/>
        </p:nvSpPr>
        <p:spPr>
          <a:xfrm>
            <a:off x="4912025" y="2055350"/>
            <a:ext cx="3922800" cy="55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chemeClr val="dk1"/>
                </a:solidFill>
                <a:latin typeface="Roboto"/>
                <a:ea typeface="Roboto"/>
                <a:cs typeface="Roboto"/>
                <a:sym typeface="Roboto"/>
              </a:rPr>
              <a:t>The </a:t>
            </a:r>
            <a:r>
              <a:rPr b="1" i="0" lang="en" sz="1400" u="none" cap="none" strike="noStrike">
                <a:solidFill>
                  <a:schemeClr val="dk1"/>
                </a:solidFill>
                <a:latin typeface="Roboto"/>
                <a:ea typeface="Roboto"/>
                <a:cs typeface="Roboto"/>
                <a:sym typeface="Roboto"/>
              </a:rPr>
              <a:t>staging area</a:t>
            </a:r>
            <a:r>
              <a:rPr b="0" i="0" lang="en" sz="1400" u="none" cap="none" strike="noStrike">
                <a:solidFill>
                  <a:schemeClr val="dk1"/>
                </a:solidFill>
                <a:latin typeface="Roboto"/>
                <a:ea typeface="Roboto"/>
                <a:cs typeface="Roboto"/>
                <a:sym typeface="Roboto"/>
              </a:rPr>
              <a:t> is the where you edit the </a:t>
            </a:r>
            <a:br>
              <a:rPr b="0" i="0" lang="en" sz="1400" u="none" cap="none" strike="noStrike">
                <a:solidFill>
                  <a:schemeClr val="dk1"/>
                </a:solidFill>
                <a:latin typeface="Roboto"/>
                <a:ea typeface="Roboto"/>
                <a:cs typeface="Roboto"/>
                <a:sym typeface="Roboto"/>
              </a:rPr>
            </a:br>
            <a:r>
              <a:rPr b="0" i="0" lang="en" sz="1400" u="none" cap="none" strike="noStrike">
                <a:solidFill>
                  <a:schemeClr val="dk1"/>
                </a:solidFill>
                <a:latin typeface="Roboto"/>
                <a:ea typeface="Roboto"/>
                <a:cs typeface="Roboto"/>
                <a:sym typeface="Roboto"/>
              </a:rPr>
              <a:t>files that will be part of the next commit. </a:t>
            </a:r>
            <a:endParaRPr b="0" i="0" sz="1400" u="none" cap="none" strike="noStrike">
              <a:solidFill>
                <a:srgbClr val="000000"/>
              </a:solidFill>
              <a:latin typeface="Roboto"/>
              <a:ea typeface="Roboto"/>
              <a:cs typeface="Roboto"/>
              <a:sym typeface="Roboto"/>
            </a:endParaRPr>
          </a:p>
        </p:txBody>
      </p:sp>
      <p:pic>
        <p:nvPicPr>
          <p:cNvPr id="3362" name="Google Shape;3362;p31"/>
          <p:cNvPicPr preferRelativeResize="0"/>
          <p:nvPr/>
        </p:nvPicPr>
        <p:blipFill rotWithShape="1">
          <a:blip r:embed="rId3">
            <a:alphaModFix/>
          </a:blip>
          <a:srcRect b="0" l="0" r="0" t="0"/>
          <a:stretch/>
        </p:blipFill>
        <p:spPr>
          <a:xfrm>
            <a:off x="3919475" y="1482100"/>
            <a:ext cx="918950" cy="1101350"/>
          </a:xfrm>
          <a:prstGeom prst="rect">
            <a:avLst/>
          </a:prstGeom>
          <a:noFill/>
          <a:ln>
            <a:noFill/>
          </a:ln>
          <a:effectLst>
            <a:outerShdw blurRad="57150" rotWithShape="0" algn="bl" dir="5400000" dist="19050">
              <a:srgbClr val="000000">
                <a:alpha val="49803"/>
              </a:srgbClr>
            </a:outerShdw>
          </a:effectLst>
        </p:spPr>
      </p:pic>
      <p:sp>
        <p:nvSpPr>
          <p:cNvPr id="3363" name="Google Shape;3363;p31"/>
          <p:cNvSpPr txBox="1"/>
          <p:nvPr/>
        </p:nvSpPr>
        <p:spPr>
          <a:xfrm>
            <a:off x="4041000" y="1882250"/>
            <a:ext cx="675900" cy="554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dk2"/>
                </a:solidFill>
                <a:latin typeface="Roboto"/>
                <a:ea typeface="Roboto"/>
                <a:cs typeface="Roboto"/>
                <a:sym typeface="Roboto"/>
              </a:rPr>
              <a:t>Version </a:t>
            </a:r>
            <a:r>
              <a:rPr b="1" i="0" lang="en" sz="1400" u="none" cap="none" strike="noStrike">
                <a:solidFill>
                  <a:schemeClr val="dk2"/>
                </a:solidFill>
                <a:latin typeface="Roboto"/>
                <a:ea typeface="Roboto"/>
                <a:cs typeface="Roboto"/>
                <a:sym typeface="Roboto"/>
              </a:rPr>
              <a:t>2</a:t>
            </a:r>
            <a:endParaRPr b="1" i="0" sz="1400" u="none" cap="none" strike="noStrike">
              <a:solidFill>
                <a:schemeClr val="dk2"/>
              </a:solidFill>
              <a:latin typeface="Roboto"/>
              <a:ea typeface="Roboto"/>
              <a:cs typeface="Roboto"/>
              <a:sym typeface="Roboto"/>
            </a:endParaRPr>
          </a:p>
        </p:txBody>
      </p:sp>
      <p:sp>
        <p:nvSpPr>
          <p:cNvPr id="3364" name="Google Shape;3364;p31"/>
          <p:cNvSpPr/>
          <p:nvPr/>
        </p:nvSpPr>
        <p:spPr>
          <a:xfrm>
            <a:off x="3812975" y="2357400"/>
            <a:ext cx="1069200" cy="276300"/>
          </a:xfrm>
          <a:prstGeom prst="roundRect">
            <a:avLst>
              <a:gd fmla="val 16667" name="adj"/>
            </a:avLst>
          </a:prstGeom>
          <a:solidFill>
            <a:srgbClr val="000000"/>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highlight>
                  <a:schemeClr val="dk1"/>
                </a:highlight>
                <a:latin typeface="Inconsolata Medium"/>
                <a:ea typeface="Inconsolata Medium"/>
                <a:cs typeface="Inconsolata Medium"/>
                <a:sym typeface="Inconsolata Medium"/>
              </a:rPr>
              <a:t>age_analysis</a:t>
            </a:r>
            <a:endParaRPr b="0" i="0" sz="1100" u="none" cap="none" strike="noStrike">
              <a:solidFill>
                <a:srgbClr val="FFFFFF"/>
              </a:solidFill>
              <a:latin typeface="Inconsolata"/>
              <a:ea typeface="Inconsolata"/>
              <a:cs typeface="Inconsolata"/>
              <a:sym typeface="Inconsolata"/>
            </a:endParaRPr>
          </a:p>
        </p:txBody>
      </p:sp>
      <p:pic>
        <p:nvPicPr>
          <p:cNvPr id="3365" name="Google Shape;3365;p31"/>
          <p:cNvPicPr preferRelativeResize="0"/>
          <p:nvPr/>
        </p:nvPicPr>
        <p:blipFill rotWithShape="1">
          <a:blip r:embed="rId7">
            <a:alphaModFix/>
          </a:blip>
          <a:srcRect b="0" l="0" r="0" t="0"/>
          <a:stretch/>
        </p:blipFill>
        <p:spPr>
          <a:xfrm rot="-4098240">
            <a:off x="2908451" y="3052577"/>
            <a:ext cx="1830576" cy="529348"/>
          </a:xfrm>
          <a:prstGeom prst="rect">
            <a:avLst/>
          </a:prstGeom>
          <a:noFill/>
          <a:ln>
            <a:noFill/>
          </a:ln>
        </p:spPr>
      </p:pic>
      <p:pic>
        <p:nvPicPr>
          <p:cNvPr id="3366" name="Google Shape;3366;p31"/>
          <p:cNvPicPr preferRelativeResize="0"/>
          <p:nvPr/>
        </p:nvPicPr>
        <p:blipFill rotWithShape="1">
          <a:blip r:embed="rId3">
            <a:alphaModFix/>
          </a:blip>
          <a:srcRect b="0" l="0" r="0" t="0"/>
          <a:stretch/>
        </p:blipFill>
        <p:spPr>
          <a:xfrm>
            <a:off x="2951300" y="3164200"/>
            <a:ext cx="918950" cy="1101350"/>
          </a:xfrm>
          <a:prstGeom prst="rect">
            <a:avLst/>
          </a:prstGeom>
          <a:noFill/>
          <a:ln>
            <a:noFill/>
          </a:ln>
          <a:effectLst>
            <a:outerShdw blurRad="57150" rotWithShape="0" algn="bl" dir="5400000" dist="19050">
              <a:srgbClr val="000000">
                <a:alpha val="49803"/>
              </a:srgbClr>
            </a:outerShdw>
          </a:effectLst>
        </p:spPr>
      </p:pic>
      <p:sp>
        <p:nvSpPr>
          <p:cNvPr id="3367" name="Google Shape;3367;p31"/>
          <p:cNvSpPr txBox="1"/>
          <p:nvPr/>
        </p:nvSpPr>
        <p:spPr>
          <a:xfrm>
            <a:off x="3072825" y="3564350"/>
            <a:ext cx="675900" cy="554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dk2"/>
                </a:solidFill>
                <a:latin typeface="Roboto"/>
                <a:ea typeface="Roboto"/>
                <a:cs typeface="Roboto"/>
                <a:sym typeface="Roboto"/>
              </a:rPr>
              <a:t>Version </a:t>
            </a:r>
            <a:r>
              <a:rPr b="1" i="0" lang="en" sz="1400" u="none" cap="none" strike="noStrike">
                <a:solidFill>
                  <a:schemeClr val="dk2"/>
                </a:solidFill>
                <a:latin typeface="Roboto"/>
                <a:ea typeface="Roboto"/>
                <a:cs typeface="Roboto"/>
                <a:sym typeface="Roboto"/>
              </a:rPr>
              <a:t>2</a:t>
            </a:r>
            <a:endParaRPr b="1" i="0" sz="1400" u="none" cap="none" strike="noStrike">
              <a:solidFill>
                <a:schemeClr val="dk2"/>
              </a:solidFill>
              <a:latin typeface="Roboto"/>
              <a:ea typeface="Roboto"/>
              <a:cs typeface="Roboto"/>
              <a:sym typeface="Roboto"/>
            </a:endParaRPr>
          </a:p>
        </p:txBody>
      </p:sp>
      <p:sp>
        <p:nvSpPr>
          <p:cNvPr id="3368" name="Google Shape;3368;p31"/>
          <p:cNvSpPr/>
          <p:nvPr/>
        </p:nvSpPr>
        <p:spPr>
          <a:xfrm>
            <a:off x="2975663" y="3384050"/>
            <a:ext cx="570600" cy="180300"/>
          </a:xfrm>
          <a:prstGeom prst="roundRect">
            <a:avLst>
              <a:gd fmla="val 16667" name="adj"/>
            </a:avLst>
          </a:prstGeom>
          <a:solidFill>
            <a:srgbClr val="FFFF00"/>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2"/>
                </a:solidFill>
                <a:latin typeface="Roboto"/>
                <a:ea typeface="Roboto"/>
                <a:cs typeface="Roboto"/>
                <a:sym typeface="Roboto"/>
              </a:rPr>
              <a:t>Main</a:t>
            </a:r>
            <a:endParaRPr b="1" i="0" sz="1000" u="none" cap="none" strike="noStrike">
              <a:solidFill>
                <a:schemeClr val="dk2"/>
              </a:solidFill>
              <a:latin typeface="Roboto"/>
              <a:ea typeface="Roboto"/>
              <a:cs typeface="Roboto"/>
              <a:sym typeface="Roboto"/>
            </a:endParaRPr>
          </a:p>
        </p:txBody>
      </p:sp>
      <p:sp>
        <p:nvSpPr>
          <p:cNvPr id="3369" name="Google Shape;3369;p31"/>
          <p:cNvSpPr/>
          <p:nvPr/>
        </p:nvSpPr>
        <p:spPr>
          <a:xfrm>
            <a:off x="2876175" y="4096500"/>
            <a:ext cx="1069200" cy="276300"/>
          </a:xfrm>
          <a:prstGeom prst="roundRect">
            <a:avLst>
              <a:gd fmla="val 16667" name="adj"/>
            </a:avLst>
          </a:prstGeom>
          <a:solidFill>
            <a:srgbClr val="000000"/>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highlight>
                  <a:schemeClr val="dk1"/>
                </a:highlight>
                <a:latin typeface="Inconsolata Medium"/>
                <a:ea typeface="Inconsolata Medium"/>
                <a:cs typeface="Inconsolata Medium"/>
                <a:sym typeface="Inconsolata Medium"/>
              </a:rPr>
              <a:t>age_analysis</a:t>
            </a:r>
            <a:endParaRPr b="0" i="0" sz="1100" u="none" cap="none" strike="noStrike">
              <a:solidFill>
                <a:srgbClr val="FFFFFF"/>
              </a:solidFill>
              <a:latin typeface="Inconsolata"/>
              <a:ea typeface="Inconsolata"/>
              <a:cs typeface="Inconsolata"/>
              <a:sym typeface="Inconsolat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73" name="Shape 3373"/>
        <p:cNvGrpSpPr/>
        <p:nvPr/>
      </p:nvGrpSpPr>
      <p:grpSpPr>
        <a:xfrm>
          <a:off x="0" y="0"/>
          <a:ext cx="0" cy="0"/>
          <a:chOff x="0" y="0"/>
          <a:chExt cx="0" cy="0"/>
        </a:xfrm>
      </p:grpSpPr>
      <p:sp>
        <p:nvSpPr>
          <p:cNvPr id="3374" name="Google Shape;3374;p32"/>
          <p:cNvSpPr txBox="1"/>
          <p:nvPr/>
        </p:nvSpPr>
        <p:spPr>
          <a:xfrm>
            <a:off x="368950" y="127400"/>
            <a:ext cx="5058000" cy="50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accent6"/>
                </a:solidFill>
                <a:latin typeface="Roboto"/>
                <a:ea typeface="Roboto"/>
                <a:cs typeface="Roboto"/>
                <a:sym typeface="Roboto"/>
              </a:rPr>
              <a:t>Popular Git Commands</a:t>
            </a:r>
            <a:endParaRPr b="0" i="0" sz="1400" u="none" cap="none" strike="noStrike">
              <a:solidFill>
                <a:srgbClr val="2E5E73"/>
              </a:solidFill>
              <a:latin typeface="Roboto Medium"/>
              <a:ea typeface="Roboto Medium"/>
              <a:cs typeface="Roboto Medium"/>
              <a:sym typeface="Roboto Medium"/>
            </a:endParaRPr>
          </a:p>
        </p:txBody>
      </p:sp>
      <p:graphicFrame>
        <p:nvGraphicFramePr>
          <p:cNvPr id="3375" name="Google Shape;3375;p32"/>
          <p:cNvGraphicFramePr/>
          <p:nvPr/>
        </p:nvGraphicFramePr>
        <p:xfrm>
          <a:off x="910438" y="768600"/>
          <a:ext cx="3000000" cy="3000000"/>
        </p:xfrm>
        <a:graphic>
          <a:graphicData uri="http://schemas.openxmlformats.org/drawingml/2006/table">
            <a:tbl>
              <a:tblPr>
                <a:noFill/>
                <a:tableStyleId>{0EEDFF7A-D846-4CDF-B3C9-A4A0353544ED}</a:tableStyleId>
              </a:tblPr>
              <a:tblGrid>
                <a:gridCol w="1773950"/>
                <a:gridCol w="5549175"/>
              </a:tblGrid>
              <a:tr h="630575">
                <a:tc>
                  <a:txBody>
                    <a:bodyPr/>
                    <a:lstStyle/>
                    <a:p>
                      <a:pPr indent="0" lvl="0" marL="0" marR="0" rtl="0" algn="r">
                        <a:lnSpc>
                          <a:spcPct val="100000"/>
                        </a:lnSpc>
                        <a:spcBef>
                          <a:spcPts val="0"/>
                        </a:spcBef>
                        <a:spcAft>
                          <a:spcPts val="0"/>
                        </a:spcAft>
                        <a:buClr>
                          <a:srgbClr val="000000"/>
                        </a:buClr>
                        <a:buSzPts val="2100"/>
                        <a:buFont typeface="Arial"/>
                        <a:buNone/>
                      </a:pPr>
                      <a:r>
                        <a:rPr lang="en" sz="2100" u="none" cap="none" strike="noStrike">
                          <a:solidFill>
                            <a:srgbClr val="FFFFFF"/>
                          </a:solidFill>
                          <a:latin typeface="Roboto Medium"/>
                          <a:ea typeface="Roboto Medium"/>
                          <a:cs typeface="Roboto Medium"/>
                          <a:sym typeface="Roboto Medium"/>
                        </a:rPr>
                        <a:t>git clone</a:t>
                      </a:r>
                      <a:endParaRPr sz="2100" u="none" cap="none" strike="noStrike">
                        <a:solidFill>
                          <a:srgbClr val="FFFFFF"/>
                        </a:solidFill>
                        <a:latin typeface="Roboto Medium"/>
                        <a:ea typeface="Roboto Medium"/>
                        <a:cs typeface="Roboto Medium"/>
                        <a:sym typeface="Roboto Medium"/>
                      </a:endParaRPr>
                    </a:p>
                  </a:txBody>
                  <a:tcPr marT="182875" marB="182875" marR="182875" marL="1828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600"/>
                        <a:buFont typeface="Arial"/>
                        <a:buNone/>
                      </a:pPr>
                      <a:r>
                        <a:rPr lang="en" sz="1600" u="none" cap="none" strike="noStrike">
                          <a:solidFill>
                            <a:schemeClr val="dk1"/>
                          </a:solidFill>
                          <a:latin typeface="Roboto"/>
                          <a:ea typeface="Roboto"/>
                          <a:cs typeface="Roboto"/>
                          <a:sym typeface="Roboto"/>
                        </a:rPr>
                        <a:t>Clones a Git repository onto the local file system</a:t>
                      </a:r>
                      <a:endParaRPr sz="1600" u="none" cap="none" strike="noStrike">
                        <a:solidFill>
                          <a:schemeClr val="dk1"/>
                        </a:solidFill>
                        <a:latin typeface="Roboto"/>
                        <a:ea typeface="Roboto"/>
                        <a:cs typeface="Roboto"/>
                        <a:sym typeface="Roboto"/>
                      </a:endParaRPr>
                    </a:p>
                  </a:txBody>
                  <a:tcPr marT="182875" marB="182875" marR="182875" marL="1828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787350">
                <a:tc>
                  <a:txBody>
                    <a:bodyPr/>
                    <a:lstStyle/>
                    <a:p>
                      <a:pPr indent="0" lvl="0" marL="0" marR="0" rtl="0" algn="r">
                        <a:lnSpc>
                          <a:spcPct val="100000"/>
                        </a:lnSpc>
                        <a:spcBef>
                          <a:spcPts val="0"/>
                        </a:spcBef>
                        <a:spcAft>
                          <a:spcPts val="0"/>
                        </a:spcAft>
                        <a:buClr>
                          <a:srgbClr val="000000"/>
                        </a:buClr>
                        <a:buSzPts val="2100"/>
                        <a:buFont typeface="Arial"/>
                        <a:buNone/>
                      </a:pPr>
                      <a:r>
                        <a:rPr lang="en" sz="2100" u="none" cap="none" strike="noStrike">
                          <a:solidFill>
                            <a:srgbClr val="FFFFFF"/>
                          </a:solidFill>
                          <a:latin typeface="Roboto Medium"/>
                          <a:ea typeface="Roboto Medium"/>
                          <a:cs typeface="Roboto Medium"/>
                          <a:sym typeface="Roboto Medium"/>
                        </a:rPr>
                        <a:t>git add</a:t>
                      </a:r>
                      <a:endParaRPr sz="2100" u="none" cap="none" strike="noStrike">
                        <a:solidFill>
                          <a:srgbClr val="FFFFFF"/>
                        </a:solidFill>
                        <a:latin typeface="Roboto Medium"/>
                        <a:ea typeface="Roboto Medium"/>
                        <a:cs typeface="Roboto Medium"/>
                        <a:sym typeface="Roboto Medium"/>
                      </a:endParaRPr>
                    </a:p>
                  </a:txBody>
                  <a:tcPr marT="182875" marB="182875" marR="182875" marL="1828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600"/>
                        <a:buFont typeface="Arial"/>
                        <a:buNone/>
                      </a:pPr>
                      <a:r>
                        <a:rPr lang="en" sz="1600" u="none" cap="none" strike="noStrike">
                          <a:solidFill>
                            <a:schemeClr val="dk1"/>
                          </a:solidFill>
                          <a:latin typeface="Roboto"/>
                          <a:ea typeface="Roboto"/>
                          <a:cs typeface="Roboto"/>
                          <a:sym typeface="Roboto"/>
                        </a:rPr>
                        <a:t>Adds changed files to the queue of tracked files ready to be committed</a:t>
                      </a:r>
                      <a:endParaRPr sz="1600" u="none" cap="none" strike="noStrike">
                        <a:solidFill>
                          <a:schemeClr val="dk1"/>
                        </a:solidFill>
                        <a:latin typeface="Roboto"/>
                        <a:ea typeface="Roboto"/>
                        <a:cs typeface="Roboto"/>
                        <a:sym typeface="Roboto"/>
                      </a:endParaRPr>
                    </a:p>
                  </a:txBody>
                  <a:tcPr marT="182875" marB="182875" marR="182875" marL="1828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r>
              <a:tr h="787350">
                <a:tc>
                  <a:txBody>
                    <a:bodyPr/>
                    <a:lstStyle/>
                    <a:p>
                      <a:pPr indent="0" lvl="0" marL="0" marR="0" rtl="0" algn="r">
                        <a:lnSpc>
                          <a:spcPct val="100000"/>
                        </a:lnSpc>
                        <a:spcBef>
                          <a:spcPts val="0"/>
                        </a:spcBef>
                        <a:spcAft>
                          <a:spcPts val="0"/>
                        </a:spcAft>
                        <a:buClr>
                          <a:srgbClr val="000000"/>
                        </a:buClr>
                        <a:buSzPts val="2100"/>
                        <a:buFont typeface="Arial"/>
                        <a:buNone/>
                      </a:pPr>
                      <a:r>
                        <a:rPr lang="en" sz="2100" u="none" cap="none" strike="noStrike">
                          <a:solidFill>
                            <a:srgbClr val="FFFFFF"/>
                          </a:solidFill>
                          <a:latin typeface="Roboto Medium"/>
                          <a:ea typeface="Roboto Medium"/>
                          <a:cs typeface="Roboto Medium"/>
                          <a:sym typeface="Roboto Medium"/>
                        </a:rPr>
                        <a:t>git commit</a:t>
                      </a:r>
                      <a:endParaRPr sz="2100" u="none" cap="none" strike="noStrike">
                        <a:solidFill>
                          <a:srgbClr val="FFFFFF"/>
                        </a:solidFill>
                        <a:latin typeface="Roboto Medium"/>
                        <a:ea typeface="Roboto Medium"/>
                        <a:cs typeface="Roboto Medium"/>
                        <a:sym typeface="Roboto Medium"/>
                      </a:endParaRPr>
                    </a:p>
                  </a:txBody>
                  <a:tcPr marT="182875" marB="182875" marR="182875" marL="1828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600"/>
                        <a:buFont typeface="Arial"/>
                        <a:buNone/>
                      </a:pPr>
                      <a:r>
                        <a:rPr lang="en" sz="1600" u="none" cap="none" strike="noStrike">
                          <a:solidFill>
                            <a:schemeClr val="dk1"/>
                          </a:solidFill>
                          <a:latin typeface="Roboto"/>
                          <a:ea typeface="Roboto"/>
                          <a:cs typeface="Roboto"/>
                          <a:sym typeface="Roboto"/>
                        </a:rPr>
                        <a:t>Adds tracked files as a bulk checkpoint ready to be pushed to the remote Git repository</a:t>
                      </a:r>
                      <a:endParaRPr sz="1600" u="none" cap="none" strike="noStrike">
                        <a:solidFill>
                          <a:schemeClr val="dk1"/>
                        </a:solidFill>
                        <a:latin typeface="Roboto"/>
                        <a:ea typeface="Roboto"/>
                        <a:cs typeface="Roboto"/>
                        <a:sym typeface="Roboto"/>
                      </a:endParaRPr>
                    </a:p>
                  </a:txBody>
                  <a:tcPr marT="182875" marB="182875" marR="182875" marL="1828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787350">
                <a:tc>
                  <a:txBody>
                    <a:bodyPr/>
                    <a:lstStyle/>
                    <a:p>
                      <a:pPr indent="0" lvl="0" marL="0" marR="0" rtl="0" algn="r">
                        <a:lnSpc>
                          <a:spcPct val="100000"/>
                        </a:lnSpc>
                        <a:spcBef>
                          <a:spcPts val="0"/>
                        </a:spcBef>
                        <a:spcAft>
                          <a:spcPts val="0"/>
                        </a:spcAft>
                        <a:buClr>
                          <a:srgbClr val="000000"/>
                        </a:buClr>
                        <a:buSzPts val="2100"/>
                        <a:buFont typeface="Arial"/>
                        <a:buNone/>
                      </a:pPr>
                      <a:r>
                        <a:rPr lang="en" sz="2100" u="none" cap="none" strike="noStrike">
                          <a:solidFill>
                            <a:srgbClr val="FFFFFF"/>
                          </a:solidFill>
                          <a:latin typeface="Roboto Medium"/>
                          <a:ea typeface="Roboto Medium"/>
                          <a:cs typeface="Roboto Medium"/>
                          <a:sym typeface="Roboto Medium"/>
                        </a:rPr>
                        <a:t>git push</a:t>
                      </a:r>
                      <a:endParaRPr sz="2100" u="none" cap="none" strike="noStrike">
                        <a:solidFill>
                          <a:srgbClr val="FFFFFF"/>
                        </a:solidFill>
                        <a:latin typeface="Roboto Medium"/>
                        <a:ea typeface="Roboto Medium"/>
                        <a:cs typeface="Roboto Medium"/>
                        <a:sym typeface="Roboto Medium"/>
                      </a:endParaRPr>
                    </a:p>
                  </a:txBody>
                  <a:tcPr marT="182875" marB="182875" marR="182875" marL="1828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600"/>
                        <a:buFont typeface="Arial"/>
                        <a:buNone/>
                      </a:pPr>
                      <a:r>
                        <a:rPr lang="en" sz="1600" u="none" cap="none" strike="noStrike">
                          <a:solidFill>
                            <a:schemeClr val="dk1"/>
                          </a:solidFill>
                          <a:latin typeface="Roboto"/>
                          <a:ea typeface="Roboto"/>
                          <a:cs typeface="Roboto"/>
                          <a:sym typeface="Roboto"/>
                        </a:rPr>
                        <a:t>Uploads changed files from the local Git repository to the remote Git repository and updates the remote files</a:t>
                      </a:r>
                      <a:endParaRPr sz="1600" u="none" cap="none" strike="noStrike">
                        <a:solidFill>
                          <a:schemeClr val="dk1"/>
                        </a:solidFill>
                        <a:latin typeface="Roboto"/>
                        <a:ea typeface="Roboto"/>
                        <a:cs typeface="Roboto"/>
                        <a:sym typeface="Roboto"/>
                      </a:endParaRPr>
                    </a:p>
                  </a:txBody>
                  <a:tcPr marT="182875" marB="182875" marR="182875" marL="1828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r>
              <a:tr h="787350">
                <a:tc>
                  <a:txBody>
                    <a:bodyPr/>
                    <a:lstStyle/>
                    <a:p>
                      <a:pPr indent="0" lvl="0" marL="0" marR="0" rtl="0" algn="r">
                        <a:lnSpc>
                          <a:spcPct val="100000"/>
                        </a:lnSpc>
                        <a:spcBef>
                          <a:spcPts val="0"/>
                        </a:spcBef>
                        <a:spcAft>
                          <a:spcPts val="0"/>
                        </a:spcAft>
                        <a:buClr>
                          <a:srgbClr val="000000"/>
                        </a:buClr>
                        <a:buSzPts val="2100"/>
                        <a:buFont typeface="Arial"/>
                        <a:buNone/>
                      </a:pPr>
                      <a:r>
                        <a:rPr lang="en" sz="2100" u="none" cap="none" strike="noStrike">
                          <a:solidFill>
                            <a:srgbClr val="FFFFFF"/>
                          </a:solidFill>
                          <a:latin typeface="Roboto Medium"/>
                          <a:ea typeface="Roboto Medium"/>
                          <a:cs typeface="Roboto Medium"/>
                          <a:sym typeface="Roboto Medium"/>
                        </a:rPr>
                        <a:t>git pull</a:t>
                      </a:r>
                      <a:endParaRPr sz="2100" u="none" cap="none" strike="noStrike">
                        <a:solidFill>
                          <a:srgbClr val="FFFFFF"/>
                        </a:solidFill>
                        <a:latin typeface="Roboto Medium"/>
                        <a:ea typeface="Roboto Medium"/>
                        <a:cs typeface="Roboto Medium"/>
                        <a:sym typeface="Roboto Medium"/>
                      </a:endParaRPr>
                    </a:p>
                  </a:txBody>
                  <a:tcPr marT="182875" marB="182875" marR="182875" marL="1828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600"/>
                        <a:buFont typeface="Arial"/>
                        <a:buNone/>
                      </a:pPr>
                      <a:r>
                        <a:rPr lang="en" sz="1600" u="none" cap="none" strike="noStrike">
                          <a:solidFill>
                            <a:schemeClr val="dk1"/>
                          </a:solidFill>
                          <a:latin typeface="Roboto"/>
                          <a:ea typeface="Roboto"/>
                          <a:cs typeface="Roboto"/>
                          <a:sym typeface="Roboto"/>
                        </a:rPr>
                        <a:t>Downloads changed files from the remote Git repository to the local Git repository and updates the local files</a:t>
                      </a:r>
                      <a:endParaRPr sz="1600" u="none" cap="none" strike="noStrike">
                        <a:solidFill>
                          <a:schemeClr val="dk1"/>
                        </a:solidFill>
                        <a:latin typeface="Roboto"/>
                        <a:ea typeface="Roboto"/>
                        <a:cs typeface="Roboto"/>
                        <a:sym typeface="Roboto"/>
                      </a:endParaRPr>
                    </a:p>
                  </a:txBody>
                  <a:tcPr marT="182875" marB="182875" marR="182875" marL="1828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9" name="Shape 3379"/>
        <p:cNvGrpSpPr/>
        <p:nvPr/>
      </p:nvGrpSpPr>
      <p:grpSpPr>
        <a:xfrm>
          <a:off x="0" y="0"/>
          <a:ext cx="0" cy="0"/>
          <a:chOff x="0" y="0"/>
          <a:chExt cx="0" cy="0"/>
        </a:xfrm>
      </p:grpSpPr>
      <p:sp>
        <p:nvSpPr>
          <p:cNvPr id="3380" name="Google Shape;3380;p40"/>
          <p:cNvSpPr/>
          <p:nvPr/>
        </p:nvSpPr>
        <p:spPr>
          <a:xfrm>
            <a:off x="3731050" y="1119050"/>
            <a:ext cx="1681800" cy="16818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1" name="Google Shape;3381;p40"/>
          <p:cNvSpPr txBox="1"/>
          <p:nvPr/>
        </p:nvSpPr>
        <p:spPr>
          <a:xfrm>
            <a:off x="311700" y="2920725"/>
            <a:ext cx="8520600" cy="75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0" lang="en" sz="4000" u="none" cap="none" strike="noStrike">
                <a:solidFill>
                  <a:srgbClr val="2E5E73"/>
                </a:solidFill>
                <a:latin typeface="Roboto Light"/>
                <a:ea typeface="Roboto Light"/>
                <a:cs typeface="Roboto Light"/>
                <a:sym typeface="Roboto Light"/>
              </a:rPr>
              <a:t>Instructor</a:t>
            </a:r>
            <a:r>
              <a:rPr b="1" i="0" lang="en" sz="4000" u="none" cap="none" strike="noStrike">
                <a:solidFill>
                  <a:srgbClr val="2E5E73"/>
                </a:solidFill>
                <a:latin typeface="Roboto"/>
                <a:ea typeface="Roboto"/>
                <a:cs typeface="Roboto"/>
                <a:sym typeface="Roboto"/>
              </a:rPr>
              <a:t> Demonstration</a:t>
            </a:r>
            <a:endParaRPr b="0" i="0" sz="2400" u="none" cap="none" strike="noStrike">
              <a:solidFill>
                <a:srgbClr val="2E5E73"/>
              </a:solidFill>
              <a:latin typeface="Roboto Light"/>
              <a:ea typeface="Roboto Light"/>
              <a:cs typeface="Roboto Light"/>
              <a:sym typeface="Roboto Light"/>
            </a:endParaRPr>
          </a:p>
        </p:txBody>
      </p:sp>
      <p:sp>
        <p:nvSpPr>
          <p:cNvPr id="3382" name="Google Shape;3382;p40"/>
          <p:cNvSpPr txBox="1"/>
          <p:nvPr/>
        </p:nvSpPr>
        <p:spPr>
          <a:xfrm>
            <a:off x="0" y="3438425"/>
            <a:ext cx="9144000" cy="566700"/>
          </a:xfrm>
          <a:prstGeom prst="rect">
            <a:avLst/>
          </a:prstGeom>
          <a:noFill/>
          <a:ln>
            <a:noFill/>
          </a:ln>
        </p:spPr>
        <p:txBody>
          <a:bodyPr anchorCtr="0" anchor="t" bIns="91425" lIns="365750"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rgbClr val="2E5E73"/>
              </a:solidFill>
              <a:latin typeface="Roboto Light"/>
              <a:ea typeface="Roboto Light"/>
              <a:cs typeface="Roboto Light"/>
              <a:sym typeface="Roboto Light"/>
            </a:endParaRPr>
          </a:p>
        </p:txBody>
      </p:sp>
      <p:pic>
        <p:nvPicPr>
          <p:cNvPr id="3383" name="Google Shape;3383;p40"/>
          <p:cNvPicPr preferRelativeResize="0"/>
          <p:nvPr/>
        </p:nvPicPr>
        <p:blipFill rotWithShape="1">
          <a:blip r:embed="rId3">
            <a:alphaModFix/>
          </a:blip>
          <a:srcRect b="0" l="0" r="0" t="0"/>
          <a:stretch/>
        </p:blipFill>
        <p:spPr>
          <a:xfrm>
            <a:off x="3985781" y="1583750"/>
            <a:ext cx="1172338" cy="752400"/>
          </a:xfrm>
          <a:prstGeom prst="rect">
            <a:avLst/>
          </a:prstGeom>
          <a:noFill/>
          <a:ln>
            <a:noFill/>
          </a:ln>
        </p:spPr>
      </p:pic>
      <p:sp>
        <p:nvSpPr>
          <p:cNvPr id="3384" name="Google Shape;3384;p40"/>
          <p:cNvSpPr txBox="1"/>
          <p:nvPr/>
        </p:nvSpPr>
        <p:spPr>
          <a:xfrm>
            <a:off x="0" y="3667025"/>
            <a:ext cx="9144000" cy="56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2E5E73"/>
                </a:solidFill>
                <a:latin typeface="Roboto Light"/>
                <a:ea typeface="Roboto Light"/>
                <a:cs typeface="Roboto Light"/>
                <a:sym typeface="Roboto Light"/>
              </a:rPr>
              <a:t>Branching</a:t>
            </a:r>
            <a:endParaRPr b="1" i="0" sz="2000" u="none" cap="none" strike="noStrike">
              <a:solidFill>
                <a:srgbClr val="2E5E73"/>
              </a:solidFill>
              <a:latin typeface="Roboto Light"/>
              <a:ea typeface="Roboto Light"/>
              <a:cs typeface="Roboto Light"/>
              <a:sym typeface="Roboto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8" name="Shape 3388"/>
        <p:cNvGrpSpPr/>
        <p:nvPr/>
      </p:nvGrpSpPr>
      <p:grpSpPr>
        <a:xfrm>
          <a:off x="0" y="0"/>
          <a:ext cx="0" cy="0"/>
          <a:chOff x="0" y="0"/>
          <a:chExt cx="0" cy="0"/>
        </a:xfrm>
      </p:grpSpPr>
      <p:sp>
        <p:nvSpPr>
          <p:cNvPr id="3389" name="Google Shape;3389;p41"/>
          <p:cNvSpPr/>
          <p:nvPr/>
        </p:nvSpPr>
        <p:spPr>
          <a:xfrm>
            <a:off x="558688" y="2310225"/>
            <a:ext cx="8212500" cy="5595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0" name="Google Shape;3390;p41"/>
          <p:cNvSpPr/>
          <p:nvPr/>
        </p:nvSpPr>
        <p:spPr>
          <a:xfrm>
            <a:off x="558688" y="3059680"/>
            <a:ext cx="8212500" cy="5595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1" name="Google Shape;3391;p41"/>
          <p:cNvSpPr/>
          <p:nvPr/>
        </p:nvSpPr>
        <p:spPr>
          <a:xfrm>
            <a:off x="558688" y="3845775"/>
            <a:ext cx="8212500" cy="6081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2" name="Google Shape;3392;p41"/>
          <p:cNvSpPr/>
          <p:nvPr/>
        </p:nvSpPr>
        <p:spPr>
          <a:xfrm>
            <a:off x="558688" y="1352575"/>
            <a:ext cx="8212500" cy="7971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3" name="Google Shape;3393;p41"/>
          <p:cNvSpPr txBox="1"/>
          <p:nvPr/>
        </p:nvSpPr>
        <p:spPr>
          <a:xfrm>
            <a:off x="347250" y="459175"/>
            <a:ext cx="8484900" cy="70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5E73"/>
                </a:solidFill>
                <a:latin typeface="Roboto"/>
                <a:ea typeface="Roboto"/>
                <a:cs typeface="Roboto"/>
                <a:sym typeface="Roboto"/>
              </a:rPr>
              <a:t>Git Branching</a:t>
            </a:r>
            <a:endParaRPr b="1" i="0" sz="2400" u="none" cap="none" strike="noStrike">
              <a:solidFill>
                <a:srgbClr val="2E5E73"/>
              </a:solidFill>
              <a:latin typeface="Roboto"/>
              <a:ea typeface="Roboto"/>
              <a:cs typeface="Roboto"/>
              <a:sym typeface="Roboto"/>
            </a:endParaRPr>
          </a:p>
          <a:p>
            <a:pPr indent="0" lvl="0" marL="0" marR="0" rtl="0" algn="l">
              <a:lnSpc>
                <a:spcPct val="115000"/>
              </a:lnSpc>
              <a:spcBef>
                <a:spcPts val="0"/>
              </a:spcBef>
              <a:spcAft>
                <a:spcPts val="1600"/>
              </a:spcAft>
              <a:buClr>
                <a:srgbClr val="000000"/>
              </a:buClr>
              <a:buSzPts val="1400"/>
              <a:buFont typeface="Arial"/>
              <a:buNone/>
            </a:pPr>
            <a:r>
              <a:t/>
            </a:r>
            <a:endParaRPr b="0" i="0" sz="1400" u="none" cap="none" strike="noStrike">
              <a:solidFill>
                <a:srgbClr val="2E5E73"/>
              </a:solidFill>
              <a:latin typeface="Roboto Light"/>
              <a:ea typeface="Roboto Light"/>
              <a:cs typeface="Roboto Light"/>
              <a:sym typeface="Roboto Light"/>
            </a:endParaRPr>
          </a:p>
        </p:txBody>
      </p:sp>
      <p:sp>
        <p:nvSpPr>
          <p:cNvPr id="3394" name="Google Shape;3394;p41"/>
          <p:cNvSpPr txBox="1"/>
          <p:nvPr/>
        </p:nvSpPr>
        <p:spPr>
          <a:xfrm>
            <a:off x="996861" y="1352575"/>
            <a:ext cx="75339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Roboto Light"/>
                <a:ea typeface="Roboto Light"/>
                <a:cs typeface="Roboto Light"/>
                <a:sym typeface="Roboto Light"/>
              </a:rPr>
              <a:t>Every Git repo starts off with a main branch, which is there to hold the production version of the repo’s code. But when we want to work on the code, we start by creating a new feature branch off the main.</a:t>
            </a:r>
            <a:endParaRPr b="0" i="0" sz="1400" u="none" cap="none" strike="noStrike">
              <a:solidFill>
                <a:srgbClr val="2E5E73"/>
              </a:solidFill>
              <a:latin typeface="Roboto Light"/>
              <a:ea typeface="Roboto Light"/>
              <a:cs typeface="Roboto Light"/>
              <a:sym typeface="Roboto Light"/>
            </a:endParaRPr>
          </a:p>
        </p:txBody>
      </p:sp>
      <p:sp>
        <p:nvSpPr>
          <p:cNvPr id="3395" name="Google Shape;3395;p41"/>
          <p:cNvSpPr txBox="1"/>
          <p:nvPr/>
        </p:nvSpPr>
        <p:spPr>
          <a:xfrm>
            <a:off x="996872" y="2303213"/>
            <a:ext cx="75339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Roboto Light"/>
                <a:ea typeface="Roboto Light"/>
                <a:cs typeface="Roboto Light"/>
                <a:sym typeface="Roboto Light"/>
              </a:rPr>
              <a:t>If we create a new branch from the main, we essentially create a self-contained copy of all of the main branch code for us to work in.</a:t>
            </a:r>
            <a:endParaRPr b="0" i="0" sz="1400" u="none" cap="none" strike="noStrike">
              <a:solidFill>
                <a:srgbClr val="2E5E73"/>
              </a:solidFill>
              <a:latin typeface="Roboto Light"/>
              <a:ea typeface="Roboto Light"/>
              <a:cs typeface="Roboto Light"/>
              <a:sym typeface="Roboto Light"/>
            </a:endParaRPr>
          </a:p>
        </p:txBody>
      </p:sp>
      <p:sp>
        <p:nvSpPr>
          <p:cNvPr id="3396" name="Google Shape;3396;p41"/>
          <p:cNvSpPr txBox="1"/>
          <p:nvPr/>
        </p:nvSpPr>
        <p:spPr>
          <a:xfrm>
            <a:off x="996860" y="3044975"/>
            <a:ext cx="77136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Roboto Light"/>
                <a:ea typeface="Roboto Light"/>
                <a:cs typeface="Roboto Light"/>
                <a:sym typeface="Roboto Light"/>
              </a:rPr>
              <a:t>When we’re satisfied with our work in the new feature branch, we submit a pull request from the feature branch to the main branch.</a:t>
            </a:r>
            <a:endParaRPr b="0" i="0" sz="1400" u="none" cap="none" strike="noStrike">
              <a:solidFill>
                <a:srgbClr val="2E5E73"/>
              </a:solidFill>
              <a:latin typeface="Roboto Light"/>
              <a:ea typeface="Roboto Light"/>
              <a:cs typeface="Roboto Light"/>
              <a:sym typeface="Roboto Light"/>
            </a:endParaRPr>
          </a:p>
        </p:txBody>
      </p:sp>
      <p:sp>
        <p:nvSpPr>
          <p:cNvPr id="3397" name="Google Shape;3397;p41"/>
          <p:cNvSpPr txBox="1"/>
          <p:nvPr/>
        </p:nvSpPr>
        <p:spPr>
          <a:xfrm>
            <a:off x="996872" y="3845475"/>
            <a:ext cx="75339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Roboto Light"/>
                <a:ea typeface="Roboto Light"/>
                <a:cs typeface="Roboto Light"/>
                <a:sym typeface="Roboto Light"/>
              </a:rPr>
              <a:t>A pull request is a request to merge the diffs or changes from the source branch (the feature branch) to the target branch (main).</a:t>
            </a:r>
            <a:endParaRPr b="0" i="0" sz="1400" u="none" cap="none" strike="noStrike">
              <a:solidFill>
                <a:srgbClr val="2E5E73"/>
              </a:solidFill>
              <a:latin typeface="Roboto Light"/>
              <a:ea typeface="Roboto Light"/>
              <a:cs typeface="Roboto Light"/>
              <a:sym typeface="Roboto Light"/>
            </a:endParaRPr>
          </a:p>
        </p:txBody>
      </p:sp>
      <p:sp>
        <p:nvSpPr>
          <p:cNvPr id="3398" name="Google Shape;3398;p41"/>
          <p:cNvSpPr/>
          <p:nvPr/>
        </p:nvSpPr>
        <p:spPr>
          <a:xfrm>
            <a:off x="408213" y="1323179"/>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1</a:t>
            </a:r>
            <a:endParaRPr b="0" i="0" sz="1400" u="none" cap="none" strike="noStrike">
              <a:solidFill>
                <a:srgbClr val="082D49"/>
              </a:solidFill>
              <a:latin typeface="Arial"/>
              <a:ea typeface="Arial"/>
              <a:cs typeface="Arial"/>
              <a:sym typeface="Arial"/>
            </a:endParaRPr>
          </a:p>
        </p:txBody>
      </p:sp>
      <p:sp>
        <p:nvSpPr>
          <p:cNvPr id="3399" name="Google Shape;3399;p41"/>
          <p:cNvSpPr/>
          <p:nvPr/>
        </p:nvSpPr>
        <p:spPr>
          <a:xfrm>
            <a:off x="408213" y="2280829"/>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2</a:t>
            </a:r>
            <a:endParaRPr b="0" i="0" sz="1400" u="none" cap="none" strike="noStrike">
              <a:solidFill>
                <a:srgbClr val="082D49"/>
              </a:solidFill>
              <a:latin typeface="Arial"/>
              <a:ea typeface="Arial"/>
              <a:cs typeface="Arial"/>
              <a:sym typeface="Arial"/>
            </a:endParaRPr>
          </a:p>
        </p:txBody>
      </p:sp>
      <p:sp>
        <p:nvSpPr>
          <p:cNvPr id="3400" name="Google Shape;3400;p41"/>
          <p:cNvSpPr/>
          <p:nvPr/>
        </p:nvSpPr>
        <p:spPr>
          <a:xfrm>
            <a:off x="408213" y="3030267"/>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3</a:t>
            </a:r>
            <a:endParaRPr b="0" i="0" sz="1400" u="none" cap="none" strike="noStrike">
              <a:solidFill>
                <a:srgbClr val="082D49"/>
              </a:solidFill>
              <a:latin typeface="Arial"/>
              <a:ea typeface="Arial"/>
              <a:cs typeface="Arial"/>
              <a:sym typeface="Arial"/>
            </a:endParaRPr>
          </a:p>
        </p:txBody>
      </p:sp>
      <p:sp>
        <p:nvSpPr>
          <p:cNvPr id="3401" name="Google Shape;3401;p41"/>
          <p:cNvSpPr/>
          <p:nvPr/>
        </p:nvSpPr>
        <p:spPr>
          <a:xfrm>
            <a:off x="408213" y="3809117"/>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4</a:t>
            </a:r>
            <a:endParaRPr b="0" i="0" sz="1400" u="none" cap="none" strike="noStrike">
              <a:solidFill>
                <a:srgbClr val="082D49"/>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5" name="Shape 3405"/>
        <p:cNvGrpSpPr/>
        <p:nvPr/>
      </p:nvGrpSpPr>
      <p:grpSpPr>
        <a:xfrm>
          <a:off x="0" y="0"/>
          <a:ext cx="0" cy="0"/>
          <a:chOff x="0" y="0"/>
          <a:chExt cx="0" cy="0"/>
        </a:xfrm>
      </p:grpSpPr>
      <p:sp>
        <p:nvSpPr>
          <p:cNvPr id="3406" name="Google Shape;3406;p42"/>
          <p:cNvSpPr/>
          <p:nvPr/>
        </p:nvSpPr>
        <p:spPr>
          <a:xfrm>
            <a:off x="558700" y="2195875"/>
            <a:ext cx="8212500" cy="7770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7" name="Google Shape;3407;p42"/>
          <p:cNvSpPr/>
          <p:nvPr/>
        </p:nvSpPr>
        <p:spPr>
          <a:xfrm>
            <a:off x="558700" y="1352575"/>
            <a:ext cx="8212500" cy="6225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8" name="Google Shape;3408;p42"/>
          <p:cNvSpPr txBox="1"/>
          <p:nvPr/>
        </p:nvSpPr>
        <p:spPr>
          <a:xfrm>
            <a:off x="347250" y="459175"/>
            <a:ext cx="8484900" cy="70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E5E73"/>
                </a:solidFill>
                <a:latin typeface="Roboto"/>
                <a:ea typeface="Roboto"/>
                <a:cs typeface="Roboto"/>
                <a:sym typeface="Roboto"/>
              </a:rPr>
              <a:t>Git Branching</a:t>
            </a:r>
            <a:endParaRPr b="1" i="0" sz="2400" u="none" cap="none" strike="noStrike">
              <a:solidFill>
                <a:srgbClr val="2E5E73"/>
              </a:solidFill>
              <a:latin typeface="Roboto"/>
              <a:ea typeface="Roboto"/>
              <a:cs typeface="Roboto"/>
              <a:sym typeface="Roboto"/>
            </a:endParaRPr>
          </a:p>
          <a:p>
            <a:pPr indent="0" lvl="0" marL="0" marR="0" rtl="0" algn="l">
              <a:lnSpc>
                <a:spcPct val="115000"/>
              </a:lnSpc>
              <a:spcBef>
                <a:spcPts val="0"/>
              </a:spcBef>
              <a:spcAft>
                <a:spcPts val="1600"/>
              </a:spcAft>
              <a:buClr>
                <a:srgbClr val="000000"/>
              </a:buClr>
              <a:buSzPts val="1400"/>
              <a:buFont typeface="Arial"/>
              <a:buNone/>
            </a:pPr>
            <a:r>
              <a:t/>
            </a:r>
            <a:endParaRPr b="0" i="0" sz="1400" u="none" cap="none" strike="noStrike">
              <a:solidFill>
                <a:srgbClr val="2E5E73"/>
              </a:solidFill>
              <a:latin typeface="Roboto Light"/>
              <a:ea typeface="Roboto Light"/>
              <a:cs typeface="Roboto Light"/>
              <a:sym typeface="Roboto Light"/>
            </a:endParaRPr>
          </a:p>
        </p:txBody>
      </p:sp>
      <p:sp>
        <p:nvSpPr>
          <p:cNvPr id="3409" name="Google Shape;3409;p42"/>
          <p:cNvSpPr txBox="1"/>
          <p:nvPr/>
        </p:nvSpPr>
        <p:spPr>
          <a:xfrm>
            <a:off x="996861" y="1352575"/>
            <a:ext cx="75339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Roboto Light"/>
                <a:ea typeface="Roboto Light"/>
                <a:cs typeface="Roboto Light"/>
                <a:sym typeface="Roboto Light"/>
              </a:rPr>
              <a:t>With the way our repos are set up now, another group member must look at and approve the pull request before its changes can be merged into the main.</a:t>
            </a:r>
            <a:endParaRPr b="0" i="0" sz="1400" u="none" cap="none" strike="noStrike">
              <a:solidFill>
                <a:srgbClr val="2E5E73"/>
              </a:solidFill>
              <a:latin typeface="Roboto Light"/>
              <a:ea typeface="Roboto Light"/>
              <a:cs typeface="Roboto Light"/>
              <a:sym typeface="Roboto Light"/>
            </a:endParaRPr>
          </a:p>
        </p:txBody>
      </p:sp>
      <p:sp>
        <p:nvSpPr>
          <p:cNvPr id="3410" name="Google Shape;3410;p42"/>
          <p:cNvSpPr txBox="1"/>
          <p:nvPr/>
        </p:nvSpPr>
        <p:spPr>
          <a:xfrm>
            <a:off x="996872" y="2188863"/>
            <a:ext cx="75339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2E5E73"/>
                </a:solidFill>
                <a:latin typeface="Roboto Light"/>
                <a:ea typeface="Roboto Light"/>
                <a:cs typeface="Roboto Light"/>
                <a:sym typeface="Roboto Light"/>
              </a:rPr>
              <a:t>Once a feature branch has been merged into the main, we delete it and then check back out to the main branch. From there, we’d check back out to a new feature branch, and repeat the process for each feature we add.</a:t>
            </a:r>
            <a:endParaRPr b="0" i="0" sz="1400" u="none" cap="none" strike="noStrike">
              <a:solidFill>
                <a:srgbClr val="2E5E73"/>
              </a:solidFill>
              <a:latin typeface="Roboto Light"/>
              <a:ea typeface="Roboto Light"/>
              <a:cs typeface="Roboto Light"/>
              <a:sym typeface="Roboto Light"/>
            </a:endParaRPr>
          </a:p>
        </p:txBody>
      </p:sp>
      <p:sp>
        <p:nvSpPr>
          <p:cNvPr id="3411" name="Google Shape;3411;p42"/>
          <p:cNvSpPr/>
          <p:nvPr/>
        </p:nvSpPr>
        <p:spPr>
          <a:xfrm>
            <a:off x="408213" y="1323179"/>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5</a:t>
            </a:r>
            <a:endParaRPr b="0" i="0" sz="1400" u="none" cap="none" strike="noStrike">
              <a:solidFill>
                <a:srgbClr val="082D49"/>
              </a:solidFill>
              <a:latin typeface="Arial"/>
              <a:ea typeface="Arial"/>
              <a:cs typeface="Arial"/>
              <a:sym typeface="Arial"/>
            </a:endParaRPr>
          </a:p>
        </p:txBody>
      </p:sp>
      <p:sp>
        <p:nvSpPr>
          <p:cNvPr id="3412" name="Google Shape;3412;p42"/>
          <p:cNvSpPr/>
          <p:nvPr/>
        </p:nvSpPr>
        <p:spPr>
          <a:xfrm>
            <a:off x="408213" y="2166479"/>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6</a:t>
            </a:r>
            <a:endParaRPr b="0" i="0" sz="1400" u="none" cap="none" strike="noStrike">
              <a:solidFill>
                <a:srgbClr val="082D49"/>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16" name="Shape 3416"/>
        <p:cNvGrpSpPr/>
        <p:nvPr/>
      </p:nvGrpSpPr>
      <p:grpSpPr>
        <a:xfrm>
          <a:off x="0" y="0"/>
          <a:ext cx="0" cy="0"/>
          <a:chOff x="0" y="0"/>
          <a:chExt cx="0" cy="0"/>
        </a:xfrm>
      </p:grpSpPr>
      <p:pic>
        <p:nvPicPr>
          <p:cNvPr id="3417" name="Google Shape;3417;p43"/>
          <p:cNvPicPr preferRelativeResize="0"/>
          <p:nvPr/>
        </p:nvPicPr>
        <p:blipFill rotWithShape="1">
          <a:blip r:embed="rId3">
            <a:alphaModFix/>
          </a:blip>
          <a:srcRect b="6832" l="0" r="0" t="10542"/>
          <a:stretch/>
        </p:blipFill>
        <p:spPr>
          <a:xfrm>
            <a:off x="818075" y="1032550"/>
            <a:ext cx="7507876" cy="3489100"/>
          </a:xfrm>
          <a:prstGeom prst="rect">
            <a:avLst/>
          </a:prstGeom>
          <a:noFill/>
          <a:ln>
            <a:noFill/>
          </a:ln>
        </p:spPr>
      </p:pic>
      <p:sp>
        <p:nvSpPr>
          <p:cNvPr id="3418" name="Google Shape;3418;p43"/>
          <p:cNvSpPr txBox="1"/>
          <p:nvPr/>
        </p:nvSpPr>
        <p:spPr>
          <a:xfrm>
            <a:off x="368950" y="127400"/>
            <a:ext cx="8427900" cy="112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accent6"/>
                </a:solidFill>
                <a:latin typeface="Roboto"/>
                <a:ea typeface="Roboto"/>
                <a:cs typeface="Roboto"/>
                <a:sym typeface="Roboto"/>
              </a:rPr>
              <a:t>Git Branching</a:t>
            </a:r>
            <a:endParaRPr b="0" i="0" sz="1400" u="none" cap="none" strike="noStrike">
              <a:solidFill>
                <a:schemeClr val="dk1"/>
              </a:solidFill>
              <a:latin typeface="Roboto Light"/>
              <a:ea typeface="Roboto Light"/>
              <a:cs typeface="Roboto Light"/>
              <a:sym typeface="Roboto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2" name="Shape 3422"/>
        <p:cNvGrpSpPr/>
        <p:nvPr/>
      </p:nvGrpSpPr>
      <p:grpSpPr>
        <a:xfrm>
          <a:off x="0" y="0"/>
          <a:ext cx="0" cy="0"/>
          <a:chOff x="0" y="0"/>
          <a:chExt cx="0" cy="0"/>
        </a:xfrm>
      </p:grpSpPr>
      <p:sp>
        <p:nvSpPr>
          <p:cNvPr id="3423" name="Google Shape;3423;p44"/>
          <p:cNvSpPr txBox="1"/>
          <p:nvPr/>
        </p:nvSpPr>
        <p:spPr>
          <a:xfrm>
            <a:off x="2184800" y="4246400"/>
            <a:ext cx="6518700" cy="3231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1200"/>
              </a:spcAft>
              <a:buClr>
                <a:srgbClr val="000000"/>
              </a:buClr>
              <a:buSzPts val="1400"/>
              <a:buFont typeface="Arial"/>
              <a:buNone/>
            </a:pPr>
            <a:r>
              <a:rPr b="0" i="0" lang="en" sz="1400" u="none" cap="none" strike="noStrike">
                <a:solidFill>
                  <a:srgbClr val="2E5E73"/>
                </a:solidFill>
                <a:latin typeface="Roboto Light"/>
                <a:ea typeface="Roboto Light"/>
                <a:cs typeface="Roboto Light"/>
                <a:sym typeface="Roboto Light"/>
              </a:rPr>
              <a:t>15 Minutes</a:t>
            </a:r>
            <a:endParaRPr b="0" i="0" sz="1400" u="none" cap="none" strike="noStrike">
              <a:solidFill>
                <a:srgbClr val="2E5E73"/>
              </a:solidFill>
              <a:latin typeface="Roboto Light"/>
              <a:ea typeface="Roboto Light"/>
              <a:cs typeface="Roboto Light"/>
              <a:sym typeface="Roboto Light"/>
            </a:endParaRPr>
          </a:p>
        </p:txBody>
      </p:sp>
      <p:sp>
        <p:nvSpPr>
          <p:cNvPr id="3424" name="Google Shape;3424;p44"/>
          <p:cNvSpPr txBox="1"/>
          <p:nvPr/>
        </p:nvSpPr>
        <p:spPr>
          <a:xfrm>
            <a:off x="731520" y="478650"/>
            <a:ext cx="7979400" cy="3231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200"/>
              </a:spcAft>
              <a:buClr>
                <a:srgbClr val="000000"/>
              </a:buClr>
              <a:buSzPts val="1400"/>
              <a:buFont typeface="Arial"/>
              <a:buNone/>
            </a:pPr>
            <a:r>
              <a:rPr b="0" i="0" lang="en" sz="1400" u="none" cap="none" strike="noStrike">
                <a:solidFill>
                  <a:srgbClr val="2E5E73"/>
                </a:solidFill>
                <a:latin typeface="Roboto Light"/>
                <a:ea typeface="Roboto Light"/>
                <a:cs typeface="Roboto Light"/>
                <a:sym typeface="Roboto Light"/>
              </a:rPr>
              <a:t>Git Branching, Pushing</a:t>
            </a:r>
            <a:endParaRPr b="1" i="0" sz="1400" u="none" cap="none" strike="noStrike">
              <a:solidFill>
                <a:srgbClr val="2E5E73"/>
              </a:solidFill>
              <a:highlight>
                <a:srgbClr val="FCB912"/>
              </a:highlight>
              <a:latin typeface="Inconsolata"/>
              <a:ea typeface="Inconsolata"/>
              <a:cs typeface="Inconsolata"/>
              <a:sym typeface="Inconsolata"/>
            </a:endParaRPr>
          </a:p>
        </p:txBody>
      </p:sp>
      <p:sp>
        <p:nvSpPr>
          <p:cNvPr id="3425" name="Google Shape;3425;p44"/>
          <p:cNvSpPr txBox="1"/>
          <p:nvPr/>
        </p:nvSpPr>
        <p:spPr>
          <a:xfrm>
            <a:off x="818575" y="1726975"/>
            <a:ext cx="6034200" cy="1024800"/>
          </a:xfrm>
          <a:prstGeom prst="rect">
            <a:avLst/>
          </a:prstGeom>
          <a:noFill/>
          <a:ln>
            <a:noFill/>
          </a:ln>
        </p:spPr>
        <p:txBody>
          <a:bodyPr anchorCtr="0" anchor="t" bIns="0" lIns="274300" spcFirstLastPara="1" rIns="0" wrap="square" tIns="45700">
            <a:noAutofit/>
          </a:bodyPr>
          <a:lstStyle/>
          <a:p>
            <a:pPr indent="0" lvl="0" marL="0" marR="0" rtl="0" algn="l">
              <a:lnSpc>
                <a:spcPct val="100000"/>
              </a:lnSpc>
              <a:spcBef>
                <a:spcPts val="0"/>
              </a:spcBef>
              <a:spcAft>
                <a:spcPts val="800"/>
              </a:spcAft>
              <a:buClr>
                <a:srgbClr val="000000"/>
              </a:buClr>
              <a:buSzPts val="1400"/>
              <a:buFont typeface="Arial"/>
              <a:buNone/>
            </a:pPr>
            <a:r>
              <a:rPr b="0" i="0" lang="en" sz="1400" u="none" cap="none" strike="noStrike">
                <a:solidFill>
                  <a:schemeClr val="dk1"/>
                </a:solidFill>
                <a:latin typeface="Roboto Light"/>
                <a:ea typeface="Roboto Light"/>
                <a:cs typeface="Roboto Light"/>
                <a:sym typeface="Roboto Light"/>
              </a:rPr>
              <a:t>In this activity, you will create branches, submit pull requests, and perform code reviews before merging.</a:t>
            </a:r>
            <a:endParaRPr b="0" i="0" sz="1400" u="none" cap="none" strike="noStrike">
              <a:solidFill>
                <a:schemeClr val="dk1"/>
              </a:solidFill>
              <a:latin typeface="Roboto Light"/>
              <a:ea typeface="Roboto Light"/>
              <a:cs typeface="Roboto Light"/>
              <a:sym typeface="Roboto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9" name="Shape 3429"/>
        <p:cNvGrpSpPr/>
        <p:nvPr/>
      </p:nvGrpSpPr>
      <p:grpSpPr>
        <a:xfrm>
          <a:off x="0" y="0"/>
          <a:ext cx="0" cy="0"/>
          <a:chOff x="0" y="0"/>
          <a:chExt cx="0" cy="0"/>
        </a:xfrm>
      </p:grpSpPr>
      <p:sp>
        <p:nvSpPr>
          <p:cNvPr id="3430" name="Google Shape;3430;p45"/>
          <p:cNvSpPr txBox="1"/>
          <p:nvPr>
            <p:ph type="title"/>
          </p:nvPr>
        </p:nvSpPr>
        <p:spPr>
          <a:xfrm>
            <a:off x="311700" y="2688450"/>
            <a:ext cx="8520600" cy="75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en" sz="4000">
                <a:solidFill>
                  <a:srgbClr val="2E5E73"/>
                </a:solidFill>
                <a:latin typeface="Roboto"/>
                <a:ea typeface="Roboto"/>
                <a:cs typeface="Roboto"/>
                <a:sym typeface="Roboto"/>
              </a:rPr>
              <a:t>Time’s up!</a:t>
            </a:r>
            <a:endParaRPr b="1" sz="4000">
              <a:solidFill>
                <a:srgbClr val="2E5E73"/>
              </a:solidFill>
              <a:latin typeface="Roboto"/>
              <a:ea typeface="Roboto"/>
              <a:cs typeface="Roboto"/>
              <a:sym typeface="Roboto"/>
            </a:endParaRPr>
          </a:p>
          <a:p>
            <a:pPr indent="0" lvl="0" marL="0" rtl="0" algn="ctr">
              <a:lnSpc>
                <a:spcPct val="100000"/>
              </a:lnSpc>
              <a:spcBef>
                <a:spcPts val="0"/>
              </a:spcBef>
              <a:spcAft>
                <a:spcPts val="0"/>
              </a:spcAft>
              <a:buSzPts val="990"/>
              <a:buNone/>
            </a:pPr>
            <a:r>
              <a:rPr lang="en" sz="4000">
                <a:solidFill>
                  <a:srgbClr val="2E5E73"/>
                </a:solidFill>
                <a:latin typeface="Roboto Light"/>
                <a:ea typeface="Roboto Light"/>
                <a:cs typeface="Roboto Light"/>
                <a:sym typeface="Roboto Light"/>
              </a:rPr>
              <a:t>Let’s review</a:t>
            </a:r>
            <a:endParaRPr sz="4000">
              <a:solidFill>
                <a:srgbClr val="2E5E73"/>
              </a:solidFill>
              <a:latin typeface="Roboto Light"/>
              <a:ea typeface="Roboto Light"/>
              <a:cs typeface="Roboto Light"/>
              <a:sym typeface="Roboto Light"/>
            </a:endParaRPr>
          </a:p>
        </p:txBody>
      </p:sp>
      <p:pic>
        <p:nvPicPr>
          <p:cNvPr id="3431" name="Google Shape;3431;p45"/>
          <p:cNvPicPr preferRelativeResize="0"/>
          <p:nvPr/>
        </p:nvPicPr>
        <p:blipFill rotWithShape="1">
          <a:blip r:embed="rId3">
            <a:alphaModFix/>
          </a:blip>
          <a:srcRect b="0" l="0" r="0" t="0"/>
          <a:stretch/>
        </p:blipFill>
        <p:spPr>
          <a:xfrm>
            <a:off x="3975000" y="1536950"/>
            <a:ext cx="1194000" cy="114906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2" name="Shape 3022"/>
        <p:cNvGrpSpPr/>
        <p:nvPr/>
      </p:nvGrpSpPr>
      <p:grpSpPr>
        <a:xfrm>
          <a:off x="0" y="0"/>
          <a:ext cx="0" cy="0"/>
          <a:chOff x="0" y="0"/>
          <a:chExt cx="0" cy="0"/>
        </a:xfrm>
      </p:grpSpPr>
      <p:sp>
        <p:nvSpPr>
          <p:cNvPr id="3023" name="Google Shape;3023;p4"/>
          <p:cNvSpPr txBox="1"/>
          <p:nvPr/>
        </p:nvSpPr>
        <p:spPr>
          <a:xfrm>
            <a:off x="4869500" y="1037250"/>
            <a:ext cx="3901200" cy="740100"/>
          </a:xfrm>
          <a:prstGeom prst="rect">
            <a:avLst/>
          </a:prstGeom>
          <a:noFill/>
          <a:ln>
            <a:noFill/>
          </a:ln>
        </p:spPr>
        <p:txBody>
          <a:bodyPr anchorCtr="0" anchor="t" bIns="0" lIns="457200" spcFirstLastPara="1" rIns="457200" wrap="square" tIns="91425">
            <a:noAutofit/>
          </a:bodyPr>
          <a:lstStyle/>
          <a:p>
            <a:pPr indent="0" lvl="0" marL="0" marR="0" rtl="0" algn="l">
              <a:lnSpc>
                <a:spcPct val="100000"/>
              </a:lnSpc>
              <a:spcBef>
                <a:spcPts val="0"/>
              </a:spcBef>
              <a:spcAft>
                <a:spcPts val="0"/>
              </a:spcAft>
              <a:buClr>
                <a:srgbClr val="000000"/>
              </a:buClr>
              <a:buSzPts val="5200"/>
              <a:buFont typeface="Arial"/>
              <a:buNone/>
            </a:pPr>
            <a:r>
              <a:rPr b="1" i="0" lang="en" sz="4500" u="none" cap="none" strike="noStrike">
                <a:solidFill>
                  <a:srgbClr val="2E5E73"/>
                </a:solidFill>
                <a:latin typeface="Roboto"/>
                <a:ea typeface="Roboto"/>
                <a:cs typeface="Roboto"/>
                <a:sym typeface="Roboto"/>
              </a:rPr>
              <a:t>Remember,</a:t>
            </a:r>
            <a:r>
              <a:rPr b="1" i="0" lang="en" sz="4500" u="none" cap="none" strike="noStrike">
                <a:solidFill>
                  <a:srgbClr val="000000"/>
                </a:solidFill>
                <a:latin typeface="Roboto"/>
                <a:ea typeface="Roboto"/>
                <a:cs typeface="Roboto"/>
                <a:sym typeface="Roboto"/>
              </a:rPr>
              <a:t> </a:t>
            </a:r>
            <a:endParaRPr b="1" i="0" sz="4500" u="none" cap="none" strike="noStrike">
              <a:solidFill>
                <a:srgbClr val="000000"/>
              </a:solidFill>
              <a:latin typeface="Roboto"/>
              <a:ea typeface="Roboto"/>
              <a:cs typeface="Roboto"/>
              <a:sym typeface="Roboto"/>
            </a:endParaRPr>
          </a:p>
        </p:txBody>
      </p:sp>
      <p:pic>
        <p:nvPicPr>
          <p:cNvPr id="3024" name="Google Shape;3024;p4"/>
          <p:cNvPicPr preferRelativeResize="0"/>
          <p:nvPr/>
        </p:nvPicPr>
        <p:blipFill rotWithShape="1">
          <a:blip r:embed="rId3">
            <a:alphaModFix/>
          </a:blip>
          <a:srcRect b="0" l="0" r="0" t="0"/>
          <a:stretch/>
        </p:blipFill>
        <p:spPr>
          <a:xfrm flipH="1">
            <a:off x="-556324" y="1038325"/>
            <a:ext cx="5962899" cy="2537225"/>
          </a:xfrm>
          <a:prstGeom prst="rect">
            <a:avLst/>
          </a:prstGeom>
          <a:noFill/>
          <a:ln>
            <a:noFill/>
          </a:ln>
        </p:spPr>
      </p:pic>
      <p:grpSp>
        <p:nvGrpSpPr>
          <p:cNvPr id="3025" name="Google Shape;3025;p4"/>
          <p:cNvGrpSpPr/>
          <p:nvPr/>
        </p:nvGrpSpPr>
        <p:grpSpPr>
          <a:xfrm>
            <a:off x="3972318" y="716850"/>
            <a:ext cx="1051285" cy="920372"/>
            <a:chOff x="587700" y="-13400"/>
            <a:chExt cx="5735325" cy="5021125"/>
          </a:xfrm>
        </p:grpSpPr>
        <p:sp>
          <p:nvSpPr>
            <p:cNvPr id="3026" name="Google Shape;3026;p4"/>
            <p:cNvSpPr/>
            <p:nvPr/>
          </p:nvSpPr>
          <p:spPr>
            <a:xfrm>
              <a:off x="3126550" y="3129550"/>
              <a:ext cx="449525" cy="1850775"/>
            </a:xfrm>
            <a:custGeom>
              <a:rect b="b" l="l" r="r" t="t"/>
              <a:pathLst>
                <a:path extrusionOk="0" fill="none" h="74031" w="17981">
                  <a:moveTo>
                    <a:pt x="1" y="68541"/>
                  </a:moveTo>
                  <a:cubicBezTo>
                    <a:pt x="7486" y="74031"/>
                    <a:pt x="17981" y="42278"/>
                    <a:pt x="5491" y="0"/>
                  </a:cubicBezTo>
                </a:path>
              </a:pathLst>
            </a:custGeom>
            <a:noFill/>
            <a:ln cap="rnd" cmpd="sng" w="76200">
              <a:solidFill>
                <a:srgbClr val="FCB91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7" name="Google Shape;3027;p4"/>
            <p:cNvSpPr/>
            <p:nvPr/>
          </p:nvSpPr>
          <p:spPr>
            <a:xfrm>
              <a:off x="3253475" y="3038050"/>
              <a:ext cx="1008375" cy="1969675"/>
            </a:xfrm>
            <a:custGeom>
              <a:rect b="b" l="l" r="r" t="t"/>
              <a:pathLst>
                <a:path extrusionOk="0" fill="none" h="78787" w="40335">
                  <a:moveTo>
                    <a:pt x="0" y="69792"/>
                  </a:moveTo>
                  <a:cubicBezTo>
                    <a:pt x="16481" y="78787"/>
                    <a:pt x="40334" y="34844"/>
                    <a:pt x="28206" y="11125"/>
                  </a:cubicBezTo>
                  <a:cubicBezTo>
                    <a:pt x="22519" y="0"/>
                    <a:pt x="1541" y="5118"/>
                    <a:pt x="1913" y="9099"/>
                  </a:cubicBezTo>
                </a:path>
              </a:pathLst>
            </a:custGeom>
            <a:noFill/>
            <a:ln cap="rnd" cmpd="sng" w="76200">
              <a:solidFill>
                <a:srgbClr val="FCB91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8" name="Google Shape;3028;p4"/>
            <p:cNvSpPr/>
            <p:nvPr/>
          </p:nvSpPr>
          <p:spPr>
            <a:xfrm>
              <a:off x="587700" y="131875"/>
              <a:ext cx="2878775" cy="2997700"/>
            </a:xfrm>
            <a:custGeom>
              <a:rect b="b" l="l" r="r" t="t"/>
              <a:pathLst>
                <a:path extrusionOk="0" fill="none" h="119908" w="115151">
                  <a:moveTo>
                    <a:pt x="115151" y="119907"/>
                  </a:moveTo>
                  <a:cubicBezTo>
                    <a:pt x="50602" y="114789"/>
                    <a:pt x="1" y="75106"/>
                    <a:pt x="30926" y="48761"/>
                  </a:cubicBezTo>
                  <a:cubicBezTo>
                    <a:pt x="88165" y="0"/>
                    <a:pt x="115151" y="119907"/>
                    <a:pt x="115151" y="119907"/>
                  </a:cubicBezTo>
                  <a:close/>
                </a:path>
              </a:pathLst>
            </a:custGeom>
            <a:noFill/>
            <a:ln cap="rnd" cmpd="sng" w="76200">
              <a:solidFill>
                <a:srgbClr val="FCB91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9" name="Google Shape;3029;p4"/>
            <p:cNvSpPr/>
            <p:nvPr/>
          </p:nvSpPr>
          <p:spPr>
            <a:xfrm>
              <a:off x="3408550" y="-13400"/>
              <a:ext cx="1796500" cy="3142975"/>
            </a:xfrm>
            <a:custGeom>
              <a:rect b="b" l="l" r="r" t="t"/>
              <a:pathLst>
                <a:path extrusionOk="0" fill="none" h="125719" w="71860">
                  <a:moveTo>
                    <a:pt x="2317" y="125718"/>
                  </a:moveTo>
                  <a:cubicBezTo>
                    <a:pt x="1" y="63568"/>
                    <a:pt x="64974" y="1"/>
                    <a:pt x="69492" y="63568"/>
                  </a:cubicBezTo>
                  <a:cubicBezTo>
                    <a:pt x="71860" y="96850"/>
                    <a:pt x="2317" y="125718"/>
                    <a:pt x="2317" y="125718"/>
                  </a:cubicBezTo>
                  <a:close/>
                </a:path>
              </a:pathLst>
            </a:custGeom>
            <a:noFill/>
            <a:ln cap="rnd" cmpd="sng" w="76200">
              <a:solidFill>
                <a:srgbClr val="FCB91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0" name="Google Shape;3030;p4"/>
            <p:cNvSpPr/>
            <p:nvPr/>
          </p:nvSpPr>
          <p:spPr>
            <a:xfrm>
              <a:off x="3466450" y="2580250"/>
              <a:ext cx="2856575" cy="1271275"/>
            </a:xfrm>
            <a:custGeom>
              <a:rect b="b" l="l" r="r" t="t"/>
              <a:pathLst>
                <a:path extrusionOk="0" fill="none" h="50851" w="114263">
                  <a:moveTo>
                    <a:pt x="1" y="21972"/>
                  </a:moveTo>
                  <a:cubicBezTo>
                    <a:pt x="52732" y="1"/>
                    <a:pt x="75965" y="50850"/>
                    <a:pt x="114262" y="13184"/>
                  </a:cubicBezTo>
                </a:path>
              </a:pathLst>
            </a:custGeom>
            <a:noFill/>
            <a:ln cap="rnd" cmpd="sng" w="76200">
              <a:solidFill>
                <a:srgbClr val="FCB91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31" name="Google Shape;3031;p4"/>
          <p:cNvSpPr txBox="1"/>
          <p:nvPr/>
        </p:nvSpPr>
        <p:spPr>
          <a:xfrm>
            <a:off x="5345350" y="2338950"/>
            <a:ext cx="3524400" cy="1841700"/>
          </a:xfrm>
          <a:prstGeom prst="rect">
            <a:avLst/>
          </a:prstGeom>
          <a:noFill/>
          <a:ln>
            <a:noFill/>
          </a:ln>
        </p:spPr>
        <p:txBody>
          <a:bodyPr anchorCtr="0" anchor="t" bIns="0" lIns="0" spcFirstLastPara="1" rIns="45720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2E5E73"/>
              </a:solidFill>
              <a:latin typeface="Roboto"/>
              <a:ea typeface="Roboto"/>
              <a:cs typeface="Roboto"/>
              <a:sym typeface="Roboto"/>
            </a:endParaRPr>
          </a:p>
        </p:txBody>
      </p:sp>
      <p:pic>
        <p:nvPicPr>
          <p:cNvPr id="3032" name="Google Shape;3032;p4"/>
          <p:cNvPicPr preferRelativeResize="0"/>
          <p:nvPr/>
        </p:nvPicPr>
        <p:blipFill rotWithShape="1">
          <a:blip r:embed="rId4">
            <a:alphaModFix amt="11000"/>
          </a:blip>
          <a:srcRect b="7135" l="-6410" r="6410" t="-3050"/>
          <a:stretch/>
        </p:blipFill>
        <p:spPr>
          <a:xfrm>
            <a:off x="5157740" y="2672100"/>
            <a:ext cx="3986260" cy="2471400"/>
          </a:xfrm>
          <a:prstGeom prst="rect">
            <a:avLst/>
          </a:prstGeom>
          <a:noFill/>
          <a:ln>
            <a:noFill/>
          </a:ln>
        </p:spPr>
      </p:pic>
      <p:sp>
        <p:nvSpPr>
          <p:cNvPr id="3033" name="Google Shape;3033;p4"/>
          <p:cNvSpPr txBox="1"/>
          <p:nvPr/>
        </p:nvSpPr>
        <p:spPr>
          <a:xfrm>
            <a:off x="5345350" y="1875200"/>
            <a:ext cx="3708600" cy="2860500"/>
          </a:xfrm>
          <a:prstGeom prst="rect">
            <a:avLst/>
          </a:prstGeom>
          <a:noFill/>
          <a:ln>
            <a:noFill/>
          </a:ln>
        </p:spPr>
        <p:txBody>
          <a:bodyPr anchorCtr="0" anchor="t" bIns="0" lIns="0" spcFirstLastPara="1" rIns="457200" wrap="square" tIns="0">
            <a:noAutofit/>
          </a:bodyPr>
          <a:lstStyle/>
          <a:p>
            <a:pPr indent="0" lvl="0" marL="0" marR="0" rtl="0" algn="l">
              <a:lnSpc>
                <a:spcPct val="115000"/>
              </a:lnSpc>
              <a:spcBef>
                <a:spcPts val="0"/>
              </a:spcBef>
              <a:spcAft>
                <a:spcPts val="0"/>
              </a:spcAft>
              <a:buClr>
                <a:srgbClr val="000000"/>
              </a:buClr>
              <a:buSzPts val="1300"/>
              <a:buFont typeface="Arial"/>
              <a:buNone/>
            </a:pPr>
            <a:r>
              <a:rPr b="1" i="0" lang="en" sz="1300" u="none" cap="none" strike="noStrike">
                <a:solidFill>
                  <a:srgbClr val="2E5E73"/>
                </a:solidFill>
                <a:latin typeface="Roboto"/>
                <a:ea typeface="Roboto"/>
                <a:cs typeface="Roboto"/>
                <a:sym typeface="Roboto"/>
              </a:rPr>
              <a:t>Machine learning</a:t>
            </a:r>
            <a:r>
              <a:rPr b="0" i="0" lang="en" sz="1300" u="none" cap="none" strike="noStrike">
                <a:solidFill>
                  <a:srgbClr val="2E5E73"/>
                </a:solidFill>
                <a:latin typeface="Roboto Light"/>
                <a:ea typeface="Roboto Light"/>
                <a:cs typeface="Roboto Light"/>
                <a:sym typeface="Roboto Light"/>
              </a:rPr>
              <a:t> (ML) is the practice of applying computer algorithms and statistics to create models that can learn from data, and then make decisions or predictions about future data.</a:t>
            </a:r>
            <a:endParaRPr b="0" i="0" sz="1300" u="none" cap="none" strike="noStrike">
              <a:solidFill>
                <a:srgbClr val="2E5E73"/>
              </a:solidFill>
              <a:latin typeface="Roboto Light"/>
              <a:ea typeface="Roboto Light"/>
              <a:cs typeface="Roboto Light"/>
              <a:sym typeface="Roboto Light"/>
            </a:endParaRPr>
          </a:p>
          <a:p>
            <a:pPr indent="0" lvl="0" marL="0" marR="0" rtl="0" algn="l">
              <a:lnSpc>
                <a:spcPct val="115000"/>
              </a:lnSpc>
              <a:spcBef>
                <a:spcPts val="1000"/>
              </a:spcBef>
              <a:spcAft>
                <a:spcPts val="0"/>
              </a:spcAft>
              <a:buClr>
                <a:srgbClr val="000000"/>
              </a:buClr>
              <a:buSzPts val="1300"/>
              <a:buFont typeface="Arial"/>
              <a:buNone/>
            </a:pPr>
            <a:r>
              <a:rPr b="0" i="0" lang="en" sz="1300" u="none" cap="none" strike="noStrike">
                <a:solidFill>
                  <a:srgbClr val="2E5E73"/>
                </a:solidFill>
                <a:latin typeface="Roboto Light"/>
                <a:ea typeface="Roboto Light"/>
                <a:cs typeface="Roboto Light"/>
                <a:sym typeface="Roboto Light"/>
              </a:rPr>
              <a:t>ML algorithms learn how to make decisions without needing anyone to program all that logic. They learn the patterns, behavior, and logic on their own directly from the data, and then use that knowledge to make decisions and predictions.</a:t>
            </a:r>
            <a:endParaRPr b="0" i="0" sz="1300" u="none" cap="none" strike="noStrike">
              <a:solidFill>
                <a:srgbClr val="2E5E73"/>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2E5E73"/>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5" name="Shape 3435"/>
        <p:cNvGrpSpPr/>
        <p:nvPr/>
      </p:nvGrpSpPr>
      <p:grpSpPr>
        <a:xfrm>
          <a:off x="0" y="0"/>
          <a:ext cx="0" cy="0"/>
          <a:chOff x="0" y="0"/>
          <a:chExt cx="0" cy="0"/>
        </a:xfrm>
      </p:grpSpPr>
      <p:sp>
        <p:nvSpPr>
          <p:cNvPr id="3436" name="Google Shape;3436;p46"/>
          <p:cNvSpPr txBox="1"/>
          <p:nvPr>
            <p:ph type="title"/>
          </p:nvPr>
        </p:nvSpPr>
        <p:spPr>
          <a:xfrm>
            <a:off x="311700" y="2688450"/>
            <a:ext cx="8520600" cy="75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en" sz="4000">
                <a:solidFill>
                  <a:srgbClr val="2E5E73"/>
                </a:solidFill>
                <a:latin typeface="Roboto"/>
                <a:ea typeface="Roboto"/>
                <a:cs typeface="Roboto"/>
                <a:sym typeface="Roboto"/>
              </a:rPr>
              <a:t>Questions?</a:t>
            </a:r>
            <a:endParaRPr sz="4000">
              <a:solidFill>
                <a:srgbClr val="2E5E73"/>
              </a:solidFill>
              <a:latin typeface="Roboto Light"/>
              <a:ea typeface="Roboto Light"/>
              <a:cs typeface="Roboto Light"/>
              <a:sym typeface="Roboto Light"/>
            </a:endParaRPr>
          </a:p>
        </p:txBody>
      </p:sp>
      <p:pic>
        <p:nvPicPr>
          <p:cNvPr id="3437" name="Google Shape;3437;p46"/>
          <p:cNvPicPr preferRelativeResize="0"/>
          <p:nvPr/>
        </p:nvPicPr>
        <p:blipFill rotWithShape="1">
          <a:blip r:embed="rId3">
            <a:alphaModFix/>
          </a:blip>
          <a:srcRect b="0" l="0" r="0" t="0"/>
          <a:stretch/>
        </p:blipFill>
        <p:spPr>
          <a:xfrm>
            <a:off x="3762650" y="1443625"/>
            <a:ext cx="1345550" cy="1054620"/>
          </a:xfrm>
          <a:prstGeom prst="rect">
            <a:avLst/>
          </a:prstGeom>
          <a:noFill/>
          <a:ln>
            <a:noFill/>
          </a:ln>
        </p:spPr>
      </p:pic>
      <p:pic>
        <p:nvPicPr>
          <p:cNvPr id="3438" name="Google Shape;3438;p46"/>
          <p:cNvPicPr preferRelativeResize="0"/>
          <p:nvPr/>
        </p:nvPicPr>
        <p:blipFill rotWithShape="1">
          <a:blip r:embed="rId4">
            <a:alphaModFix/>
          </a:blip>
          <a:srcRect b="9853" l="0" r="0" t="0"/>
          <a:stretch/>
        </p:blipFill>
        <p:spPr>
          <a:xfrm>
            <a:off x="653025" y="3974475"/>
            <a:ext cx="870750" cy="1194250"/>
          </a:xfrm>
          <a:prstGeom prst="rect">
            <a:avLst/>
          </a:prstGeom>
          <a:noFill/>
          <a:ln>
            <a:noFill/>
          </a:ln>
        </p:spPr>
      </p:pic>
      <p:pic>
        <p:nvPicPr>
          <p:cNvPr id="3439" name="Google Shape;3439;p46"/>
          <p:cNvPicPr preferRelativeResize="0"/>
          <p:nvPr/>
        </p:nvPicPr>
        <p:blipFill rotWithShape="1">
          <a:blip r:embed="rId4">
            <a:alphaModFix/>
          </a:blip>
          <a:srcRect b="19664" l="0" r="0" t="0"/>
          <a:stretch/>
        </p:blipFill>
        <p:spPr>
          <a:xfrm flipH="1">
            <a:off x="1651350" y="4211600"/>
            <a:ext cx="783075" cy="957125"/>
          </a:xfrm>
          <a:prstGeom prst="rect">
            <a:avLst/>
          </a:prstGeom>
          <a:noFill/>
          <a:ln>
            <a:noFill/>
          </a:ln>
        </p:spPr>
      </p:pic>
      <p:pic>
        <p:nvPicPr>
          <p:cNvPr id="3440" name="Google Shape;3440;p46"/>
          <p:cNvPicPr preferRelativeResize="0"/>
          <p:nvPr/>
        </p:nvPicPr>
        <p:blipFill rotWithShape="1">
          <a:blip r:embed="rId4">
            <a:alphaModFix/>
          </a:blip>
          <a:srcRect b="30598" l="0" r="0" t="0"/>
          <a:stretch/>
        </p:blipFill>
        <p:spPr>
          <a:xfrm flipH="1">
            <a:off x="3638200" y="4387525"/>
            <a:ext cx="712575" cy="752400"/>
          </a:xfrm>
          <a:prstGeom prst="rect">
            <a:avLst/>
          </a:prstGeom>
          <a:noFill/>
          <a:ln>
            <a:noFill/>
          </a:ln>
        </p:spPr>
      </p:pic>
      <p:pic>
        <p:nvPicPr>
          <p:cNvPr id="3441" name="Google Shape;3441;p46"/>
          <p:cNvPicPr preferRelativeResize="0"/>
          <p:nvPr/>
        </p:nvPicPr>
        <p:blipFill rotWithShape="1">
          <a:blip r:embed="rId4">
            <a:alphaModFix/>
          </a:blip>
          <a:srcRect b="9853" l="0" r="0" t="0"/>
          <a:stretch/>
        </p:blipFill>
        <p:spPr>
          <a:xfrm>
            <a:off x="2655487" y="3820875"/>
            <a:ext cx="982713" cy="1347850"/>
          </a:xfrm>
          <a:prstGeom prst="rect">
            <a:avLst/>
          </a:prstGeom>
          <a:noFill/>
          <a:ln>
            <a:noFill/>
          </a:ln>
        </p:spPr>
      </p:pic>
      <p:pic>
        <p:nvPicPr>
          <p:cNvPr id="3442" name="Google Shape;3442;p46"/>
          <p:cNvPicPr preferRelativeResize="0"/>
          <p:nvPr/>
        </p:nvPicPr>
        <p:blipFill rotWithShape="1">
          <a:blip r:embed="rId4">
            <a:alphaModFix/>
          </a:blip>
          <a:srcRect b="9853" l="0" r="0" t="0"/>
          <a:stretch/>
        </p:blipFill>
        <p:spPr>
          <a:xfrm>
            <a:off x="4517888" y="3982537"/>
            <a:ext cx="870750" cy="1194250"/>
          </a:xfrm>
          <a:prstGeom prst="rect">
            <a:avLst/>
          </a:prstGeom>
          <a:noFill/>
          <a:ln>
            <a:noFill/>
          </a:ln>
        </p:spPr>
      </p:pic>
      <p:pic>
        <p:nvPicPr>
          <p:cNvPr id="3443" name="Google Shape;3443;p46"/>
          <p:cNvPicPr preferRelativeResize="0"/>
          <p:nvPr/>
        </p:nvPicPr>
        <p:blipFill rotWithShape="1">
          <a:blip r:embed="rId4">
            <a:alphaModFix/>
          </a:blip>
          <a:srcRect b="5686" l="0" r="0" t="0"/>
          <a:stretch/>
        </p:blipFill>
        <p:spPr>
          <a:xfrm flipH="1">
            <a:off x="5979175" y="4016252"/>
            <a:ext cx="783075" cy="1123675"/>
          </a:xfrm>
          <a:prstGeom prst="rect">
            <a:avLst/>
          </a:prstGeom>
          <a:noFill/>
          <a:ln>
            <a:noFill/>
          </a:ln>
        </p:spPr>
      </p:pic>
      <p:pic>
        <p:nvPicPr>
          <p:cNvPr id="3444" name="Google Shape;3444;p46"/>
          <p:cNvPicPr preferRelativeResize="0"/>
          <p:nvPr/>
        </p:nvPicPr>
        <p:blipFill rotWithShape="1">
          <a:blip r:embed="rId4">
            <a:alphaModFix/>
          </a:blip>
          <a:srcRect b="0" l="0" r="0" t="0"/>
          <a:stretch/>
        </p:blipFill>
        <p:spPr>
          <a:xfrm>
            <a:off x="7223650" y="3820875"/>
            <a:ext cx="870750" cy="13248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8" name="Shape 3448"/>
        <p:cNvGrpSpPr/>
        <p:nvPr/>
      </p:nvGrpSpPr>
      <p:grpSpPr>
        <a:xfrm>
          <a:off x="0" y="0"/>
          <a:ext cx="0" cy="0"/>
          <a:chOff x="0" y="0"/>
          <a:chExt cx="0" cy="0"/>
        </a:xfrm>
      </p:grpSpPr>
      <p:sp>
        <p:nvSpPr>
          <p:cNvPr id="3449" name="Google Shape;3449;p47"/>
          <p:cNvSpPr txBox="1"/>
          <p:nvPr/>
        </p:nvSpPr>
        <p:spPr>
          <a:xfrm>
            <a:off x="311700" y="2938100"/>
            <a:ext cx="8520600" cy="75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0" lang="en" sz="4000" u="none" cap="none" strike="noStrike">
                <a:solidFill>
                  <a:srgbClr val="2E5E73"/>
                </a:solidFill>
                <a:latin typeface="Roboto Light"/>
                <a:ea typeface="Roboto Light"/>
                <a:cs typeface="Roboto Light"/>
                <a:sym typeface="Roboto Light"/>
              </a:rPr>
              <a:t>Let’s</a:t>
            </a:r>
            <a:r>
              <a:rPr b="0" i="0" lang="en" sz="4000" u="none" cap="none" strike="noStrike">
                <a:solidFill>
                  <a:srgbClr val="2E5E73"/>
                </a:solidFill>
                <a:latin typeface="Roboto"/>
                <a:ea typeface="Roboto"/>
                <a:cs typeface="Roboto"/>
                <a:sym typeface="Roboto"/>
              </a:rPr>
              <a:t> </a:t>
            </a:r>
            <a:r>
              <a:rPr b="1" i="0" lang="en" sz="4000" u="none" cap="none" strike="noStrike">
                <a:solidFill>
                  <a:srgbClr val="2E5E73"/>
                </a:solidFill>
                <a:latin typeface="Roboto"/>
                <a:ea typeface="Roboto"/>
                <a:cs typeface="Roboto"/>
                <a:sym typeface="Roboto"/>
              </a:rPr>
              <a:t>recap</a:t>
            </a:r>
            <a:endParaRPr b="1" i="0" sz="4000" u="none" cap="none" strike="noStrike">
              <a:solidFill>
                <a:srgbClr val="2E5E73"/>
              </a:solidFill>
              <a:latin typeface="Roboto"/>
              <a:ea typeface="Roboto"/>
              <a:cs typeface="Roboto"/>
              <a:sym typeface="Roboto"/>
            </a:endParaRPr>
          </a:p>
        </p:txBody>
      </p:sp>
      <p:pic>
        <p:nvPicPr>
          <p:cNvPr id="3450" name="Google Shape;3450;p47"/>
          <p:cNvPicPr preferRelativeResize="0"/>
          <p:nvPr/>
        </p:nvPicPr>
        <p:blipFill rotWithShape="1">
          <a:blip r:embed="rId3">
            <a:alphaModFix/>
          </a:blip>
          <a:srcRect b="0" l="0" r="0" t="0"/>
          <a:stretch/>
        </p:blipFill>
        <p:spPr>
          <a:xfrm>
            <a:off x="3926225" y="1435359"/>
            <a:ext cx="1291550" cy="132683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54" name="Shape 3454"/>
        <p:cNvGrpSpPr/>
        <p:nvPr/>
      </p:nvGrpSpPr>
      <p:grpSpPr>
        <a:xfrm>
          <a:off x="0" y="0"/>
          <a:ext cx="0" cy="0"/>
          <a:chOff x="0" y="0"/>
          <a:chExt cx="0" cy="0"/>
        </a:xfrm>
      </p:grpSpPr>
      <p:sp>
        <p:nvSpPr>
          <p:cNvPr id="3455" name="Google Shape;3455;p48"/>
          <p:cNvSpPr/>
          <p:nvPr/>
        </p:nvSpPr>
        <p:spPr>
          <a:xfrm>
            <a:off x="136025" y="233625"/>
            <a:ext cx="572700" cy="5727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6" name="Google Shape;3456;p48"/>
          <p:cNvSpPr txBox="1"/>
          <p:nvPr/>
        </p:nvSpPr>
        <p:spPr>
          <a:xfrm>
            <a:off x="710300" y="127400"/>
            <a:ext cx="81222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accent6"/>
                </a:solidFill>
                <a:latin typeface="Roboto"/>
                <a:ea typeface="Roboto"/>
                <a:cs typeface="Roboto"/>
                <a:sym typeface="Roboto"/>
              </a:rPr>
              <a:t>Recap</a:t>
            </a:r>
            <a:endParaRPr b="1" i="1" sz="2400" u="none" cap="none" strike="noStrike">
              <a:solidFill>
                <a:schemeClr val="accent6"/>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accent6"/>
                </a:solidFill>
                <a:latin typeface="Roboto Light"/>
                <a:ea typeface="Roboto Light"/>
                <a:cs typeface="Roboto Light"/>
                <a:sym typeface="Roboto Light"/>
              </a:rPr>
              <a:t>After today’s lesson you are able to:</a:t>
            </a:r>
            <a:endParaRPr b="0" i="0" sz="2200" u="none" cap="none" strike="noStrike">
              <a:solidFill>
                <a:schemeClr val="accent6"/>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2E5E73"/>
              </a:solidFill>
              <a:latin typeface="Roboto"/>
              <a:ea typeface="Roboto"/>
              <a:cs typeface="Roboto"/>
              <a:sym typeface="Roboto"/>
            </a:endParaRPr>
          </a:p>
        </p:txBody>
      </p:sp>
      <p:sp>
        <p:nvSpPr>
          <p:cNvPr id="3457" name="Google Shape;3457;p48"/>
          <p:cNvSpPr/>
          <p:nvPr/>
        </p:nvSpPr>
        <p:spPr>
          <a:xfrm>
            <a:off x="953325" y="1778663"/>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8" name="Google Shape;3458;p48"/>
          <p:cNvSpPr/>
          <p:nvPr/>
        </p:nvSpPr>
        <p:spPr>
          <a:xfrm>
            <a:off x="953325" y="2421088"/>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9" name="Google Shape;3459;p48"/>
          <p:cNvSpPr/>
          <p:nvPr/>
        </p:nvSpPr>
        <p:spPr>
          <a:xfrm>
            <a:off x="953325" y="3063525"/>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0" name="Google Shape;3460;p48"/>
          <p:cNvSpPr/>
          <p:nvPr/>
        </p:nvSpPr>
        <p:spPr>
          <a:xfrm>
            <a:off x="953325" y="1136875"/>
            <a:ext cx="7517100" cy="4002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1" name="Google Shape;3461;p48"/>
          <p:cNvSpPr txBox="1"/>
          <p:nvPr/>
        </p:nvSpPr>
        <p:spPr>
          <a:xfrm>
            <a:off x="1354400" y="1136875"/>
            <a:ext cx="6896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E5E73"/>
                </a:solidFill>
                <a:latin typeface="Roboto Light"/>
                <a:ea typeface="Roboto Light"/>
                <a:cs typeface="Roboto Light"/>
                <a:sym typeface="Roboto Light"/>
              </a:rPr>
              <a:t>Compare and contrast supervised and unsupervised learning.</a:t>
            </a:r>
            <a:endParaRPr b="0" i="0" sz="1200" u="none" cap="none" strike="noStrike">
              <a:solidFill>
                <a:srgbClr val="2E5E73"/>
              </a:solidFill>
              <a:latin typeface="Roboto Light"/>
              <a:ea typeface="Roboto Light"/>
              <a:cs typeface="Roboto Light"/>
              <a:sym typeface="Roboto Light"/>
            </a:endParaRPr>
          </a:p>
        </p:txBody>
      </p:sp>
      <p:sp>
        <p:nvSpPr>
          <p:cNvPr id="3462" name="Google Shape;3462;p48"/>
          <p:cNvSpPr txBox="1"/>
          <p:nvPr/>
        </p:nvSpPr>
        <p:spPr>
          <a:xfrm>
            <a:off x="1354400" y="1713625"/>
            <a:ext cx="67368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E5E73"/>
                </a:solidFill>
                <a:latin typeface="Roboto Light"/>
                <a:ea typeface="Roboto Light"/>
                <a:cs typeface="Roboto Light"/>
                <a:sym typeface="Roboto Light"/>
              </a:rPr>
              <a:t>Define complex AI models including neural networks, deep learning, natural language processing, and transformers.</a:t>
            </a:r>
            <a:endParaRPr b="0" i="0" sz="1200" u="none" cap="none" strike="noStrike">
              <a:solidFill>
                <a:srgbClr val="2E5E73"/>
              </a:solidFill>
              <a:latin typeface="Roboto Light"/>
              <a:ea typeface="Roboto Light"/>
              <a:cs typeface="Roboto Light"/>
              <a:sym typeface="Roboto Light"/>
            </a:endParaRPr>
          </a:p>
        </p:txBody>
      </p:sp>
      <p:sp>
        <p:nvSpPr>
          <p:cNvPr id="3463" name="Google Shape;3463;p48"/>
          <p:cNvSpPr txBox="1"/>
          <p:nvPr/>
        </p:nvSpPr>
        <p:spPr>
          <a:xfrm>
            <a:off x="1354399" y="2406400"/>
            <a:ext cx="68079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E5E73"/>
                </a:solidFill>
                <a:latin typeface="Roboto Light"/>
                <a:ea typeface="Roboto Light"/>
                <a:cs typeface="Roboto Light"/>
                <a:sym typeface="Roboto Light"/>
              </a:rPr>
              <a:t>Download and upload files to GitHub using the git GUI.</a:t>
            </a:r>
            <a:endParaRPr b="0" i="0" sz="1200" u="none" cap="none" strike="noStrike">
              <a:solidFill>
                <a:srgbClr val="2E5E73"/>
              </a:solidFill>
              <a:latin typeface="Roboto Light"/>
              <a:ea typeface="Roboto Light"/>
              <a:cs typeface="Roboto Light"/>
              <a:sym typeface="Roboto Light"/>
            </a:endParaRPr>
          </a:p>
        </p:txBody>
      </p:sp>
      <p:sp>
        <p:nvSpPr>
          <p:cNvPr id="3464" name="Google Shape;3464;p48"/>
          <p:cNvSpPr txBox="1"/>
          <p:nvPr/>
        </p:nvSpPr>
        <p:spPr>
          <a:xfrm>
            <a:off x="1354410" y="3063225"/>
            <a:ext cx="6896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E5E73"/>
                </a:solidFill>
                <a:latin typeface="Roboto Light"/>
                <a:ea typeface="Roboto Light"/>
                <a:cs typeface="Roboto Light"/>
                <a:sym typeface="Roboto Light"/>
              </a:rPr>
              <a:t>Add, commit, and push code to GitHub from the command line.</a:t>
            </a:r>
            <a:endParaRPr b="0" i="0" sz="1200" u="none" cap="none" strike="noStrike">
              <a:solidFill>
                <a:srgbClr val="2E5E73"/>
              </a:solidFill>
              <a:latin typeface="Roboto Light"/>
              <a:ea typeface="Roboto Light"/>
              <a:cs typeface="Roboto Light"/>
              <a:sym typeface="Roboto Light"/>
            </a:endParaRPr>
          </a:p>
        </p:txBody>
      </p:sp>
      <p:sp>
        <p:nvSpPr>
          <p:cNvPr id="3465" name="Google Shape;3465;p48"/>
          <p:cNvSpPr/>
          <p:nvPr/>
        </p:nvSpPr>
        <p:spPr>
          <a:xfrm>
            <a:off x="802850" y="1107479"/>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1</a:t>
            </a:r>
            <a:endParaRPr b="0" i="0" sz="1400" u="none" cap="none" strike="noStrike">
              <a:solidFill>
                <a:srgbClr val="082D49"/>
              </a:solidFill>
              <a:latin typeface="Arial"/>
              <a:ea typeface="Arial"/>
              <a:cs typeface="Arial"/>
              <a:sym typeface="Arial"/>
            </a:endParaRPr>
          </a:p>
        </p:txBody>
      </p:sp>
      <p:sp>
        <p:nvSpPr>
          <p:cNvPr id="3466" name="Google Shape;3466;p48"/>
          <p:cNvSpPr/>
          <p:nvPr/>
        </p:nvSpPr>
        <p:spPr>
          <a:xfrm>
            <a:off x="802850" y="1749267"/>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2</a:t>
            </a:r>
            <a:endParaRPr b="0" i="0" sz="1400" u="none" cap="none" strike="noStrike">
              <a:solidFill>
                <a:srgbClr val="082D49"/>
              </a:solidFill>
              <a:latin typeface="Arial"/>
              <a:ea typeface="Arial"/>
              <a:cs typeface="Arial"/>
              <a:sym typeface="Arial"/>
            </a:endParaRPr>
          </a:p>
        </p:txBody>
      </p:sp>
      <p:sp>
        <p:nvSpPr>
          <p:cNvPr id="3467" name="Google Shape;3467;p48"/>
          <p:cNvSpPr/>
          <p:nvPr/>
        </p:nvSpPr>
        <p:spPr>
          <a:xfrm>
            <a:off x="802850" y="2391692"/>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3</a:t>
            </a:r>
            <a:endParaRPr b="0" i="0" sz="1400" u="none" cap="none" strike="noStrike">
              <a:solidFill>
                <a:srgbClr val="082D49"/>
              </a:solidFill>
              <a:latin typeface="Arial"/>
              <a:ea typeface="Arial"/>
              <a:cs typeface="Arial"/>
              <a:sym typeface="Arial"/>
            </a:endParaRPr>
          </a:p>
        </p:txBody>
      </p:sp>
      <p:sp>
        <p:nvSpPr>
          <p:cNvPr id="3468" name="Google Shape;3468;p48"/>
          <p:cNvSpPr/>
          <p:nvPr/>
        </p:nvSpPr>
        <p:spPr>
          <a:xfrm>
            <a:off x="802850" y="3026867"/>
            <a:ext cx="459000" cy="4590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82D49"/>
                </a:solidFill>
                <a:latin typeface="Arial"/>
                <a:ea typeface="Arial"/>
                <a:cs typeface="Arial"/>
                <a:sym typeface="Arial"/>
              </a:rPr>
              <a:t>4</a:t>
            </a:r>
            <a:endParaRPr b="0" i="0" sz="1400" u="none" cap="none" strike="noStrike">
              <a:solidFill>
                <a:srgbClr val="082D49"/>
              </a:solidFill>
              <a:latin typeface="Arial"/>
              <a:ea typeface="Arial"/>
              <a:cs typeface="Arial"/>
              <a:sym typeface="Arial"/>
            </a:endParaRPr>
          </a:p>
        </p:txBody>
      </p:sp>
      <p:cxnSp>
        <p:nvCxnSpPr>
          <p:cNvPr id="3469" name="Google Shape;3469;p48"/>
          <p:cNvCxnSpPr/>
          <p:nvPr/>
        </p:nvCxnSpPr>
        <p:spPr>
          <a:xfrm>
            <a:off x="-9375" y="929900"/>
            <a:ext cx="7346700" cy="0"/>
          </a:xfrm>
          <a:prstGeom prst="straightConnector1">
            <a:avLst/>
          </a:prstGeom>
          <a:noFill/>
          <a:ln cap="flat" cmpd="sng" w="19050">
            <a:solidFill>
              <a:srgbClr val="2E5E73"/>
            </a:solidFill>
            <a:prstDash val="solid"/>
            <a:round/>
            <a:headEnd len="sm" w="sm" type="none"/>
            <a:tailEnd len="med" w="med" type="oval"/>
          </a:ln>
        </p:spPr>
      </p:cxnSp>
      <p:pic>
        <p:nvPicPr>
          <p:cNvPr id="3470" name="Google Shape;3470;p48"/>
          <p:cNvPicPr preferRelativeResize="0"/>
          <p:nvPr/>
        </p:nvPicPr>
        <p:blipFill rotWithShape="1">
          <a:blip r:embed="rId3">
            <a:alphaModFix/>
          </a:blip>
          <a:srcRect b="0" l="0" r="0" t="0"/>
          <a:stretch/>
        </p:blipFill>
        <p:spPr>
          <a:xfrm>
            <a:off x="192875" y="284200"/>
            <a:ext cx="459000" cy="47154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4" name="Shape 3474"/>
        <p:cNvGrpSpPr/>
        <p:nvPr/>
      </p:nvGrpSpPr>
      <p:grpSpPr>
        <a:xfrm>
          <a:off x="0" y="0"/>
          <a:ext cx="0" cy="0"/>
          <a:chOff x="0" y="0"/>
          <a:chExt cx="0" cy="0"/>
        </a:xfrm>
      </p:grpSpPr>
      <p:sp>
        <p:nvSpPr>
          <p:cNvPr id="3475" name="Google Shape;3475;p49"/>
          <p:cNvSpPr/>
          <p:nvPr/>
        </p:nvSpPr>
        <p:spPr>
          <a:xfrm>
            <a:off x="3731050" y="1119050"/>
            <a:ext cx="1681800" cy="16818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6" name="Google Shape;3476;p49"/>
          <p:cNvSpPr txBox="1"/>
          <p:nvPr/>
        </p:nvSpPr>
        <p:spPr>
          <a:xfrm>
            <a:off x="311650" y="2947138"/>
            <a:ext cx="8520600" cy="75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n" sz="4000" u="none" cap="none" strike="noStrike">
                <a:solidFill>
                  <a:srgbClr val="2E5E73"/>
                </a:solidFill>
                <a:latin typeface="Roboto"/>
                <a:ea typeface="Roboto"/>
                <a:cs typeface="Roboto"/>
                <a:sym typeface="Roboto"/>
              </a:rPr>
              <a:t>Next</a:t>
            </a:r>
            <a:endParaRPr b="1" i="0" sz="4000" u="none" cap="none" strike="noStrike">
              <a:solidFill>
                <a:srgbClr val="2E5E73"/>
              </a:solidFill>
              <a:latin typeface="Roboto"/>
              <a:ea typeface="Roboto"/>
              <a:cs typeface="Roboto"/>
              <a:sym typeface="Roboto"/>
            </a:endParaRPr>
          </a:p>
        </p:txBody>
      </p:sp>
      <p:sp>
        <p:nvSpPr>
          <p:cNvPr id="3477" name="Google Shape;3477;p49"/>
          <p:cNvSpPr txBox="1"/>
          <p:nvPr/>
        </p:nvSpPr>
        <p:spPr>
          <a:xfrm>
            <a:off x="990400" y="3543613"/>
            <a:ext cx="7163100" cy="1059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600"/>
              <a:buFont typeface="Arial"/>
              <a:buNone/>
            </a:pPr>
            <a:r>
              <a:rPr b="0" i="0" lang="en" sz="1600" u="none" cap="none" strike="noStrike">
                <a:solidFill>
                  <a:srgbClr val="2E5E73"/>
                </a:solidFill>
                <a:latin typeface="Roboto Light"/>
                <a:ea typeface="Roboto Light"/>
                <a:cs typeface="Roboto Light"/>
                <a:sym typeface="Roboto Light"/>
              </a:rPr>
              <a:t>In the next lesson, you’ll engage in a series of activities, from brainstorming about your personal interactions with AI to investigating its transformative effects across diverse sectors. You’ll also get your hands on practical AI tools like Anaconda, the command line, and GitHub.</a:t>
            </a:r>
            <a:endParaRPr b="0" i="0" sz="1600" u="none" cap="none" strike="noStrike">
              <a:solidFill>
                <a:srgbClr val="2E5E73"/>
              </a:solidFill>
              <a:latin typeface="Roboto Light"/>
              <a:ea typeface="Roboto Light"/>
              <a:cs typeface="Roboto Light"/>
              <a:sym typeface="Roboto Light"/>
            </a:endParaRPr>
          </a:p>
        </p:txBody>
      </p:sp>
      <p:sp>
        <p:nvSpPr>
          <p:cNvPr id="3478" name="Google Shape;3478;p49"/>
          <p:cNvSpPr/>
          <p:nvPr/>
        </p:nvSpPr>
        <p:spPr>
          <a:xfrm>
            <a:off x="4440617" y="1696107"/>
            <a:ext cx="262751" cy="527693"/>
          </a:xfrm>
          <a:custGeom>
            <a:rect b="b" l="l" r="r" t="t"/>
            <a:pathLst>
              <a:path extrusionOk="0" fill="none" h="206130" w="102637">
                <a:moveTo>
                  <a:pt x="0" y="1"/>
                </a:moveTo>
                <a:lnTo>
                  <a:pt x="102637" y="103065"/>
                </a:lnTo>
                <a:lnTo>
                  <a:pt x="0" y="206129"/>
                </a:lnTo>
              </a:path>
            </a:pathLst>
          </a:custGeom>
          <a:solidFill>
            <a:srgbClr val="FFFFFF"/>
          </a:solidFill>
          <a:ln cap="rnd" cmpd="sng" w="19050">
            <a:solidFill>
              <a:srgbClr val="28363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8363B"/>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2" name="Shape 3482"/>
        <p:cNvGrpSpPr/>
        <p:nvPr/>
      </p:nvGrpSpPr>
      <p:grpSpPr>
        <a:xfrm>
          <a:off x="0" y="0"/>
          <a:ext cx="0" cy="0"/>
          <a:chOff x="0" y="0"/>
          <a:chExt cx="0" cy="0"/>
        </a:xfrm>
      </p:grpSpPr>
      <p:sp>
        <p:nvSpPr>
          <p:cNvPr id="3483" name="Google Shape;3483;p50"/>
          <p:cNvSpPr/>
          <p:nvPr/>
        </p:nvSpPr>
        <p:spPr>
          <a:xfrm>
            <a:off x="3731050" y="1119050"/>
            <a:ext cx="1681800" cy="1681800"/>
          </a:xfrm>
          <a:prstGeom prst="ellipse">
            <a:avLst/>
          </a:prstGeom>
          <a:solidFill>
            <a:srgbClr val="FCB9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4" name="Google Shape;3484;p50"/>
          <p:cNvSpPr txBox="1"/>
          <p:nvPr/>
        </p:nvSpPr>
        <p:spPr>
          <a:xfrm>
            <a:off x="311700" y="2924819"/>
            <a:ext cx="8520600" cy="75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n" sz="4000" u="none" cap="none" strike="noStrike">
                <a:solidFill>
                  <a:srgbClr val="2E5E73"/>
                </a:solidFill>
                <a:latin typeface="Roboto"/>
                <a:ea typeface="Roboto"/>
                <a:cs typeface="Roboto"/>
                <a:sym typeface="Roboto"/>
              </a:rPr>
              <a:t>The End</a:t>
            </a:r>
            <a:endParaRPr b="1" i="0" sz="4000" u="none" cap="none" strike="noStrike">
              <a:solidFill>
                <a:srgbClr val="2E5E73"/>
              </a:solidFill>
              <a:latin typeface="Roboto"/>
              <a:ea typeface="Roboto"/>
              <a:cs typeface="Roboto"/>
              <a:sym typeface="Roboto"/>
            </a:endParaRPr>
          </a:p>
        </p:txBody>
      </p:sp>
      <p:pic>
        <p:nvPicPr>
          <p:cNvPr id="3485" name="Google Shape;3485;p50"/>
          <p:cNvPicPr preferRelativeResize="0"/>
          <p:nvPr/>
        </p:nvPicPr>
        <p:blipFill rotWithShape="1">
          <a:blip r:embed="rId3">
            <a:alphaModFix/>
          </a:blip>
          <a:srcRect b="0" l="0" r="0" t="0"/>
          <a:stretch/>
        </p:blipFill>
        <p:spPr>
          <a:xfrm>
            <a:off x="4099875" y="1496700"/>
            <a:ext cx="1051550" cy="1051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37" name="Shape 3037"/>
        <p:cNvGrpSpPr/>
        <p:nvPr/>
      </p:nvGrpSpPr>
      <p:grpSpPr>
        <a:xfrm>
          <a:off x="0" y="0"/>
          <a:ext cx="0" cy="0"/>
          <a:chOff x="0" y="0"/>
          <a:chExt cx="0" cy="0"/>
        </a:xfrm>
      </p:grpSpPr>
      <p:pic>
        <p:nvPicPr>
          <p:cNvPr id="3038" name="Google Shape;3038;p5"/>
          <p:cNvPicPr preferRelativeResize="0"/>
          <p:nvPr/>
        </p:nvPicPr>
        <p:blipFill rotWithShape="1">
          <a:blip r:embed="rId3">
            <a:alphaModFix/>
          </a:blip>
          <a:srcRect b="6690" l="0" r="0" t="8942"/>
          <a:stretch/>
        </p:blipFill>
        <p:spPr>
          <a:xfrm>
            <a:off x="657175" y="1152475"/>
            <a:ext cx="7613701" cy="3613124"/>
          </a:xfrm>
          <a:prstGeom prst="rect">
            <a:avLst/>
          </a:prstGeom>
          <a:noFill/>
          <a:ln>
            <a:noFill/>
          </a:ln>
        </p:spPr>
      </p:pic>
      <p:sp>
        <p:nvSpPr>
          <p:cNvPr id="3039" name="Google Shape;3039;p5"/>
          <p:cNvSpPr txBox="1"/>
          <p:nvPr/>
        </p:nvSpPr>
        <p:spPr>
          <a:xfrm>
            <a:off x="368950" y="127400"/>
            <a:ext cx="5058000" cy="50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accent6"/>
                </a:solidFill>
                <a:latin typeface="Roboto"/>
                <a:ea typeface="Roboto"/>
                <a:cs typeface="Roboto"/>
                <a:sym typeface="Roboto"/>
              </a:rPr>
              <a:t>Types of Machine Learning</a:t>
            </a:r>
            <a:endParaRPr b="0" i="0" sz="1400" u="none" cap="none" strike="noStrike">
              <a:solidFill>
                <a:srgbClr val="2E5E73"/>
              </a:solidFill>
              <a:latin typeface="Roboto Medium"/>
              <a:ea typeface="Roboto Medium"/>
              <a:cs typeface="Roboto Medium"/>
              <a:sym typeface="Roboto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43" name="Shape 3043"/>
        <p:cNvGrpSpPr/>
        <p:nvPr/>
      </p:nvGrpSpPr>
      <p:grpSpPr>
        <a:xfrm>
          <a:off x="0" y="0"/>
          <a:ext cx="0" cy="0"/>
          <a:chOff x="0" y="0"/>
          <a:chExt cx="0" cy="0"/>
        </a:xfrm>
      </p:grpSpPr>
      <p:graphicFrame>
        <p:nvGraphicFramePr>
          <p:cNvPr id="3044" name="Google Shape;3044;p6"/>
          <p:cNvGraphicFramePr/>
          <p:nvPr/>
        </p:nvGraphicFramePr>
        <p:xfrm>
          <a:off x="497075" y="1345535"/>
          <a:ext cx="3000000" cy="3000000"/>
        </p:xfrm>
        <a:graphic>
          <a:graphicData uri="http://schemas.openxmlformats.org/drawingml/2006/table">
            <a:tbl>
              <a:tblPr>
                <a:noFill/>
                <a:tableStyleId>{0EEDFF7A-D846-4CDF-B3C9-A4A0353544ED}</a:tableStyleId>
              </a:tblPr>
              <a:tblGrid>
                <a:gridCol w="4074925"/>
                <a:gridCol w="4074925"/>
              </a:tblGrid>
              <a:tr h="496125">
                <a:tc>
                  <a:txBody>
                    <a:bodyPr/>
                    <a:lstStyle/>
                    <a:p>
                      <a:pPr indent="0" lvl="0" marL="0" marR="0" rtl="0" algn="l">
                        <a:lnSpc>
                          <a:spcPct val="100000"/>
                        </a:lnSpc>
                        <a:spcBef>
                          <a:spcPts val="0"/>
                        </a:spcBef>
                        <a:spcAft>
                          <a:spcPts val="0"/>
                        </a:spcAft>
                        <a:buClr>
                          <a:srgbClr val="000000"/>
                        </a:buClr>
                        <a:buSzPts val="1800"/>
                        <a:buFont typeface="Arial"/>
                        <a:buNone/>
                      </a:pPr>
                      <a:r>
                        <a:rPr b="1" lang="en" sz="1800" u="none" cap="none" strike="noStrike">
                          <a:solidFill>
                            <a:schemeClr val="lt1"/>
                          </a:solidFill>
                          <a:latin typeface="Roboto"/>
                          <a:ea typeface="Roboto"/>
                          <a:cs typeface="Roboto"/>
                          <a:sym typeface="Roboto"/>
                        </a:rPr>
                        <a:t>Supervised Learning</a:t>
                      </a:r>
                      <a:endParaRPr b="1" sz="1800" u="none" cap="none" strike="noStrike">
                        <a:solidFill>
                          <a:srgbClr val="043461"/>
                        </a:solidFill>
                        <a:latin typeface="Roboto"/>
                        <a:ea typeface="Roboto"/>
                        <a:cs typeface="Roboto"/>
                        <a:sym typeface="Roboto"/>
                      </a:endParaRPr>
                    </a:p>
                  </a:txBody>
                  <a:tcPr marT="91425" marB="91425" marR="91425" marL="91425" anchor="ctr">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1" lang="en" sz="1800" u="none" cap="none" strike="noStrike">
                          <a:solidFill>
                            <a:schemeClr val="lt1"/>
                          </a:solidFill>
                          <a:latin typeface="Roboto"/>
                          <a:ea typeface="Roboto"/>
                          <a:cs typeface="Roboto"/>
                          <a:sym typeface="Roboto"/>
                        </a:rPr>
                        <a:t>Unsupervised Learning</a:t>
                      </a:r>
                      <a:endParaRPr b="1" sz="1800" u="none" cap="none" strike="noStrike">
                        <a:solidFill>
                          <a:schemeClr val="lt1"/>
                        </a:solidFill>
                        <a:latin typeface="Roboto"/>
                        <a:ea typeface="Roboto"/>
                        <a:cs typeface="Roboto"/>
                        <a:sym typeface="Roboto"/>
                      </a:endParaRPr>
                    </a:p>
                  </a:txBody>
                  <a:tcPr marT="91425" marB="91425" marR="91425" marL="91425" anchor="ctr">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chemeClr val="dk2"/>
                    </a:solidFill>
                  </a:tcPr>
                </a:tc>
              </a:tr>
              <a:tr h="6095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Light"/>
                          <a:ea typeface="Roboto Light"/>
                          <a:cs typeface="Roboto Light"/>
                          <a:sym typeface="Roboto Light"/>
                        </a:rPr>
                        <a:t>Trained with </a:t>
                      </a:r>
                      <a:r>
                        <a:rPr b="1" lang="en" sz="1400" u="none" cap="none" strike="noStrike">
                          <a:solidFill>
                            <a:srgbClr val="082D49"/>
                          </a:solidFill>
                          <a:latin typeface="Roboto"/>
                          <a:ea typeface="Roboto"/>
                          <a:cs typeface="Roboto"/>
                          <a:sym typeface="Roboto"/>
                        </a:rPr>
                        <a:t>labeled</a:t>
                      </a:r>
                      <a:r>
                        <a:rPr lang="en" sz="1400" u="none" cap="none" strike="noStrike">
                          <a:solidFill>
                            <a:srgbClr val="082D49"/>
                          </a:solidFill>
                          <a:latin typeface="Roboto Light"/>
                          <a:ea typeface="Roboto Light"/>
                          <a:cs typeface="Roboto Light"/>
                          <a:sym typeface="Roboto Light"/>
                        </a:rPr>
                        <a:t> data</a:t>
                      </a:r>
                      <a:endParaRPr sz="1400" u="none" cap="none" strike="noStrike">
                        <a:solidFill>
                          <a:srgbClr val="082D49"/>
                        </a:solidFill>
                        <a:latin typeface="Roboto Light"/>
                        <a:ea typeface="Roboto Light"/>
                        <a:cs typeface="Roboto Light"/>
                        <a:sym typeface="Roboto Light"/>
                      </a:endParaRPr>
                    </a:p>
                  </a:txBody>
                  <a:tcPr marT="91425" marB="91425" marR="91425" marL="91425" anchor="ctr">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Light"/>
                          <a:ea typeface="Roboto Light"/>
                          <a:cs typeface="Roboto Light"/>
                          <a:sym typeface="Roboto Light"/>
                        </a:rPr>
                        <a:t>Trained with </a:t>
                      </a:r>
                      <a:r>
                        <a:rPr b="1" lang="en" sz="1400" u="none" cap="none" strike="noStrike">
                          <a:solidFill>
                            <a:srgbClr val="082D49"/>
                          </a:solidFill>
                          <a:latin typeface="Roboto"/>
                          <a:ea typeface="Roboto"/>
                          <a:cs typeface="Roboto"/>
                          <a:sym typeface="Roboto"/>
                        </a:rPr>
                        <a:t>unlabeled</a:t>
                      </a:r>
                      <a:r>
                        <a:rPr lang="en" sz="1400" u="none" cap="none" strike="noStrike">
                          <a:solidFill>
                            <a:srgbClr val="082D49"/>
                          </a:solidFill>
                          <a:latin typeface="Roboto Light"/>
                          <a:ea typeface="Roboto Light"/>
                          <a:cs typeface="Roboto Light"/>
                          <a:sym typeface="Roboto Light"/>
                        </a:rPr>
                        <a:t> data</a:t>
                      </a:r>
                      <a:endParaRPr sz="1400" u="none" cap="none" strike="noStrike">
                        <a:solidFill>
                          <a:srgbClr val="082D49"/>
                        </a:solidFill>
                        <a:latin typeface="Roboto Light"/>
                        <a:ea typeface="Roboto Light"/>
                        <a:cs typeface="Roboto Light"/>
                        <a:sym typeface="Roboto Light"/>
                      </a:endParaRPr>
                    </a:p>
                  </a:txBody>
                  <a:tcPr marT="91425" marB="91425" marR="91425" marL="91425" anchor="ctr">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tcPr>
                </a:tc>
              </a:tr>
              <a:tr h="6095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Light"/>
                          <a:ea typeface="Roboto Light"/>
                          <a:cs typeface="Roboto Light"/>
                          <a:sym typeface="Roboto Light"/>
                        </a:rPr>
                        <a:t>Finds relationships that help in predicting the labels in the training data</a:t>
                      </a:r>
                      <a:endParaRPr sz="1400" u="none" cap="none" strike="noStrike">
                        <a:solidFill>
                          <a:srgbClr val="082D49"/>
                        </a:solidFill>
                        <a:latin typeface="Roboto Light"/>
                        <a:ea typeface="Roboto Light"/>
                        <a:cs typeface="Roboto Light"/>
                        <a:sym typeface="Roboto Light"/>
                      </a:endParaRPr>
                    </a:p>
                  </a:txBody>
                  <a:tcPr marT="91425" marB="91425" marR="91425" marL="91425" anchor="ctr">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Light"/>
                          <a:ea typeface="Roboto Light"/>
                          <a:cs typeface="Roboto Light"/>
                          <a:sym typeface="Roboto Light"/>
                        </a:rPr>
                        <a:t>Finds relationships in the data that help distinguish data points more generally</a:t>
                      </a:r>
                      <a:endParaRPr sz="1400" u="none" cap="none" strike="noStrike">
                        <a:solidFill>
                          <a:srgbClr val="082D49"/>
                        </a:solidFill>
                        <a:latin typeface="Roboto Light"/>
                        <a:ea typeface="Roboto Light"/>
                        <a:cs typeface="Roboto Light"/>
                        <a:sym typeface="Roboto Light"/>
                      </a:endParaRPr>
                    </a:p>
                  </a:txBody>
                  <a:tcPr marT="91425" marB="91425" marR="91425" marL="91425" anchor="ctr">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tcPr>
                </a:tc>
              </a:tr>
              <a:tr h="6095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Light"/>
                          <a:ea typeface="Roboto Light"/>
                          <a:cs typeface="Roboto Light"/>
                          <a:sym typeface="Roboto Light"/>
                        </a:rPr>
                        <a:t>Uses those relationships to predict which labels new points should have</a:t>
                      </a:r>
                      <a:endParaRPr sz="1400" u="none" cap="none" strike="noStrike">
                        <a:solidFill>
                          <a:srgbClr val="082D49"/>
                        </a:solidFill>
                        <a:latin typeface="Roboto Light"/>
                        <a:ea typeface="Roboto Light"/>
                        <a:cs typeface="Roboto Light"/>
                        <a:sym typeface="Roboto Light"/>
                      </a:endParaRPr>
                    </a:p>
                  </a:txBody>
                  <a:tcPr marT="91425" marB="91425" marR="91425" marL="91425" anchor="ctr">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82D49"/>
                          </a:solidFill>
                          <a:latin typeface="Roboto Light"/>
                          <a:ea typeface="Roboto Light"/>
                          <a:cs typeface="Roboto Light"/>
                          <a:sym typeface="Roboto Light"/>
                        </a:rPr>
                        <a:t>Uses those relationships to add context that can assist in further analysis</a:t>
                      </a:r>
                      <a:endParaRPr sz="1400" u="none" cap="none" strike="noStrike">
                        <a:solidFill>
                          <a:srgbClr val="082D49"/>
                        </a:solidFill>
                        <a:latin typeface="Roboto Light"/>
                        <a:ea typeface="Roboto Light"/>
                        <a:cs typeface="Roboto Light"/>
                        <a:sym typeface="Roboto Light"/>
                      </a:endParaRPr>
                    </a:p>
                  </a:txBody>
                  <a:tcPr marT="91425" marB="91425" marR="91425" marL="91425" anchor="ctr">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tcPr>
                </a:tc>
              </a:tr>
            </a:tbl>
          </a:graphicData>
        </a:graphic>
      </p:graphicFrame>
      <p:sp>
        <p:nvSpPr>
          <p:cNvPr id="3045" name="Google Shape;3045;p6"/>
          <p:cNvSpPr txBox="1"/>
          <p:nvPr/>
        </p:nvSpPr>
        <p:spPr>
          <a:xfrm>
            <a:off x="368950" y="127400"/>
            <a:ext cx="5058000" cy="50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accent6"/>
                </a:solidFill>
                <a:latin typeface="Roboto"/>
                <a:ea typeface="Roboto"/>
                <a:cs typeface="Roboto"/>
                <a:sym typeface="Roboto"/>
              </a:rPr>
              <a:t>Types of Machine Learning</a:t>
            </a:r>
            <a:endParaRPr b="0" i="0" sz="1400" u="none" cap="none" strike="noStrike">
              <a:solidFill>
                <a:srgbClr val="2E5E73"/>
              </a:solidFill>
              <a:latin typeface="Roboto Medium"/>
              <a:ea typeface="Roboto Medium"/>
              <a:cs typeface="Roboto Medium"/>
              <a:sym typeface="Roboto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49" name="Shape 3049"/>
        <p:cNvGrpSpPr/>
        <p:nvPr/>
      </p:nvGrpSpPr>
      <p:grpSpPr>
        <a:xfrm>
          <a:off x="0" y="0"/>
          <a:ext cx="0" cy="0"/>
          <a:chOff x="0" y="0"/>
          <a:chExt cx="0" cy="0"/>
        </a:xfrm>
      </p:grpSpPr>
      <p:pic>
        <p:nvPicPr>
          <p:cNvPr id="3050" name="Google Shape;3050;p7"/>
          <p:cNvPicPr preferRelativeResize="0"/>
          <p:nvPr/>
        </p:nvPicPr>
        <p:blipFill rotWithShape="1">
          <a:blip r:embed="rId3">
            <a:alphaModFix/>
          </a:blip>
          <a:srcRect b="1476" l="0" r="0" t="0"/>
          <a:stretch/>
        </p:blipFill>
        <p:spPr>
          <a:xfrm>
            <a:off x="673088" y="590225"/>
            <a:ext cx="7797827" cy="4321374"/>
          </a:xfrm>
          <a:prstGeom prst="rect">
            <a:avLst/>
          </a:prstGeom>
          <a:noFill/>
          <a:ln>
            <a:noFill/>
          </a:ln>
        </p:spPr>
      </p:pic>
      <p:sp>
        <p:nvSpPr>
          <p:cNvPr id="3051" name="Google Shape;3051;p7"/>
          <p:cNvSpPr txBox="1"/>
          <p:nvPr/>
        </p:nvSpPr>
        <p:spPr>
          <a:xfrm>
            <a:off x="368950" y="127400"/>
            <a:ext cx="5058000" cy="50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accent6"/>
                </a:solidFill>
                <a:latin typeface="Roboto"/>
                <a:ea typeface="Roboto"/>
                <a:cs typeface="Roboto"/>
                <a:sym typeface="Roboto"/>
              </a:rPr>
              <a:t>Unsupervised Learning</a:t>
            </a:r>
            <a:endParaRPr b="1" i="0" sz="2400" u="none" cap="none" strike="noStrike">
              <a:solidFill>
                <a:schemeClr val="accent6"/>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55" name="Shape 3055"/>
        <p:cNvGrpSpPr/>
        <p:nvPr/>
      </p:nvGrpSpPr>
      <p:grpSpPr>
        <a:xfrm>
          <a:off x="0" y="0"/>
          <a:ext cx="0" cy="0"/>
          <a:chOff x="0" y="0"/>
          <a:chExt cx="0" cy="0"/>
        </a:xfrm>
      </p:grpSpPr>
      <p:sp>
        <p:nvSpPr>
          <p:cNvPr id="3056" name="Google Shape;3056;p8"/>
          <p:cNvSpPr txBox="1"/>
          <p:nvPr>
            <p:ph type="title"/>
          </p:nvPr>
        </p:nvSpPr>
        <p:spPr>
          <a:xfrm>
            <a:off x="724200" y="127400"/>
            <a:ext cx="6382200" cy="393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Applications of Unsupervised Learning</a:t>
            </a:r>
            <a:endParaRPr/>
          </a:p>
        </p:txBody>
      </p:sp>
      <p:sp>
        <p:nvSpPr>
          <p:cNvPr id="3057" name="Google Shape;3057;p8"/>
          <p:cNvSpPr txBox="1"/>
          <p:nvPr>
            <p:ph idx="1" type="subTitle"/>
          </p:nvPr>
        </p:nvSpPr>
        <p:spPr>
          <a:xfrm>
            <a:off x="1354400" y="1129175"/>
            <a:ext cx="7116000" cy="40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Exploratory data analysis</a:t>
            </a:r>
            <a:endParaRPr>
              <a:solidFill>
                <a:srgbClr val="2E5E73"/>
              </a:solidFill>
            </a:endParaRPr>
          </a:p>
        </p:txBody>
      </p:sp>
      <p:sp>
        <p:nvSpPr>
          <p:cNvPr id="3058" name="Google Shape;3058;p8"/>
          <p:cNvSpPr txBox="1"/>
          <p:nvPr>
            <p:ph idx="3" type="subTitle"/>
          </p:nvPr>
        </p:nvSpPr>
        <p:spPr>
          <a:xfrm>
            <a:off x="1354400" y="1771638"/>
            <a:ext cx="7116000" cy="40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Cross-selling tactics</a:t>
            </a:r>
            <a:endParaRPr/>
          </a:p>
          <a:p>
            <a:pPr indent="0" lvl="0" marL="0" rtl="0" algn="l">
              <a:lnSpc>
                <a:spcPct val="100000"/>
              </a:lnSpc>
              <a:spcBef>
                <a:spcPts val="0"/>
              </a:spcBef>
              <a:spcAft>
                <a:spcPts val="0"/>
              </a:spcAft>
              <a:buSzPts val="1400"/>
              <a:buNone/>
            </a:pPr>
            <a:r>
              <a:t/>
            </a:r>
            <a:endParaRPr/>
          </a:p>
        </p:txBody>
      </p:sp>
      <p:sp>
        <p:nvSpPr>
          <p:cNvPr id="3059" name="Google Shape;3059;p8"/>
          <p:cNvSpPr txBox="1"/>
          <p:nvPr>
            <p:ph idx="4" type="subTitle"/>
          </p:nvPr>
        </p:nvSpPr>
        <p:spPr>
          <a:xfrm>
            <a:off x="1354400" y="2417425"/>
            <a:ext cx="7116000" cy="40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Consumer segmentation</a:t>
            </a:r>
            <a:endParaRPr/>
          </a:p>
        </p:txBody>
      </p:sp>
      <p:sp>
        <p:nvSpPr>
          <p:cNvPr id="3060" name="Google Shape;3060;p8"/>
          <p:cNvSpPr txBox="1"/>
          <p:nvPr>
            <p:ph idx="5" type="subTitle"/>
          </p:nvPr>
        </p:nvSpPr>
        <p:spPr>
          <a:xfrm>
            <a:off x="1354400" y="3063375"/>
            <a:ext cx="7116000" cy="40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Pattern recognition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64" name="Shape 3064"/>
        <p:cNvGrpSpPr/>
        <p:nvPr/>
      </p:nvGrpSpPr>
      <p:grpSpPr>
        <a:xfrm>
          <a:off x="0" y="0"/>
          <a:ext cx="0" cy="0"/>
          <a:chOff x="0" y="0"/>
          <a:chExt cx="0" cy="0"/>
        </a:xfrm>
      </p:grpSpPr>
      <p:sp>
        <p:nvSpPr>
          <p:cNvPr id="3065" name="Google Shape;3065;p9"/>
          <p:cNvSpPr txBox="1"/>
          <p:nvPr/>
        </p:nvSpPr>
        <p:spPr>
          <a:xfrm>
            <a:off x="368950" y="127400"/>
            <a:ext cx="5058000" cy="50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accent6"/>
                </a:solidFill>
                <a:latin typeface="Roboto"/>
                <a:ea typeface="Roboto"/>
                <a:cs typeface="Roboto"/>
                <a:sym typeface="Roboto"/>
              </a:rPr>
              <a:t>Supervised Learning</a:t>
            </a:r>
            <a:endParaRPr b="0" i="0" sz="1400" u="none" cap="none" strike="noStrike">
              <a:solidFill>
                <a:srgbClr val="2E5E73"/>
              </a:solidFill>
              <a:latin typeface="Roboto Medium"/>
              <a:ea typeface="Roboto Medium"/>
              <a:cs typeface="Roboto Medium"/>
              <a:sym typeface="Roboto Medium"/>
            </a:endParaRPr>
          </a:p>
        </p:txBody>
      </p:sp>
      <p:pic>
        <p:nvPicPr>
          <p:cNvPr id="3066" name="Google Shape;3066;p9"/>
          <p:cNvPicPr preferRelativeResize="0"/>
          <p:nvPr/>
        </p:nvPicPr>
        <p:blipFill rotWithShape="1">
          <a:blip r:embed="rId3">
            <a:alphaModFix/>
          </a:blip>
          <a:srcRect b="6140" l="0" r="0" t="6132"/>
          <a:stretch/>
        </p:blipFill>
        <p:spPr>
          <a:xfrm>
            <a:off x="594325" y="811575"/>
            <a:ext cx="7774403" cy="38365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rilogy Bootcamps Theme">
  <a:themeElements>
    <a:clrScheme name="Simple Light">
      <a:dk1>
        <a:srgbClr val="005E77"/>
      </a:dk1>
      <a:lt1>
        <a:srgbClr val="FFFFFF"/>
      </a:lt1>
      <a:dk2>
        <a:srgbClr val="082D49"/>
      </a:dk2>
      <a:lt2>
        <a:srgbClr val="EEEEEE"/>
      </a:lt2>
      <a:accent1>
        <a:srgbClr val="FCB912"/>
      </a:accent1>
      <a:accent2>
        <a:srgbClr val="AADCF2"/>
      </a:accent2>
      <a:accent3>
        <a:srgbClr val="0077DB"/>
      </a:accent3>
      <a:accent4>
        <a:srgbClr val="00C7CC"/>
      </a:accent4>
      <a:accent5>
        <a:srgbClr val="002447"/>
      </a:accent5>
      <a:accent6>
        <a:srgbClr val="2E5E73"/>
      </a:accent6>
      <a:hlink>
        <a:srgbClr val="005E7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ilogy Bootcamps Theme">
  <a:themeElements>
    <a:clrScheme name="Simple Light">
      <a:dk1>
        <a:srgbClr val="2E5E73"/>
      </a:dk1>
      <a:lt1>
        <a:srgbClr val="FFFFFF"/>
      </a:lt1>
      <a:dk2>
        <a:srgbClr val="082D49"/>
      </a:dk2>
      <a:lt2>
        <a:srgbClr val="EEEEEE"/>
      </a:lt2>
      <a:accent1>
        <a:srgbClr val="FCB912"/>
      </a:accent1>
      <a:accent2>
        <a:srgbClr val="AADCF2"/>
      </a:accent2>
      <a:accent3>
        <a:srgbClr val="0077DB"/>
      </a:accent3>
      <a:accent4>
        <a:srgbClr val="00C7CC"/>
      </a:accent4>
      <a:accent5>
        <a:srgbClr val="002447"/>
      </a:accent5>
      <a:accent6>
        <a:srgbClr val="2E5E73"/>
      </a:accent6>
      <a:hlink>
        <a:srgbClr val="005E7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rilogy Bootcamps Theme">
  <a:themeElements>
    <a:clrScheme name="Simple Light">
      <a:dk1>
        <a:srgbClr val="2E5E73"/>
      </a:dk1>
      <a:lt1>
        <a:srgbClr val="FFFFFF"/>
      </a:lt1>
      <a:dk2>
        <a:srgbClr val="082D49"/>
      </a:dk2>
      <a:lt2>
        <a:srgbClr val="F2F2F2"/>
      </a:lt2>
      <a:accent1>
        <a:srgbClr val="FCB912"/>
      </a:accent1>
      <a:accent2>
        <a:srgbClr val="AADCF2"/>
      </a:accent2>
      <a:accent3>
        <a:srgbClr val="1475D4"/>
      </a:accent3>
      <a:accent4>
        <a:srgbClr val="00C7CC"/>
      </a:accent4>
      <a:accent5>
        <a:srgbClr val="082D49"/>
      </a:accent5>
      <a:accent6>
        <a:srgbClr val="2E5E73"/>
      </a:accent6>
      <a:hlink>
        <a:srgbClr val="2E5E7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Trilogy Bootcamps Theme">
  <a:themeElements>
    <a:clrScheme name="Simple Light">
      <a:dk1>
        <a:srgbClr val="005E77"/>
      </a:dk1>
      <a:lt1>
        <a:srgbClr val="FFFFFF"/>
      </a:lt1>
      <a:dk2>
        <a:srgbClr val="082D49"/>
      </a:dk2>
      <a:lt2>
        <a:srgbClr val="EEEEEE"/>
      </a:lt2>
      <a:accent1>
        <a:srgbClr val="FCB912"/>
      </a:accent1>
      <a:accent2>
        <a:srgbClr val="AADCF2"/>
      </a:accent2>
      <a:accent3>
        <a:srgbClr val="0077DB"/>
      </a:accent3>
      <a:accent4>
        <a:srgbClr val="00C7CC"/>
      </a:accent4>
      <a:accent5>
        <a:srgbClr val="002447"/>
      </a:accent5>
      <a:accent6>
        <a:srgbClr val="2E5E73"/>
      </a:accent6>
      <a:hlink>
        <a:srgbClr val="005E7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